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68" r:id="rId33"/>
    <p:sldId id="371" r:id="rId34"/>
    <p:sldId id="372" r:id="rId3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EFF467A-0734-490D-85DA-67ED6F1E0D31}">
  <a:tblStyle styleId="{AEFF467A-0734-490D-85DA-67ED6F1E0D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388" autoAdjust="0"/>
  </p:normalViewPr>
  <p:slideViewPr>
    <p:cSldViewPr snapToGrid="0">
      <p:cViewPr varScale="1">
        <p:scale>
          <a:sx n="78" d="100"/>
          <a:sy n="78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04e24469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1004e24469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Google Shape;690;ge9112e3108_3_3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1" name="Google Shape;691;ge9112e3108_3_3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ge7f79ab85d_0_2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2" name="Google Shape;752;ge7f79ab85d_0_2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gee1d74a4fd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9" name="Google Shape;839;gee1d74a4fd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gea8361f5a8_0_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9" name="Google Shape;929;gea8361f5a8_0_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ge8935dc56c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4" name="Google Shape;964;ge8935dc56c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ge9112e3108_3_16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9" name="Google Shape;1019;ge9112e3108_3_16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gee32283a2f_0_9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9" name="Google Shape;1089;gee32283a2f_0_9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Google Shape;1167;ge9112e3108_3_50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8" name="Google Shape;1168;ge9112e3108_3_50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ge9112e3108_3_3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1" name="Google Shape;1221;ge9112e3108_3_33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ge9112e3108_3_37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6" name="Google Shape;1306;ge9112e3108_3_37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c7bdf551d_0_16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c7bdf551d_0_16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ge9112e3108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4" name="Google Shape;1424;ge9112e3108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ge9112e3108_3_36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1" name="Google Shape;1521;ge9112e3108_3_36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6" name="Google Shape;1616;gee1d74a4fd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7" name="Google Shape;1617;gee1d74a4fd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0" name="Google Shape;1690;ge9112e3108_3_4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1" name="Google Shape;1691;ge9112e3108_3_4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3" name="Google Shape;1793;ge9112e3108_3_17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4" name="Google Shape;1794;ge9112e3108_3_17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" name="Google Shape;1992;ge9112e3108_3_2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3" name="Google Shape;1993;ge9112e3108_3_2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Google Shape;2088;ge9112e3108_3_3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9" name="Google Shape;2089;ge9112e3108_3_32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1" name="Google Shape;2161;ge9112e3108_3_3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2" name="Google Shape;2162;ge9112e3108_3_3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1" name="Google Shape;2311;ge9112e3108_3_38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2" name="Google Shape;2312;ge9112e3108_3_38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2" name="Google Shape;2372;ge9112e3108_3_3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3" name="Google Shape;2373;ge9112e3108_3_38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e9112e3108_3_17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e9112e3108_3_17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ee32283a2f_0_17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ee32283a2f_0_17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" name="Google Shape;2561;gee32283a2f_0_22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2" name="Google Shape;2562;gee32283a2f_0_22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6BA002-EE9D-4AAD-95D8-611292D92FD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55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e9112e3108_3_1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e9112e3108_3_16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ee1d74a4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ee1d74a4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ec7bdf551d_0_19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ec7bdf551d_0_19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e9112e3108_3_1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e9112e3108_3_1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ec7bdf551d_0_17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ec7bdf551d_0_17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gea8361f5a8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gea8361f5a8_0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597276" y="1051338"/>
            <a:ext cx="3402900" cy="23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Font typeface="Fira Sans SemiBold"/>
              <a:buNone/>
              <a:defRPr sz="4000"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597275" y="3379963"/>
            <a:ext cx="34029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11475" y="1397625"/>
            <a:ext cx="8320800" cy="33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3854400" cy="36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854400" cy="36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2600"/>
              <a:buFont typeface="Fira Sans Extra Condensed SemiBold"/>
              <a:buNone/>
              <a:def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457200" y="3774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457200" y="1398750"/>
            <a:ext cx="2808000" cy="336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57200" y="377400"/>
            <a:ext cx="6400800" cy="438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457200" y="10230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473700" y="2803075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457200" y="416100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SemiBold"/>
              <a:buNone/>
              <a:defRPr sz="26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Fira Sans Extra Condensed Medium"/>
              <a:buNone/>
              <a:defRPr sz="26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1475" y="1397625"/>
            <a:ext cx="8320800" cy="3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●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"/>
              <a:buChar char="○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Roboto"/>
              <a:buChar char="■"/>
              <a:defRPr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C3rQR90hQ3XWG07_Ey1lGGCPT-IzbIvm9jjV79HI64Y/copy#gid=547543737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C3rQR90hQ3XWG07_Ey1lGGCPT-IzbIvm9jjV79HI64Y/copy#gid=1684824863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oogle Shape;46;p15"/>
          <p:cNvGrpSpPr/>
          <p:nvPr/>
        </p:nvGrpSpPr>
        <p:grpSpPr>
          <a:xfrm>
            <a:off x="6523365" y="681451"/>
            <a:ext cx="475311" cy="3522884"/>
            <a:chOff x="6394458" y="-29700"/>
            <a:chExt cx="701981" cy="5202900"/>
          </a:xfrm>
        </p:grpSpPr>
        <p:grpSp>
          <p:nvGrpSpPr>
            <p:cNvPr id="47" name="Google Shape;47;p15"/>
            <p:cNvGrpSpPr/>
            <p:nvPr/>
          </p:nvGrpSpPr>
          <p:grpSpPr>
            <a:xfrm>
              <a:off x="6482089" y="-29700"/>
              <a:ext cx="526719" cy="5202900"/>
              <a:chOff x="6482089" y="-29700"/>
              <a:chExt cx="526719" cy="5202900"/>
            </a:xfrm>
          </p:grpSpPr>
          <p:sp>
            <p:nvSpPr>
              <p:cNvPr id="48" name="Google Shape;48;p15"/>
              <p:cNvSpPr/>
              <p:nvPr/>
            </p:nvSpPr>
            <p:spPr>
              <a:xfrm rot="5400000" flipH="1">
                <a:off x="4144075" y="2368350"/>
                <a:ext cx="52029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49" name="Google Shape;49;p15"/>
              <p:cNvSpPr/>
              <p:nvPr/>
            </p:nvSpPr>
            <p:spPr>
              <a:xfrm rot="5400000">
                <a:off x="6532225" y="4154395"/>
                <a:ext cx="4266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0" name="Google Shape;50;p15"/>
              <p:cNvSpPr/>
              <p:nvPr/>
            </p:nvSpPr>
            <p:spPr>
              <a:xfrm rot="10800000">
                <a:off x="6482092" y="425939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1" name="Google Shape;51;p15"/>
              <p:cNvSpPr/>
              <p:nvPr/>
            </p:nvSpPr>
            <p:spPr>
              <a:xfrm rot="-5400000">
                <a:off x="6519175" y="569105"/>
                <a:ext cx="452700" cy="4071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2" name="Google Shape;52;p15"/>
              <p:cNvSpPr/>
              <p:nvPr/>
            </p:nvSpPr>
            <p:spPr>
              <a:xfrm>
                <a:off x="6482089" y="67425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53" name="Google Shape;53;p15"/>
            <p:cNvGrpSpPr/>
            <p:nvPr/>
          </p:nvGrpSpPr>
          <p:grpSpPr>
            <a:xfrm rot="5400000">
              <a:off x="6401231" y="2220759"/>
              <a:ext cx="688435" cy="701981"/>
              <a:chOff x="785335" y="2087786"/>
              <a:chExt cx="584162" cy="595657"/>
            </a:xfrm>
          </p:grpSpPr>
          <p:sp>
            <p:nvSpPr>
              <p:cNvPr id="54" name="Google Shape;54;p15"/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5" name="Google Shape;55;p15"/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6" name="Google Shape;56;p15"/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7" name="Google Shape;57;p15"/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8" name="Google Shape;58;p15"/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59" name="Google Shape;59;p15"/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0" name="Google Shape;60;p15"/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1" name="Google Shape;61;p15"/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3" name="Google Shape;63;p15"/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4" name="Google Shape;64;p15"/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5" name="Google Shape;65;p15"/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6" name="Google Shape;66;p15"/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67" name="Google Shape;67;p15"/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68" name="Google Shape;68;p15"/>
          <p:cNvGrpSpPr/>
          <p:nvPr/>
        </p:nvGrpSpPr>
        <p:grpSpPr>
          <a:xfrm>
            <a:off x="7079713" y="681470"/>
            <a:ext cx="467013" cy="3522844"/>
            <a:chOff x="7216058" y="-29671"/>
            <a:chExt cx="689725" cy="5202842"/>
          </a:xfrm>
        </p:grpSpPr>
        <p:grpSp>
          <p:nvGrpSpPr>
            <p:cNvPr id="69" name="Google Shape;69;p15"/>
            <p:cNvGrpSpPr/>
            <p:nvPr/>
          </p:nvGrpSpPr>
          <p:grpSpPr>
            <a:xfrm rot="5400000">
              <a:off x="4959637" y="2308391"/>
              <a:ext cx="5202842" cy="526719"/>
              <a:chOff x="3205121" y="2702280"/>
              <a:chExt cx="4414800" cy="446940"/>
            </a:xfrm>
          </p:grpSpPr>
          <p:sp>
            <p:nvSpPr>
              <p:cNvPr id="70" name="Google Shape;70;p15"/>
              <p:cNvSpPr/>
              <p:nvPr/>
            </p:nvSpPr>
            <p:spPr>
              <a:xfrm flipH="1">
                <a:off x="3205121" y="2753100"/>
                <a:ext cx="44148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1" name="Google Shape;71;p15"/>
              <p:cNvSpPr/>
              <p:nvPr/>
            </p:nvSpPr>
            <p:spPr>
              <a:xfrm>
                <a:off x="5906541" y="2753101"/>
                <a:ext cx="3741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2" name="Google Shape;72;p15"/>
              <p:cNvSpPr/>
              <p:nvPr/>
            </p:nvSpPr>
            <p:spPr>
              <a:xfrm rot="5400000">
                <a:off x="5870121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73" name="Google Shape;73;p15"/>
            <p:cNvGrpSpPr/>
            <p:nvPr/>
          </p:nvGrpSpPr>
          <p:grpSpPr>
            <a:xfrm rot="5400000">
              <a:off x="7216058" y="1236563"/>
              <a:ext cx="689725" cy="689725"/>
              <a:chOff x="4330085" y="2474650"/>
              <a:chExt cx="587700" cy="587700"/>
            </a:xfrm>
          </p:grpSpPr>
          <p:sp>
            <p:nvSpPr>
              <p:cNvPr id="74" name="Google Shape;74;p15"/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5" name="Google Shape;75;p15"/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6" name="Google Shape;76;p15"/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7" name="Google Shape;77;p15"/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8" name="Google Shape;78;p15"/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79" name="Google Shape;79;p15"/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80" name="Google Shape;80;p15"/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81" name="Google Shape;81;p15"/>
          <p:cNvGrpSpPr/>
          <p:nvPr/>
        </p:nvGrpSpPr>
        <p:grpSpPr>
          <a:xfrm>
            <a:off x="5975281" y="681552"/>
            <a:ext cx="467047" cy="3522680"/>
            <a:chOff x="5584938" y="-29550"/>
            <a:chExt cx="689776" cy="5202600"/>
          </a:xfrm>
        </p:grpSpPr>
        <p:grpSp>
          <p:nvGrpSpPr>
            <p:cNvPr id="82" name="Google Shape;82;p15"/>
            <p:cNvGrpSpPr/>
            <p:nvPr/>
          </p:nvGrpSpPr>
          <p:grpSpPr>
            <a:xfrm>
              <a:off x="5666657" y="-29550"/>
              <a:ext cx="526716" cy="5202600"/>
              <a:chOff x="5666657" y="-29550"/>
              <a:chExt cx="526716" cy="5202600"/>
            </a:xfrm>
          </p:grpSpPr>
          <p:sp>
            <p:nvSpPr>
              <p:cNvPr id="83" name="Google Shape;83;p15"/>
              <p:cNvSpPr/>
              <p:nvPr/>
            </p:nvSpPr>
            <p:spPr>
              <a:xfrm rot="5400000" flipH="1">
                <a:off x="3328775" y="2368350"/>
                <a:ext cx="52026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84" name="Google Shape;84;p15"/>
              <p:cNvSpPr/>
              <p:nvPr/>
            </p:nvSpPr>
            <p:spPr>
              <a:xfrm rot="-5400000">
                <a:off x="5706750" y="1562947"/>
                <a:ext cx="4464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85" name="Google Shape;85;p15"/>
              <p:cNvSpPr/>
              <p:nvPr/>
            </p:nvSpPr>
            <p:spPr>
              <a:xfrm>
                <a:off x="5666657" y="1667950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86" name="Google Shape;86;p15"/>
            <p:cNvGrpSpPr/>
            <p:nvPr/>
          </p:nvGrpSpPr>
          <p:grpSpPr>
            <a:xfrm>
              <a:off x="5584938" y="3217416"/>
              <a:ext cx="689776" cy="689776"/>
              <a:chOff x="-153656" y="316021"/>
              <a:chExt cx="585300" cy="585300"/>
            </a:xfrm>
          </p:grpSpPr>
          <p:grpSp>
            <p:nvGrpSpPr>
              <p:cNvPr id="87" name="Google Shape;87;p15"/>
              <p:cNvGrpSpPr/>
              <p:nvPr/>
            </p:nvGrpSpPr>
            <p:grpSpPr>
              <a:xfrm>
                <a:off x="-153656" y="316021"/>
                <a:ext cx="585300" cy="585300"/>
                <a:chOff x="-153656" y="427117"/>
                <a:chExt cx="585300" cy="585300"/>
              </a:xfrm>
            </p:grpSpPr>
            <p:sp>
              <p:nvSpPr>
                <p:cNvPr id="88" name="Google Shape;88;p15"/>
                <p:cNvSpPr/>
                <p:nvPr/>
              </p:nvSpPr>
              <p:spPr>
                <a:xfrm>
                  <a:off x="106425" y="458973"/>
                  <a:ext cx="65080" cy="267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89" name="Google Shape;89;p15"/>
                <p:cNvSpPr/>
                <p:nvPr/>
              </p:nvSpPr>
              <p:spPr>
                <a:xfrm>
                  <a:off x="-153656" y="427117"/>
                  <a:ext cx="585300" cy="585300"/>
                </a:xfrm>
                <a:prstGeom prst="donut">
                  <a:avLst>
                    <a:gd name="adj" fmla="val 935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90" name="Google Shape;90;p15"/>
                <p:cNvSpPr/>
                <p:nvPr/>
              </p:nvSpPr>
              <p:spPr>
                <a:xfrm rot="2700000">
                  <a:off x="16884" y="672891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91" name="Google Shape;91;p15"/>
                <p:cNvSpPr/>
                <p:nvPr/>
              </p:nvSpPr>
              <p:spPr>
                <a:xfrm rot="-2700000">
                  <a:off x="193455" y="675396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</p:grpSp>
          <p:sp>
            <p:nvSpPr>
              <p:cNvPr id="92" name="Google Shape;92;p15"/>
              <p:cNvSpPr/>
              <p:nvPr/>
            </p:nvSpPr>
            <p:spPr>
              <a:xfrm>
                <a:off x="56310" y="525987"/>
                <a:ext cx="165300" cy="1653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101760" y="571437"/>
                <a:ext cx="74400" cy="744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sp>
        <p:nvSpPr>
          <p:cNvPr id="94" name="Google Shape;94;p15"/>
          <p:cNvSpPr txBox="1">
            <a:spLocks noGrp="1"/>
          </p:cNvSpPr>
          <p:nvPr>
            <p:ph type="ctrTitle"/>
          </p:nvPr>
        </p:nvSpPr>
        <p:spPr>
          <a:xfrm>
            <a:off x="238292" y="674392"/>
            <a:ext cx="5006339" cy="23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اینفوگرافیک خط لوله</a:t>
            </a:r>
            <a:endParaRPr dirty="0">
              <a:cs typeface="B Nazanin" panose="00000700000000000000" pitchFamily="2" charset="-78"/>
            </a:endParaRPr>
          </a:p>
        </p:txBody>
      </p:sp>
      <p:sp>
        <p:nvSpPr>
          <p:cNvPr id="95" name="Google Shape;95;p15"/>
          <p:cNvSpPr txBox="1">
            <a:spLocks noGrp="1"/>
          </p:cNvSpPr>
          <p:nvPr>
            <p:ph type="subTitle" idx="1"/>
          </p:nvPr>
        </p:nvSpPr>
        <p:spPr>
          <a:xfrm>
            <a:off x="1597275" y="3379963"/>
            <a:ext cx="3402900" cy="40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این الگو شروع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96" name="Google Shape;96;p15"/>
          <p:cNvGrpSpPr/>
          <p:nvPr/>
        </p:nvGrpSpPr>
        <p:grpSpPr>
          <a:xfrm>
            <a:off x="5397310" y="701559"/>
            <a:ext cx="475311" cy="3522884"/>
            <a:chOff x="6394458" y="-29700"/>
            <a:chExt cx="701981" cy="5202900"/>
          </a:xfrm>
        </p:grpSpPr>
        <p:grpSp>
          <p:nvGrpSpPr>
            <p:cNvPr id="97" name="Google Shape;97;p15"/>
            <p:cNvGrpSpPr/>
            <p:nvPr/>
          </p:nvGrpSpPr>
          <p:grpSpPr>
            <a:xfrm>
              <a:off x="6482089" y="-29700"/>
              <a:ext cx="526719" cy="5202900"/>
              <a:chOff x="6482089" y="-29700"/>
              <a:chExt cx="526719" cy="5202900"/>
            </a:xfrm>
          </p:grpSpPr>
          <p:sp>
            <p:nvSpPr>
              <p:cNvPr id="98" name="Google Shape;98;p15"/>
              <p:cNvSpPr/>
              <p:nvPr/>
            </p:nvSpPr>
            <p:spPr>
              <a:xfrm rot="5400000" flipH="1">
                <a:off x="4144075" y="2368350"/>
                <a:ext cx="52029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99" name="Google Shape;99;p15"/>
              <p:cNvSpPr/>
              <p:nvPr/>
            </p:nvSpPr>
            <p:spPr>
              <a:xfrm rot="5400000">
                <a:off x="6532225" y="4154395"/>
                <a:ext cx="4266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0" name="Google Shape;100;p15"/>
              <p:cNvSpPr/>
              <p:nvPr/>
            </p:nvSpPr>
            <p:spPr>
              <a:xfrm rot="10800000">
                <a:off x="6482092" y="425939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1" name="Google Shape;101;p15"/>
              <p:cNvSpPr/>
              <p:nvPr/>
            </p:nvSpPr>
            <p:spPr>
              <a:xfrm rot="-5400000">
                <a:off x="6519175" y="569105"/>
                <a:ext cx="452700" cy="4071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2" name="Google Shape;102;p15"/>
              <p:cNvSpPr/>
              <p:nvPr/>
            </p:nvSpPr>
            <p:spPr>
              <a:xfrm>
                <a:off x="6482089" y="67425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03" name="Google Shape;103;p15"/>
            <p:cNvGrpSpPr/>
            <p:nvPr/>
          </p:nvGrpSpPr>
          <p:grpSpPr>
            <a:xfrm rot="5400000">
              <a:off x="6401231" y="2220759"/>
              <a:ext cx="688435" cy="701981"/>
              <a:chOff x="785335" y="2087786"/>
              <a:chExt cx="584162" cy="595657"/>
            </a:xfrm>
          </p:grpSpPr>
          <p:sp>
            <p:nvSpPr>
              <p:cNvPr id="104" name="Google Shape;104;p15"/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5" name="Google Shape;105;p15"/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6" name="Google Shape;106;p15"/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7" name="Google Shape;107;p15"/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8" name="Google Shape;108;p15"/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09" name="Google Shape;109;p15"/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0" name="Google Shape;110;p15"/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1" name="Google Shape;111;p15"/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2" name="Google Shape;112;p15"/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3" name="Google Shape;113;p15"/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4" name="Google Shape;114;p15"/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5" name="Google Shape;115;p15"/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6" name="Google Shape;116;p15"/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17" name="Google Shape;117;p15"/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3" name="Google Shape;693;p24"/>
          <p:cNvGrpSpPr/>
          <p:nvPr/>
        </p:nvGrpSpPr>
        <p:grpSpPr>
          <a:xfrm>
            <a:off x="3586800" y="1600971"/>
            <a:ext cx="1970400" cy="3084004"/>
            <a:chOff x="3586800" y="1600971"/>
            <a:chExt cx="1970400" cy="3084004"/>
          </a:xfrm>
        </p:grpSpPr>
        <p:sp>
          <p:nvSpPr>
            <p:cNvPr id="694" name="Google Shape;694;p24"/>
            <p:cNvSpPr/>
            <p:nvPr/>
          </p:nvSpPr>
          <p:spPr>
            <a:xfrm>
              <a:off x="4429950" y="1600975"/>
              <a:ext cx="284400" cy="3084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5" name="Google Shape;695;p24"/>
            <p:cNvSpPr/>
            <p:nvPr/>
          </p:nvSpPr>
          <p:spPr>
            <a:xfrm>
              <a:off x="4429800" y="1943668"/>
              <a:ext cx="284400" cy="360600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6" name="Google Shape;696;p24"/>
            <p:cNvSpPr/>
            <p:nvPr/>
          </p:nvSpPr>
          <p:spPr>
            <a:xfrm>
              <a:off x="3586800" y="2014018"/>
              <a:ext cx="1970400" cy="219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7" name="Google Shape;697;p24"/>
            <p:cNvSpPr/>
            <p:nvPr/>
          </p:nvSpPr>
          <p:spPr>
            <a:xfrm>
              <a:off x="4429800" y="2624362"/>
              <a:ext cx="284400" cy="360600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8" name="Google Shape;698;p24"/>
            <p:cNvSpPr/>
            <p:nvPr/>
          </p:nvSpPr>
          <p:spPr>
            <a:xfrm>
              <a:off x="3586800" y="2694714"/>
              <a:ext cx="1970400" cy="219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99" name="Google Shape;699;p24"/>
            <p:cNvSpPr/>
            <p:nvPr/>
          </p:nvSpPr>
          <p:spPr>
            <a:xfrm>
              <a:off x="4429800" y="3985750"/>
              <a:ext cx="284400" cy="360600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0" name="Google Shape;700;p24"/>
            <p:cNvSpPr/>
            <p:nvPr/>
          </p:nvSpPr>
          <p:spPr>
            <a:xfrm>
              <a:off x="3586800" y="4056104"/>
              <a:ext cx="1970400" cy="219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1" name="Google Shape;701;p24"/>
            <p:cNvSpPr/>
            <p:nvPr/>
          </p:nvSpPr>
          <p:spPr>
            <a:xfrm>
              <a:off x="4429800" y="3305056"/>
              <a:ext cx="284400" cy="360600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2" name="Google Shape;702;p24"/>
            <p:cNvSpPr/>
            <p:nvPr/>
          </p:nvSpPr>
          <p:spPr>
            <a:xfrm>
              <a:off x="3586800" y="3375409"/>
              <a:ext cx="1970400" cy="219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703" name="Google Shape;703;p24"/>
            <p:cNvGrpSpPr/>
            <p:nvPr/>
          </p:nvGrpSpPr>
          <p:grpSpPr>
            <a:xfrm>
              <a:off x="4375200" y="1600971"/>
              <a:ext cx="393600" cy="153000"/>
              <a:chOff x="4375200" y="1600971"/>
              <a:chExt cx="393600" cy="153000"/>
            </a:xfrm>
          </p:grpSpPr>
          <p:sp>
            <p:nvSpPr>
              <p:cNvPr id="704" name="Google Shape;704;p24"/>
              <p:cNvSpPr/>
              <p:nvPr/>
            </p:nvSpPr>
            <p:spPr>
              <a:xfrm>
                <a:off x="4429800" y="1600971"/>
                <a:ext cx="284400" cy="1530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05" name="Google Shape;705;p24"/>
              <p:cNvSpPr/>
              <p:nvPr/>
            </p:nvSpPr>
            <p:spPr>
              <a:xfrm>
                <a:off x="4375200" y="1600975"/>
                <a:ext cx="393600" cy="834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706" name="Google Shape;706;p24"/>
            <p:cNvGrpSpPr/>
            <p:nvPr/>
          </p:nvGrpSpPr>
          <p:grpSpPr>
            <a:xfrm rot="10800000">
              <a:off x="4375200" y="4531975"/>
              <a:ext cx="393600" cy="153000"/>
              <a:chOff x="4375200" y="1600971"/>
              <a:chExt cx="393600" cy="153000"/>
            </a:xfrm>
          </p:grpSpPr>
          <p:sp>
            <p:nvSpPr>
              <p:cNvPr id="707" name="Google Shape;707;p24"/>
              <p:cNvSpPr/>
              <p:nvPr/>
            </p:nvSpPr>
            <p:spPr>
              <a:xfrm>
                <a:off x="4429800" y="1600971"/>
                <a:ext cx="284400" cy="1530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08" name="Google Shape;708;p24"/>
              <p:cNvSpPr/>
              <p:nvPr/>
            </p:nvSpPr>
            <p:spPr>
              <a:xfrm>
                <a:off x="4375200" y="1600975"/>
                <a:ext cx="393600" cy="834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709" name="Google Shape;709;p24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0" name="Google Shape;710;p24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تجزیه و تحلیل </a:t>
            </a:r>
            <a:r>
              <a:rPr lang="en-US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SWOT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711" name="Google Shape;711;p24"/>
          <p:cNvGrpSpPr/>
          <p:nvPr/>
        </p:nvGrpSpPr>
        <p:grpSpPr>
          <a:xfrm>
            <a:off x="3176897" y="3779399"/>
            <a:ext cx="5514515" cy="722551"/>
            <a:chOff x="3176897" y="3779399"/>
            <a:chExt cx="5514515" cy="722551"/>
          </a:xfrm>
        </p:grpSpPr>
        <p:sp>
          <p:nvSpPr>
            <p:cNvPr id="712" name="Google Shape;712;p24"/>
            <p:cNvSpPr txBox="1"/>
            <p:nvPr/>
          </p:nvSpPr>
          <p:spPr>
            <a:xfrm>
              <a:off x="6050212" y="3779399"/>
              <a:ext cx="26412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تهدیدات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13" name="Google Shape;713;p24"/>
            <p:cNvSpPr txBox="1"/>
            <p:nvPr/>
          </p:nvSpPr>
          <p:spPr>
            <a:xfrm>
              <a:off x="6050212" y="4118850"/>
              <a:ext cx="26412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14" name="Google Shape;714;p24"/>
            <p:cNvSpPr/>
            <p:nvPr/>
          </p:nvSpPr>
          <p:spPr>
            <a:xfrm>
              <a:off x="5379403" y="3872204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T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15" name="Google Shape;715;p24"/>
            <p:cNvSpPr/>
            <p:nvPr/>
          </p:nvSpPr>
          <p:spPr>
            <a:xfrm flipH="1">
              <a:off x="3176897" y="3872204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16" name="Google Shape;716;p24"/>
          <p:cNvGrpSpPr/>
          <p:nvPr/>
        </p:nvGrpSpPr>
        <p:grpSpPr>
          <a:xfrm>
            <a:off x="452588" y="3098716"/>
            <a:ext cx="5514515" cy="722551"/>
            <a:chOff x="452588" y="3098716"/>
            <a:chExt cx="5514515" cy="722551"/>
          </a:xfrm>
        </p:grpSpPr>
        <p:sp>
          <p:nvSpPr>
            <p:cNvPr id="717" name="Google Shape;717;p24"/>
            <p:cNvSpPr txBox="1"/>
            <p:nvPr/>
          </p:nvSpPr>
          <p:spPr>
            <a:xfrm flipH="1">
              <a:off x="452588" y="3098716"/>
              <a:ext cx="26412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فرصت ها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18" name="Google Shape;718;p24"/>
            <p:cNvSpPr txBox="1"/>
            <p:nvPr/>
          </p:nvSpPr>
          <p:spPr>
            <a:xfrm flipH="1">
              <a:off x="452588" y="3438167"/>
              <a:ext cx="26412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19" name="Google Shape;719;p24"/>
            <p:cNvSpPr/>
            <p:nvPr/>
          </p:nvSpPr>
          <p:spPr>
            <a:xfrm flipH="1">
              <a:off x="3176897" y="3191509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O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20" name="Google Shape;720;p24"/>
            <p:cNvSpPr/>
            <p:nvPr/>
          </p:nvSpPr>
          <p:spPr>
            <a:xfrm>
              <a:off x="5379403" y="3191509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21" name="Google Shape;721;p24"/>
          <p:cNvGrpSpPr/>
          <p:nvPr/>
        </p:nvGrpSpPr>
        <p:grpSpPr>
          <a:xfrm>
            <a:off x="3176897" y="2418033"/>
            <a:ext cx="5514515" cy="722551"/>
            <a:chOff x="3176897" y="2418033"/>
            <a:chExt cx="5514515" cy="722551"/>
          </a:xfrm>
        </p:grpSpPr>
        <p:sp>
          <p:nvSpPr>
            <p:cNvPr id="722" name="Google Shape;722;p24"/>
            <p:cNvSpPr txBox="1"/>
            <p:nvPr/>
          </p:nvSpPr>
          <p:spPr>
            <a:xfrm>
              <a:off x="6050212" y="2418033"/>
              <a:ext cx="26412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نقاط ضعف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23" name="Google Shape;723;p24"/>
            <p:cNvSpPr txBox="1"/>
            <p:nvPr/>
          </p:nvSpPr>
          <p:spPr>
            <a:xfrm>
              <a:off x="6050212" y="2757484"/>
              <a:ext cx="26412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24" name="Google Shape;724;p24"/>
            <p:cNvSpPr/>
            <p:nvPr/>
          </p:nvSpPr>
          <p:spPr>
            <a:xfrm>
              <a:off x="5379403" y="2510814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W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25" name="Google Shape;725;p24"/>
            <p:cNvSpPr/>
            <p:nvPr/>
          </p:nvSpPr>
          <p:spPr>
            <a:xfrm flipH="1">
              <a:off x="3176897" y="2510814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26" name="Google Shape;726;p24"/>
          <p:cNvGrpSpPr/>
          <p:nvPr/>
        </p:nvGrpSpPr>
        <p:grpSpPr>
          <a:xfrm>
            <a:off x="452588" y="1737350"/>
            <a:ext cx="5514515" cy="722551"/>
            <a:chOff x="452588" y="1737350"/>
            <a:chExt cx="5514515" cy="722551"/>
          </a:xfrm>
        </p:grpSpPr>
        <p:sp>
          <p:nvSpPr>
            <p:cNvPr id="727" name="Google Shape;727;p24"/>
            <p:cNvSpPr txBox="1"/>
            <p:nvPr/>
          </p:nvSpPr>
          <p:spPr>
            <a:xfrm flipH="1">
              <a:off x="452588" y="1737350"/>
              <a:ext cx="26412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نقاط قوت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28" name="Google Shape;728;p24"/>
            <p:cNvSpPr txBox="1"/>
            <p:nvPr/>
          </p:nvSpPr>
          <p:spPr>
            <a:xfrm flipH="1">
              <a:off x="452588" y="2076801"/>
              <a:ext cx="26412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29" name="Google Shape;729;p24"/>
            <p:cNvSpPr/>
            <p:nvPr/>
          </p:nvSpPr>
          <p:spPr>
            <a:xfrm flipH="1">
              <a:off x="3176897" y="183011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S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30" name="Google Shape;730;p24"/>
            <p:cNvSpPr/>
            <p:nvPr/>
          </p:nvSpPr>
          <p:spPr>
            <a:xfrm>
              <a:off x="5379403" y="183011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31" name="Google Shape;731;p24"/>
          <p:cNvGrpSpPr/>
          <p:nvPr/>
        </p:nvGrpSpPr>
        <p:grpSpPr>
          <a:xfrm>
            <a:off x="5530904" y="1966113"/>
            <a:ext cx="284697" cy="315711"/>
            <a:chOff x="3300325" y="249875"/>
            <a:chExt cx="433725" cy="480900"/>
          </a:xfrm>
        </p:grpSpPr>
        <p:sp>
          <p:nvSpPr>
            <p:cNvPr id="732" name="Google Shape;732;p24"/>
            <p:cNvSpPr/>
            <p:nvPr/>
          </p:nvSpPr>
          <p:spPr>
            <a:xfrm>
              <a:off x="3610875" y="334550"/>
              <a:ext cx="56475" cy="28250"/>
            </a:xfrm>
            <a:custGeom>
              <a:avLst/>
              <a:gdLst/>
              <a:ahLst/>
              <a:cxnLst/>
              <a:rect l="l" t="t" r="r" b="b"/>
              <a:pathLst>
                <a:path w="2259" h="1130" extrusionOk="0">
                  <a:moveTo>
                    <a:pt x="566" y="0"/>
                  </a:moveTo>
                  <a:cubicBezTo>
                    <a:pt x="253" y="0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3" name="Google Shape;733;p24"/>
            <p:cNvSpPr/>
            <p:nvPr/>
          </p:nvSpPr>
          <p:spPr>
            <a:xfrm>
              <a:off x="346767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647" y="1"/>
                  </a:moveTo>
                  <a:cubicBezTo>
                    <a:pt x="562" y="1"/>
                    <a:pt x="476" y="20"/>
                    <a:pt x="395" y="60"/>
                  </a:cubicBezTo>
                  <a:cubicBezTo>
                    <a:pt x="115" y="198"/>
                    <a:pt x="1" y="539"/>
                    <a:pt x="142" y="819"/>
                  </a:cubicBezTo>
                  <a:lnTo>
                    <a:pt x="705" y="1948"/>
                  </a:lnTo>
                  <a:cubicBezTo>
                    <a:pt x="806" y="2144"/>
                    <a:pt x="1004" y="2259"/>
                    <a:pt x="1211" y="2259"/>
                  </a:cubicBezTo>
                  <a:cubicBezTo>
                    <a:pt x="1296" y="2259"/>
                    <a:pt x="1383" y="2239"/>
                    <a:pt x="1464" y="2198"/>
                  </a:cubicBezTo>
                  <a:cubicBezTo>
                    <a:pt x="1744" y="2059"/>
                    <a:pt x="1856" y="1722"/>
                    <a:pt x="1717" y="1442"/>
                  </a:cubicBezTo>
                  <a:lnTo>
                    <a:pt x="1151" y="313"/>
                  </a:lnTo>
                  <a:cubicBezTo>
                    <a:pt x="1053" y="114"/>
                    <a:pt x="853" y="1"/>
                    <a:pt x="6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4" name="Google Shape;734;p24"/>
            <p:cNvSpPr/>
            <p:nvPr/>
          </p:nvSpPr>
          <p:spPr>
            <a:xfrm>
              <a:off x="3566525" y="249875"/>
              <a:ext cx="46400" cy="56475"/>
            </a:xfrm>
            <a:custGeom>
              <a:avLst/>
              <a:gdLst/>
              <a:ahLst/>
              <a:cxnLst/>
              <a:rect l="l" t="t" r="r" b="b"/>
              <a:pathLst>
                <a:path w="1856" h="2259" extrusionOk="0">
                  <a:moveTo>
                    <a:pt x="1210" y="1"/>
                  </a:moveTo>
                  <a:cubicBezTo>
                    <a:pt x="1003" y="1"/>
                    <a:pt x="803" y="114"/>
                    <a:pt x="705" y="313"/>
                  </a:cubicBezTo>
                  <a:lnTo>
                    <a:pt x="139" y="1442"/>
                  </a:lnTo>
                  <a:cubicBezTo>
                    <a:pt x="1" y="1719"/>
                    <a:pt x="115" y="2059"/>
                    <a:pt x="392" y="2198"/>
                  </a:cubicBezTo>
                  <a:cubicBezTo>
                    <a:pt x="474" y="2239"/>
                    <a:pt x="561" y="2259"/>
                    <a:pt x="646" y="2259"/>
                  </a:cubicBezTo>
                  <a:cubicBezTo>
                    <a:pt x="852" y="2259"/>
                    <a:pt x="1051" y="2144"/>
                    <a:pt x="1151" y="1948"/>
                  </a:cubicBezTo>
                  <a:lnTo>
                    <a:pt x="1714" y="819"/>
                  </a:lnTo>
                  <a:cubicBezTo>
                    <a:pt x="1856" y="539"/>
                    <a:pt x="1741" y="198"/>
                    <a:pt x="1461" y="60"/>
                  </a:cubicBezTo>
                  <a:cubicBezTo>
                    <a:pt x="1381" y="20"/>
                    <a:pt x="1295" y="1"/>
                    <a:pt x="12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5" name="Google Shape;735;p24"/>
            <p:cNvSpPr/>
            <p:nvPr/>
          </p:nvSpPr>
          <p:spPr>
            <a:xfrm>
              <a:off x="3413250" y="334550"/>
              <a:ext cx="56500" cy="28250"/>
            </a:xfrm>
            <a:custGeom>
              <a:avLst/>
              <a:gdLst/>
              <a:ahLst/>
              <a:cxnLst/>
              <a:rect l="l" t="t" r="r" b="b"/>
              <a:pathLst>
                <a:path w="2260" h="1130" extrusionOk="0">
                  <a:moveTo>
                    <a:pt x="567" y="0"/>
                  </a:moveTo>
                  <a:cubicBezTo>
                    <a:pt x="254" y="0"/>
                    <a:pt x="1" y="253"/>
                    <a:pt x="1" y="567"/>
                  </a:cubicBezTo>
                  <a:cubicBezTo>
                    <a:pt x="1" y="877"/>
                    <a:pt x="254" y="1130"/>
                    <a:pt x="567" y="1130"/>
                  </a:cubicBezTo>
                  <a:lnTo>
                    <a:pt x="1696" y="1130"/>
                  </a:lnTo>
                  <a:cubicBezTo>
                    <a:pt x="2006" y="1130"/>
                    <a:pt x="2259" y="877"/>
                    <a:pt x="2259" y="567"/>
                  </a:cubicBezTo>
                  <a:cubicBezTo>
                    <a:pt x="2259" y="253"/>
                    <a:pt x="2006" y="0"/>
                    <a:pt x="16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6" name="Google Shape;736;p24"/>
            <p:cNvSpPr/>
            <p:nvPr/>
          </p:nvSpPr>
          <p:spPr>
            <a:xfrm>
              <a:off x="3300325" y="476675"/>
              <a:ext cx="84725" cy="254100"/>
            </a:xfrm>
            <a:custGeom>
              <a:avLst/>
              <a:gdLst/>
              <a:ahLst/>
              <a:cxnLst/>
              <a:rect l="l" t="t" r="r" b="b"/>
              <a:pathLst>
                <a:path w="3389" h="10164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lnTo>
                    <a:pt x="1" y="9598"/>
                  </a:lnTo>
                  <a:cubicBezTo>
                    <a:pt x="1" y="9911"/>
                    <a:pt x="254" y="10164"/>
                    <a:pt x="567" y="10164"/>
                  </a:cubicBezTo>
                  <a:lnTo>
                    <a:pt x="2825" y="10164"/>
                  </a:lnTo>
                  <a:cubicBezTo>
                    <a:pt x="3136" y="10164"/>
                    <a:pt x="3389" y="9911"/>
                    <a:pt x="3389" y="9598"/>
                  </a:cubicBezTo>
                  <a:lnTo>
                    <a:pt x="3389" y="564"/>
                  </a:lnTo>
                  <a:cubicBezTo>
                    <a:pt x="3389" y="251"/>
                    <a:pt x="3136" y="1"/>
                    <a:pt x="28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7" name="Google Shape;737;p24"/>
            <p:cNvSpPr/>
            <p:nvPr/>
          </p:nvSpPr>
          <p:spPr>
            <a:xfrm>
              <a:off x="3413250" y="335525"/>
              <a:ext cx="320800" cy="395250"/>
            </a:xfrm>
            <a:custGeom>
              <a:avLst/>
              <a:gdLst/>
              <a:ahLst/>
              <a:cxnLst/>
              <a:rect l="l" t="t" r="r" b="b"/>
              <a:pathLst>
                <a:path w="12832" h="15810" extrusionOk="0">
                  <a:moveTo>
                    <a:pt x="3954" y="1"/>
                  </a:moveTo>
                  <a:cubicBezTo>
                    <a:pt x="3641" y="1"/>
                    <a:pt x="3388" y="254"/>
                    <a:pt x="3388" y="564"/>
                  </a:cubicBezTo>
                  <a:cubicBezTo>
                    <a:pt x="3388" y="1871"/>
                    <a:pt x="2879" y="4225"/>
                    <a:pt x="1922" y="5186"/>
                  </a:cubicBezTo>
                  <a:cubicBezTo>
                    <a:pt x="1274" y="5830"/>
                    <a:pt x="723" y="6065"/>
                    <a:pt x="1" y="6427"/>
                  </a:cubicBezTo>
                  <a:lnTo>
                    <a:pt x="1" y="14897"/>
                  </a:lnTo>
                  <a:cubicBezTo>
                    <a:pt x="1109" y="15268"/>
                    <a:pt x="2515" y="15810"/>
                    <a:pt x="4659" y="15810"/>
                  </a:cubicBezTo>
                  <a:lnTo>
                    <a:pt x="8351" y="15810"/>
                  </a:lnTo>
                  <a:cubicBezTo>
                    <a:pt x="9567" y="15810"/>
                    <a:pt x="10516" y="14680"/>
                    <a:pt x="10046" y="13491"/>
                  </a:cubicBezTo>
                  <a:cubicBezTo>
                    <a:pt x="11019" y="13226"/>
                    <a:pt x="11546" y="12172"/>
                    <a:pt x="11175" y="11233"/>
                  </a:cubicBezTo>
                  <a:cubicBezTo>
                    <a:pt x="12386" y="10901"/>
                    <a:pt x="12832" y="9408"/>
                    <a:pt x="11992" y="8468"/>
                  </a:cubicBezTo>
                  <a:cubicBezTo>
                    <a:pt x="12314" y="8107"/>
                    <a:pt x="12467" y="7625"/>
                    <a:pt x="12410" y="7143"/>
                  </a:cubicBezTo>
                  <a:cubicBezTo>
                    <a:pt x="12311" y="6267"/>
                    <a:pt x="11495" y="5647"/>
                    <a:pt x="10612" y="5647"/>
                  </a:cubicBezTo>
                  <a:lnTo>
                    <a:pt x="6213" y="5647"/>
                  </a:lnTo>
                  <a:cubicBezTo>
                    <a:pt x="6586" y="4975"/>
                    <a:pt x="6785" y="3081"/>
                    <a:pt x="6776" y="2307"/>
                  </a:cubicBezTo>
                  <a:cubicBezTo>
                    <a:pt x="6761" y="1027"/>
                    <a:pt x="5701" y="1"/>
                    <a:pt x="44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38" name="Google Shape;738;p24"/>
          <p:cNvGrpSpPr/>
          <p:nvPr/>
        </p:nvGrpSpPr>
        <p:grpSpPr>
          <a:xfrm>
            <a:off x="3305375" y="2646496"/>
            <a:ext cx="330744" cy="316335"/>
            <a:chOff x="5045500" y="842250"/>
            <a:chExt cx="503875" cy="481850"/>
          </a:xfrm>
        </p:grpSpPr>
        <p:sp>
          <p:nvSpPr>
            <p:cNvPr id="739" name="Google Shape;739;p24"/>
            <p:cNvSpPr/>
            <p:nvPr/>
          </p:nvSpPr>
          <p:spPr>
            <a:xfrm>
              <a:off x="5045500" y="842250"/>
              <a:ext cx="503875" cy="481850"/>
            </a:xfrm>
            <a:custGeom>
              <a:avLst/>
              <a:gdLst/>
              <a:ahLst/>
              <a:cxnLst/>
              <a:rect l="l" t="t" r="r" b="b"/>
              <a:pathLst>
                <a:path w="20155" h="19274" extrusionOk="0">
                  <a:moveTo>
                    <a:pt x="12103" y="1130"/>
                  </a:moveTo>
                  <a:cubicBezTo>
                    <a:pt x="13694" y="1130"/>
                    <a:pt x="15284" y="1735"/>
                    <a:pt x="16496" y="2945"/>
                  </a:cubicBezTo>
                  <a:cubicBezTo>
                    <a:pt x="18917" y="5366"/>
                    <a:pt x="18917" y="9305"/>
                    <a:pt x="16496" y="11729"/>
                  </a:cubicBezTo>
                  <a:cubicBezTo>
                    <a:pt x="15286" y="12940"/>
                    <a:pt x="13695" y="13545"/>
                    <a:pt x="12104" y="13545"/>
                  </a:cubicBezTo>
                  <a:cubicBezTo>
                    <a:pt x="10514" y="13545"/>
                    <a:pt x="8923" y="12940"/>
                    <a:pt x="7712" y="11729"/>
                  </a:cubicBezTo>
                  <a:cubicBezTo>
                    <a:pt x="5288" y="9305"/>
                    <a:pt x="5288" y="5369"/>
                    <a:pt x="7712" y="2945"/>
                  </a:cubicBezTo>
                  <a:cubicBezTo>
                    <a:pt x="8923" y="1735"/>
                    <a:pt x="10513" y="1130"/>
                    <a:pt x="12103" y="1130"/>
                  </a:cubicBezTo>
                  <a:close/>
                  <a:moveTo>
                    <a:pt x="4918" y="13726"/>
                  </a:moveTo>
                  <a:lnTo>
                    <a:pt x="5716" y="14524"/>
                  </a:lnTo>
                  <a:lnTo>
                    <a:pt x="4918" y="15322"/>
                  </a:lnTo>
                  <a:lnTo>
                    <a:pt x="4120" y="14524"/>
                  </a:lnTo>
                  <a:lnTo>
                    <a:pt x="4918" y="13726"/>
                  </a:lnTo>
                  <a:close/>
                  <a:moveTo>
                    <a:pt x="12106" y="1"/>
                  </a:moveTo>
                  <a:cubicBezTo>
                    <a:pt x="10226" y="1"/>
                    <a:pt x="8345" y="717"/>
                    <a:pt x="6914" y="2147"/>
                  </a:cubicBezTo>
                  <a:cubicBezTo>
                    <a:pt x="4725" y="4333"/>
                    <a:pt x="4240" y="7516"/>
                    <a:pt x="5315" y="10133"/>
                  </a:cubicBezTo>
                  <a:lnTo>
                    <a:pt x="4518" y="10931"/>
                  </a:lnTo>
                  <a:cubicBezTo>
                    <a:pt x="4009" y="11434"/>
                    <a:pt x="3876" y="12208"/>
                    <a:pt x="4192" y="12852"/>
                  </a:cubicBezTo>
                  <a:lnTo>
                    <a:pt x="663" y="16382"/>
                  </a:lnTo>
                  <a:cubicBezTo>
                    <a:pt x="1" y="17044"/>
                    <a:pt x="1" y="18116"/>
                    <a:pt x="663" y="18778"/>
                  </a:cubicBezTo>
                  <a:cubicBezTo>
                    <a:pt x="994" y="19108"/>
                    <a:pt x="1428" y="19273"/>
                    <a:pt x="1862" y="19273"/>
                  </a:cubicBezTo>
                  <a:cubicBezTo>
                    <a:pt x="2295" y="19273"/>
                    <a:pt x="2729" y="19108"/>
                    <a:pt x="3060" y="18778"/>
                  </a:cubicBezTo>
                  <a:lnTo>
                    <a:pt x="6586" y="15249"/>
                  </a:lnTo>
                  <a:cubicBezTo>
                    <a:pt x="6820" y="15363"/>
                    <a:pt x="7071" y="15418"/>
                    <a:pt x="7320" y="15418"/>
                  </a:cubicBezTo>
                  <a:cubicBezTo>
                    <a:pt x="7757" y="15418"/>
                    <a:pt x="8188" y="15247"/>
                    <a:pt x="8510" y="14921"/>
                  </a:cubicBezTo>
                  <a:lnTo>
                    <a:pt x="9308" y="14126"/>
                  </a:lnTo>
                  <a:cubicBezTo>
                    <a:pt x="10192" y="14489"/>
                    <a:pt x="11145" y="14675"/>
                    <a:pt x="12104" y="14675"/>
                  </a:cubicBezTo>
                  <a:cubicBezTo>
                    <a:pt x="13962" y="14675"/>
                    <a:pt x="15843" y="13979"/>
                    <a:pt x="17294" y="12527"/>
                  </a:cubicBezTo>
                  <a:cubicBezTo>
                    <a:pt x="20155" y="9666"/>
                    <a:pt x="20155" y="5008"/>
                    <a:pt x="17294" y="2147"/>
                  </a:cubicBezTo>
                  <a:cubicBezTo>
                    <a:pt x="15864" y="716"/>
                    <a:pt x="13985" y="1"/>
                    <a:pt x="121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0" name="Google Shape;740;p24"/>
            <p:cNvSpPr/>
            <p:nvPr/>
          </p:nvSpPr>
          <p:spPr>
            <a:xfrm>
              <a:off x="5221050" y="898625"/>
              <a:ext cx="254100" cy="254100"/>
            </a:xfrm>
            <a:custGeom>
              <a:avLst/>
              <a:gdLst/>
              <a:ahLst/>
              <a:cxnLst/>
              <a:rect l="l" t="t" r="r" b="b"/>
              <a:pathLst>
                <a:path w="10164" h="10164" extrusionOk="0">
                  <a:moveTo>
                    <a:pt x="5081" y="1"/>
                  </a:moveTo>
                  <a:cubicBezTo>
                    <a:pt x="2274" y="1"/>
                    <a:pt x="1" y="2274"/>
                    <a:pt x="1" y="5081"/>
                  </a:cubicBezTo>
                  <a:cubicBezTo>
                    <a:pt x="1" y="7887"/>
                    <a:pt x="2274" y="10164"/>
                    <a:pt x="5081" y="10164"/>
                  </a:cubicBezTo>
                  <a:cubicBezTo>
                    <a:pt x="7887" y="10164"/>
                    <a:pt x="10164" y="7887"/>
                    <a:pt x="10164" y="5081"/>
                  </a:cubicBezTo>
                  <a:cubicBezTo>
                    <a:pt x="10164" y="2274"/>
                    <a:pt x="7887" y="1"/>
                    <a:pt x="50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41" name="Google Shape;741;p24"/>
          <p:cNvGrpSpPr/>
          <p:nvPr/>
        </p:nvGrpSpPr>
        <p:grpSpPr>
          <a:xfrm>
            <a:off x="5513567" y="3327192"/>
            <a:ext cx="319371" cy="316335"/>
            <a:chOff x="5049725" y="1435050"/>
            <a:chExt cx="486550" cy="481850"/>
          </a:xfrm>
        </p:grpSpPr>
        <p:sp>
          <p:nvSpPr>
            <p:cNvPr id="742" name="Google Shape;742;p24"/>
            <p:cNvSpPr/>
            <p:nvPr/>
          </p:nvSpPr>
          <p:spPr>
            <a:xfrm>
              <a:off x="5136300" y="1519775"/>
              <a:ext cx="310550" cy="310550"/>
            </a:xfrm>
            <a:custGeom>
              <a:avLst/>
              <a:gdLst/>
              <a:ahLst/>
              <a:cxnLst/>
              <a:rect l="l" t="t" r="r" b="b"/>
              <a:pathLst>
                <a:path w="12422" h="12422" extrusionOk="0">
                  <a:moveTo>
                    <a:pt x="6209" y="1"/>
                  </a:moveTo>
                  <a:cubicBezTo>
                    <a:pt x="2786" y="1"/>
                    <a:pt x="0" y="2786"/>
                    <a:pt x="0" y="6213"/>
                  </a:cubicBezTo>
                  <a:cubicBezTo>
                    <a:pt x="0" y="9637"/>
                    <a:pt x="2786" y="12422"/>
                    <a:pt x="6209" y="12422"/>
                  </a:cubicBezTo>
                  <a:cubicBezTo>
                    <a:pt x="9636" y="12422"/>
                    <a:pt x="12422" y="9637"/>
                    <a:pt x="12422" y="6213"/>
                  </a:cubicBezTo>
                  <a:cubicBezTo>
                    <a:pt x="12422" y="5219"/>
                    <a:pt x="12160" y="4258"/>
                    <a:pt x="11711" y="3388"/>
                  </a:cubicBezTo>
                  <a:lnTo>
                    <a:pt x="11428" y="3388"/>
                  </a:lnTo>
                  <a:lnTo>
                    <a:pt x="10780" y="4036"/>
                  </a:lnTo>
                  <a:cubicBezTo>
                    <a:pt x="11112" y="4713"/>
                    <a:pt x="11286" y="5457"/>
                    <a:pt x="11292" y="6213"/>
                  </a:cubicBezTo>
                  <a:cubicBezTo>
                    <a:pt x="11292" y="9013"/>
                    <a:pt x="9010" y="11293"/>
                    <a:pt x="6209" y="11293"/>
                  </a:cubicBezTo>
                  <a:cubicBezTo>
                    <a:pt x="3409" y="11293"/>
                    <a:pt x="1129" y="9013"/>
                    <a:pt x="1129" y="6213"/>
                  </a:cubicBezTo>
                  <a:cubicBezTo>
                    <a:pt x="1129" y="3409"/>
                    <a:pt x="3409" y="1130"/>
                    <a:pt x="6209" y="1130"/>
                  </a:cubicBezTo>
                  <a:cubicBezTo>
                    <a:pt x="6965" y="1133"/>
                    <a:pt x="7709" y="1307"/>
                    <a:pt x="8387" y="1639"/>
                  </a:cubicBezTo>
                  <a:lnTo>
                    <a:pt x="9034" y="994"/>
                  </a:lnTo>
                  <a:lnTo>
                    <a:pt x="9034" y="708"/>
                  </a:lnTo>
                  <a:cubicBezTo>
                    <a:pt x="8164" y="260"/>
                    <a:pt x="7203" y="1"/>
                    <a:pt x="62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3" name="Google Shape;743;p24"/>
            <p:cNvSpPr/>
            <p:nvPr/>
          </p:nvSpPr>
          <p:spPr>
            <a:xfrm>
              <a:off x="5184925" y="1576250"/>
              <a:ext cx="205475" cy="197625"/>
            </a:xfrm>
            <a:custGeom>
              <a:avLst/>
              <a:gdLst/>
              <a:ahLst/>
              <a:cxnLst/>
              <a:rect l="l" t="t" r="r" b="b"/>
              <a:pathLst>
                <a:path w="8219" h="7905" extrusionOk="0">
                  <a:moveTo>
                    <a:pt x="4264" y="0"/>
                  </a:moveTo>
                  <a:cubicBezTo>
                    <a:pt x="2665" y="0"/>
                    <a:pt x="1226" y="964"/>
                    <a:pt x="612" y="2439"/>
                  </a:cubicBezTo>
                  <a:cubicBezTo>
                    <a:pt x="0" y="3918"/>
                    <a:pt x="341" y="5616"/>
                    <a:pt x="1470" y="6748"/>
                  </a:cubicBezTo>
                  <a:cubicBezTo>
                    <a:pt x="2225" y="7503"/>
                    <a:pt x="3236" y="7904"/>
                    <a:pt x="4264" y="7904"/>
                  </a:cubicBezTo>
                  <a:cubicBezTo>
                    <a:pt x="4774" y="7904"/>
                    <a:pt x="5287" y="7806"/>
                    <a:pt x="5776" y="7603"/>
                  </a:cubicBezTo>
                  <a:cubicBezTo>
                    <a:pt x="7255" y="6992"/>
                    <a:pt x="8218" y="5550"/>
                    <a:pt x="8218" y="3954"/>
                  </a:cubicBezTo>
                  <a:cubicBezTo>
                    <a:pt x="8212" y="3502"/>
                    <a:pt x="8131" y="3059"/>
                    <a:pt x="7974" y="2638"/>
                  </a:cubicBezTo>
                  <a:lnTo>
                    <a:pt x="7050" y="3565"/>
                  </a:lnTo>
                  <a:cubicBezTo>
                    <a:pt x="7071" y="3692"/>
                    <a:pt x="7083" y="3821"/>
                    <a:pt x="7089" y="3954"/>
                  </a:cubicBezTo>
                  <a:cubicBezTo>
                    <a:pt x="7089" y="5095"/>
                    <a:pt x="6399" y="6125"/>
                    <a:pt x="5345" y="6562"/>
                  </a:cubicBezTo>
                  <a:cubicBezTo>
                    <a:pt x="4996" y="6706"/>
                    <a:pt x="4629" y="6776"/>
                    <a:pt x="4265" y="6776"/>
                  </a:cubicBezTo>
                  <a:cubicBezTo>
                    <a:pt x="3530" y="6776"/>
                    <a:pt x="2808" y="6489"/>
                    <a:pt x="2268" y="5947"/>
                  </a:cubicBezTo>
                  <a:cubicBezTo>
                    <a:pt x="1461" y="5140"/>
                    <a:pt x="1220" y="3927"/>
                    <a:pt x="1657" y="2873"/>
                  </a:cubicBezTo>
                  <a:cubicBezTo>
                    <a:pt x="2093" y="1816"/>
                    <a:pt x="3123" y="1129"/>
                    <a:pt x="4264" y="1129"/>
                  </a:cubicBezTo>
                  <a:cubicBezTo>
                    <a:pt x="4394" y="1132"/>
                    <a:pt x="4523" y="1144"/>
                    <a:pt x="4653" y="1168"/>
                  </a:cubicBezTo>
                  <a:lnTo>
                    <a:pt x="5580" y="241"/>
                  </a:lnTo>
                  <a:cubicBezTo>
                    <a:pt x="5159" y="84"/>
                    <a:pt x="4713" y="3"/>
                    <a:pt x="42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4" name="Google Shape;744;p24"/>
            <p:cNvSpPr/>
            <p:nvPr/>
          </p:nvSpPr>
          <p:spPr>
            <a:xfrm>
              <a:off x="5049725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672" y="1"/>
                  </a:moveTo>
                  <a:cubicBezTo>
                    <a:pt x="4379" y="1"/>
                    <a:pt x="0" y="4307"/>
                    <a:pt x="0" y="9601"/>
                  </a:cubicBezTo>
                  <a:cubicBezTo>
                    <a:pt x="0" y="14892"/>
                    <a:pt x="4379" y="19273"/>
                    <a:pt x="9672" y="19273"/>
                  </a:cubicBezTo>
                  <a:cubicBezTo>
                    <a:pt x="14966" y="19273"/>
                    <a:pt x="19272" y="14892"/>
                    <a:pt x="19272" y="9601"/>
                  </a:cubicBezTo>
                  <a:cubicBezTo>
                    <a:pt x="19269" y="8204"/>
                    <a:pt x="18962" y="6821"/>
                    <a:pt x="18369" y="5557"/>
                  </a:cubicBezTo>
                  <a:lnTo>
                    <a:pt x="17646" y="6279"/>
                  </a:lnTo>
                  <a:cubicBezTo>
                    <a:pt x="17327" y="6599"/>
                    <a:pt x="16896" y="6776"/>
                    <a:pt x="16448" y="6776"/>
                  </a:cubicBezTo>
                  <a:lnTo>
                    <a:pt x="16430" y="6776"/>
                  </a:lnTo>
                  <a:cubicBezTo>
                    <a:pt x="16809" y="7671"/>
                    <a:pt x="17008" y="8628"/>
                    <a:pt x="17014" y="9601"/>
                  </a:cubicBezTo>
                  <a:cubicBezTo>
                    <a:pt x="17014" y="13648"/>
                    <a:pt x="13720" y="16939"/>
                    <a:pt x="9672" y="16939"/>
                  </a:cubicBezTo>
                  <a:cubicBezTo>
                    <a:pt x="5625" y="16939"/>
                    <a:pt x="2334" y="13648"/>
                    <a:pt x="2334" y="9601"/>
                  </a:cubicBezTo>
                  <a:cubicBezTo>
                    <a:pt x="2334" y="5554"/>
                    <a:pt x="5625" y="2259"/>
                    <a:pt x="9672" y="2259"/>
                  </a:cubicBezTo>
                  <a:cubicBezTo>
                    <a:pt x="10642" y="2265"/>
                    <a:pt x="11603" y="2464"/>
                    <a:pt x="12497" y="2844"/>
                  </a:cubicBezTo>
                  <a:lnTo>
                    <a:pt x="12497" y="2825"/>
                  </a:lnTo>
                  <a:cubicBezTo>
                    <a:pt x="12494" y="2374"/>
                    <a:pt x="12672" y="1943"/>
                    <a:pt x="12991" y="1627"/>
                  </a:cubicBezTo>
                  <a:lnTo>
                    <a:pt x="13713" y="904"/>
                  </a:lnTo>
                  <a:cubicBezTo>
                    <a:pt x="12449" y="311"/>
                    <a:pt x="11070" y="4"/>
                    <a:pt x="96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5" name="Google Shape;745;p24"/>
            <p:cNvSpPr/>
            <p:nvPr/>
          </p:nvSpPr>
          <p:spPr>
            <a:xfrm>
              <a:off x="5245825" y="1435050"/>
              <a:ext cx="290450" cy="282350"/>
            </a:xfrm>
            <a:custGeom>
              <a:avLst/>
              <a:gdLst/>
              <a:ahLst/>
              <a:cxnLst/>
              <a:rect l="l" t="t" r="r" b="b"/>
              <a:pathLst>
                <a:path w="11618" h="11294" extrusionOk="0">
                  <a:moveTo>
                    <a:pt x="8601" y="1"/>
                  </a:moveTo>
                  <a:cubicBezTo>
                    <a:pt x="8461" y="1"/>
                    <a:pt x="8319" y="52"/>
                    <a:pt x="8203" y="168"/>
                  </a:cubicBezTo>
                  <a:lnTo>
                    <a:pt x="5945" y="2426"/>
                  </a:lnTo>
                  <a:cubicBezTo>
                    <a:pt x="5839" y="2531"/>
                    <a:pt x="5779" y="2676"/>
                    <a:pt x="5782" y="2826"/>
                  </a:cubicBezTo>
                  <a:lnTo>
                    <a:pt x="5782" y="4850"/>
                  </a:lnTo>
                  <a:lnTo>
                    <a:pt x="2554" y="8075"/>
                  </a:lnTo>
                  <a:cubicBezTo>
                    <a:pt x="2328" y="7967"/>
                    <a:pt x="2081" y="7906"/>
                    <a:pt x="1828" y="7906"/>
                  </a:cubicBezTo>
                  <a:cubicBezTo>
                    <a:pt x="1142" y="7906"/>
                    <a:pt x="525" y="8319"/>
                    <a:pt x="263" y="8951"/>
                  </a:cubicBezTo>
                  <a:cubicBezTo>
                    <a:pt x="1" y="9584"/>
                    <a:pt x="145" y="10312"/>
                    <a:pt x="630" y="10797"/>
                  </a:cubicBezTo>
                  <a:cubicBezTo>
                    <a:pt x="954" y="11122"/>
                    <a:pt x="1388" y="11294"/>
                    <a:pt x="1828" y="11294"/>
                  </a:cubicBezTo>
                  <a:cubicBezTo>
                    <a:pt x="2046" y="11294"/>
                    <a:pt x="2266" y="11251"/>
                    <a:pt x="2476" y="11165"/>
                  </a:cubicBezTo>
                  <a:cubicBezTo>
                    <a:pt x="3108" y="10903"/>
                    <a:pt x="3524" y="10285"/>
                    <a:pt x="3524" y="9602"/>
                  </a:cubicBezTo>
                  <a:cubicBezTo>
                    <a:pt x="3521" y="9349"/>
                    <a:pt x="3463" y="9102"/>
                    <a:pt x="3352" y="8876"/>
                  </a:cubicBezTo>
                  <a:lnTo>
                    <a:pt x="6580" y="5648"/>
                  </a:lnTo>
                  <a:lnTo>
                    <a:pt x="8604" y="5648"/>
                  </a:lnTo>
                  <a:cubicBezTo>
                    <a:pt x="8754" y="5648"/>
                    <a:pt x="8896" y="5588"/>
                    <a:pt x="9004" y="5482"/>
                  </a:cubicBezTo>
                  <a:lnTo>
                    <a:pt x="11263" y="3224"/>
                  </a:lnTo>
                  <a:cubicBezTo>
                    <a:pt x="11618" y="2869"/>
                    <a:pt x="11365" y="2260"/>
                    <a:pt x="10862" y="2260"/>
                  </a:cubicBezTo>
                  <a:lnTo>
                    <a:pt x="9170" y="2260"/>
                  </a:lnTo>
                  <a:lnTo>
                    <a:pt x="9170" y="568"/>
                  </a:lnTo>
                  <a:cubicBezTo>
                    <a:pt x="9170" y="226"/>
                    <a:pt x="8892" y="1"/>
                    <a:pt x="86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46" name="Google Shape;746;p24"/>
          <p:cNvGrpSpPr/>
          <p:nvPr/>
        </p:nvGrpSpPr>
        <p:grpSpPr>
          <a:xfrm>
            <a:off x="3301396" y="4003660"/>
            <a:ext cx="338702" cy="294112"/>
            <a:chOff x="6218300" y="4416175"/>
            <a:chExt cx="516000" cy="448000"/>
          </a:xfrm>
        </p:grpSpPr>
        <p:sp>
          <p:nvSpPr>
            <p:cNvPr id="747" name="Google Shape;747;p24"/>
            <p:cNvSpPr/>
            <p:nvPr/>
          </p:nvSpPr>
          <p:spPr>
            <a:xfrm>
              <a:off x="6462150" y="4525375"/>
              <a:ext cx="28250" cy="141250"/>
            </a:xfrm>
            <a:custGeom>
              <a:avLst/>
              <a:gdLst/>
              <a:ahLst/>
              <a:cxnLst/>
              <a:rect l="l" t="t" r="r" b="b"/>
              <a:pathLst>
                <a:path w="1130" h="5650" extrusionOk="0">
                  <a:moveTo>
                    <a:pt x="566" y="1"/>
                  </a:moveTo>
                  <a:cubicBezTo>
                    <a:pt x="253" y="1"/>
                    <a:pt x="0" y="254"/>
                    <a:pt x="0" y="567"/>
                  </a:cubicBezTo>
                  <a:lnTo>
                    <a:pt x="0" y="5087"/>
                  </a:lnTo>
                  <a:cubicBezTo>
                    <a:pt x="0" y="5397"/>
                    <a:pt x="253" y="5650"/>
                    <a:pt x="566" y="5650"/>
                  </a:cubicBezTo>
                  <a:cubicBezTo>
                    <a:pt x="877" y="5650"/>
                    <a:pt x="1130" y="5397"/>
                    <a:pt x="1130" y="5087"/>
                  </a:cubicBezTo>
                  <a:lnTo>
                    <a:pt x="1130" y="567"/>
                  </a:lnTo>
                  <a:cubicBezTo>
                    <a:pt x="1130" y="254"/>
                    <a:pt x="877" y="1"/>
                    <a:pt x="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8" name="Google Shape;748;p24"/>
            <p:cNvSpPr/>
            <p:nvPr/>
          </p:nvSpPr>
          <p:spPr>
            <a:xfrm>
              <a:off x="6218300" y="4416175"/>
              <a:ext cx="516000" cy="448000"/>
            </a:xfrm>
            <a:custGeom>
              <a:avLst/>
              <a:gdLst/>
              <a:ahLst/>
              <a:cxnLst/>
              <a:rect l="l" t="t" r="r" b="b"/>
              <a:pathLst>
                <a:path w="20640" h="17920" extrusionOk="0">
                  <a:moveTo>
                    <a:pt x="10320" y="3240"/>
                  </a:moveTo>
                  <a:cubicBezTo>
                    <a:pt x="11254" y="3240"/>
                    <a:pt x="12013" y="3998"/>
                    <a:pt x="12013" y="4935"/>
                  </a:cubicBezTo>
                  <a:lnTo>
                    <a:pt x="12013" y="9452"/>
                  </a:lnTo>
                  <a:cubicBezTo>
                    <a:pt x="12013" y="10385"/>
                    <a:pt x="11254" y="11144"/>
                    <a:pt x="10320" y="11144"/>
                  </a:cubicBezTo>
                  <a:cubicBezTo>
                    <a:pt x="9384" y="11144"/>
                    <a:pt x="8625" y="10385"/>
                    <a:pt x="8625" y="9452"/>
                  </a:cubicBezTo>
                  <a:lnTo>
                    <a:pt x="8625" y="4935"/>
                  </a:lnTo>
                  <a:cubicBezTo>
                    <a:pt x="8625" y="3998"/>
                    <a:pt x="9384" y="3240"/>
                    <a:pt x="10320" y="3240"/>
                  </a:cubicBezTo>
                  <a:close/>
                  <a:moveTo>
                    <a:pt x="10320" y="12274"/>
                  </a:moveTo>
                  <a:cubicBezTo>
                    <a:pt x="10538" y="12274"/>
                    <a:pt x="10758" y="12316"/>
                    <a:pt x="10968" y="12403"/>
                  </a:cubicBezTo>
                  <a:cubicBezTo>
                    <a:pt x="11600" y="12665"/>
                    <a:pt x="12013" y="13282"/>
                    <a:pt x="12013" y="13969"/>
                  </a:cubicBezTo>
                  <a:cubicBezTo>
                    <a:pt x="12013" y="14902"/>
                    <a:pt x="11254" y="15661"/>
                    <a:pt x="10320" y="15661"/>
                  </a:cubicBezTo>
                  <a:cubicBezTo>
                    <a:pt x="9634" y="15661"/>
                    <a:pt x="9017" y="15248"/>
                    <a:pt x="8755" y="14616"/>
                  </a:cubicBezTo>
                  <a:cubicBezTo>
                    <a:pt x="8493" y="13984"/>
                    <a:pt x="8637" y="13255"/>
                    <a:pt x="9122" y="12770"/>
                  </a:cubicBezTo>
                  <a:cubicBezTo>
                    <a:pt x="9446" y="12446"/>
                    <a:pt x="9880" y="12274"/>
                    <a:pt x="10320" y="12274"/>
                  </a:cubicBezTo>
                  <a:close/>
                  <a:moveTo>
                    <a:pt x="10319" y="1"/>
                  </a:moveTo>
                  <a:cubicBezTo>
                    <a:pt x="9352" y="1"/>
                    <a:pt x="8386" y="487"/>
                    <a:pt x="7848" y="1460"/>
                  </a:cubicBezTo>
                  <a:lnTo>
                    <a:pt x="1040" y="13731"/>
                  </a:lnTo>
                  <a:cubicBezTo>
                    <a:pt x="1" y="15613"/>
                    <a:pt x="1359" y="17919"/>
                    <a:pt x="3509" y="17919"/>
                  </a:cubicBezTo>
                  <a:lnTo>
                    <a:pt x="17129" y="17919"/>
                  </a:lnTo>
                  <a:cubicBezTo>
                    <a:pt x="19279" y="17919"/>
                    <a:pt x="20640" y="15616"/>
                    <a:pt x="19598" y="13731"/>
                  </a:cubicBezTo>
                  <a:lnTo>
                    <a:pt x="12790" y="1460"/>
                  </a:lnTo>
                  <a:cubicBezTo>
                    <a:pt x="12252" y="487"/>
                    <a:pt x="11286" y="1"/>
                    <a:pt x="103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49" name="Google Shape;749;p24"/>
            <p:cNvSpPr/>
            <p:nvPr/>
          </p:nvSpPr>
          <p:spPr>
            <a:xfrm>
              <a:off x="6462150" y="4751225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6" y="1"/>
                  </a:moveTo>
                  <a:cubicBezTo>
                    <a:pt x="253" y="1"/>
                    <a:pt x="0" y="253"/>
                    <a:pt x="0" y="567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877" y="1130"/>
                    <a:pt x="1130" y="877"/>
                    <a:pt x="1130" y="567"/>
                  </a:cubicBezTo>
                  <a:cubicBezTo>
                    <a:pt x="1130" y="253"/>
                    <a:pt x="877" y="1"/>
                    <a:pt x="56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p25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755" name="Google Shape;755;p25"/>
          <p:cNvGrpSpPr/>
          <p:nvPr/>
        </p:nvGrpSpPr>
        <p:grpSpPr>
          <a:xfrm>
            <a:off x="452635" y="1342800"/>
            <a:ext cx="1937400" cy="1538078"/>
            <a:chOff x="452635" y="1342800"/>
            <a:chExt cx="1937400" cy="1538078"/>
          </a:xfrm>
        </p:grpSpPr>
        <p:sp>
          <p:nvSpPr>
            <p:cNvPr id="756" name="Google Shape;756;p25"/>
            <p:cNvSpPr txBox="1"/>
            <p:nvPr/>
          </p:nvSpPr>
          <p:spPr>
            <a:xfrm flipH="1">
              <a:off x="452635" y="2024982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زیر ساخت</a:t>
              </a:r>
              <a:endParaRPr lang="en-US"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57" name="Google Shape;757;p25"/>
            <p:cNvSpPr txBox="1"/>
            <p:nvPr/>
          </p:nvSpPr>
          <p:spPr>
            <a:xfrm flipH="1">
              <a:off x="452635" y="2365478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58" name="Google Shape;758;p25"/>
            <p:cNvSpPr/>
            <p:nvPr/>
          </p:nvSpPr>
          <p:spPr>
            <a:xfrm flipH="1">
              <a:off x="452635" y="13428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1.200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59" name="Google Shape;759;p25"/>
            <p:cNvSpPr/>
            <p:nvPr/>
          </p:nvSpPr>
          <p:spPr>
            <a:xfrm flipH="1">
              <a:off x="1802332" y="1342800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60" name="Google Shape;760;p25"/>
          <p:cNvGrpSpPr/>
          <p:nvPr/>
        </p:nvGrpSpPr>
        <p:grpSpPr>
          <a:xfrm>
            <a:off x="452630" y="3081027"/>
            <a:ext cx="1937408" cy="1538078"/>
            <a:chOff x="452630" y="3081027"/>
            <a:chExt cx="1937408" cy="1538078"/>
          </a:xfrm>
        </p:grpSpPr>
        <p:sp>
          <p:nvSpPr>
            <p:cNvPr id="761" name="Google Shape;761;p25"/>
            <p:cNvSpPr txBox="1"/>
            <p:nvPr/>
          </p:nvSpPr>
          <p:spPr>
            <a:xfrm flipH="1">
              <a:off x="452630" y="3763209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تدارکات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62" name="Google Shape;762;p25"/>
            <p:cNvSpPr txBox="1"/>
            <p:nvPr/>
          </p:nvSpPr>
          <p:spPr>
            <a:xfrm flipH="1">
              <a:off x="452639" y="4103705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63" name="Google Shape;763;p25"/>
            <p:cNvSpPr/>
            <p:nvPr/>
          </p:nvSpPr>
          <p:spPr>
            <a:xfrm flipH="1">
              <a:off x="452630" y="308102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2.300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64" name="Google Shape;764;p25"/>
            <p:cNvSpPr/>
            <p:nvPr/>
          </p:nvSpPr>
          <p:spPr>
            <a:xfrm flipH="1">
              <a:off x="1802332" y="3081027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65" name="Google Shape;765;p25"/>
          <p:cNvGrpSpPr/>
          <p:nvPr/>
        </p:nvGrpSpPr>
        <p:grpSpPr>
          <a:xfrm>
            <a:off x="6753960" y="1342800"/>
            <a:ext cx="1937405" cy="1538078"/>
            <a:chOff x="6753960" y="1342800"/>
            <a:chExt cx="1937405" cy="1538078"/>
          </a:xfrm>
        </p:grpSpPr>
        <p:sp>
          <p:nvSpPr>
            <p:cNvPr id="766" name="Google Shape;766;p25"/>
            <p:cNvSpPr txBox="1"/>
            <p:nvPr/>
          </p:nvSpPr>
          <p:spPr>
            <a:xfrm>
              <a:off x="6753965" y="2024982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مردم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67" name="Google Shape;767;p25"/>
            <p:cNvSpPr txBox="1"/>
            <p:nvPr/>
          </p:nvSpPr>
          <p:spPr>
            <a:xfrm>
              <a:off x="6753960" y="2365478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68" name="Google Shape;768;p25"/>
            <p:cNvSpPr/>
            <p:nvPr/>
          </p:nvSpPr>
          <p:spPr>
            <a:xfrm>
              <a:off x="7428965" y="13428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3.400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69" name="Google Shape;769;p25"/>
            <p:cNvSpPr/>
            <p:nvPr/>
          </p:nvSpPr>
          <p:spPr>
            <a:xfrm>
              <a:off x="6753968" y="1342800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70" name="Google Shape;770;p25"/>
          <p:cNvGrpSpPr/>
          <p:nvPr/>
        </p:nvGrpSpPr>
        <p:grpSpPr>
          <a:xfrm>
            <a:off x="6753967" y="3081027"/>
            <a:ext cx="1937403" cy="1538078"/>
            <a:chOff x="6753967" y="3081027"/>
            <a:chExt cx="1937403" cy="1538078"/>
          </a:xfrm>
        </p:grpSpPr>
        <p:sp>
          <p:nvSpPr>
            <p:cNvPr id="771" name="Google Shape;771;p25"/>
            <p:cNvSpPr txBox="1"/>
            <p:nvPr/>
          </p:nvSpPr>
          <p:spPr>
            <a:xfrm>
              <a:off x="6753970" y="3763209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فرآیندها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72" name="Google Shape;772;p25"/>
            <p:cNvSpPr txBox="1"/>
            <p:nvPr/>
          </p:nvSpPr>
          <p:spPr>
            <a:xfrm>
              <a:off x="6753967" y="4103705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773" name="Google Shape;773;p25"/>
            <p:cNvSpPr/>
            <p:nvPr/>
          </p:nvSpPr>
          <p:spPr>
            <a:xfrm>
              <a:off x="7428970" y="308102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4.500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774" name="Google Shape;774;p25"/>
            <p:cNvSpPr/>
            <p:nvPr/>
          </p:nvSpPr>
          <p:spPr>
            <a:xfrm>
              <a:off x="6753968" y="3081027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75" name="Google Shape;775;p25"/>
          <p:cNvGrpSpPr/>
          <p:nvPr/>
        </p:nvGrpSpPr>
        <p:grpSpPr>
          <a:xfrm>
            <a:off x="2988968" y="1342774"/>
            <a:ext cx="3166064" cy="3166064"/>
            <a:chOff x="2988968" y="1342774"/>
            <a:chExt cx="3166064" cy="3166064"/>
          </a:xfrm>
        </p:grpSpPr>
        <p:grpSp>
          <p:nvGrpSpPr>
            <p:cNvPr id="776" name="Google Shape;776;p25"/>
            <p:cNvGrpSpPr/>
            <p:nvPr/>
          </p:nvGrpSpPr>
          <p:grpSpPr>
            <a:xfrm>
              <a:off x="2988968" y="1342774"/>
              <a:ext cx="3166064" cy="3166064"/>
              <a:chOff x="3198505" y="1552318"/>
              <a:chExt cx="2746889" cy="2746889"/>
            </a:xfrm>
          </p:grpSpPr>
          <p:grpSp>
            <p:nvGrpSpPr>
              <p:cNvPr id="777" name="Google Shape;777;p25"/>
              <p:cNvGrpSpPr/>
              <p:nvPr/>
            </p:nvGrpSpPr>
            <p:grpSpPr>
              <a:xfrm rot="-2700000">
                <a:off x="4212553" y="1342815"/>
                <a:ext cx="718793" cy="3165895"/>
                <a:chOff x="4212600" y="1342789"/>
                <a:chExt cx="718800" cy="3165925"/>
              </a:xfrm>
            </p:grpSpPr>
            <p:sp>
              <p:nvSpPr>
                <p:cNvPr id="778" name="Google Shape;778;p25"/>
                <p:cNvSpPr/>
                <p:nvPr/>
              </p:nvSpPr>
              <p:spPr>
                <a:xfrm>
                  <a:off x="4290600" y="1410564"/>
                  <a:ext cx="562800" cy="1470300"/>
                </a:xfrm>
                <a:prstGeom prst="rect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79" name="Google Shape;779;p25"/>
                <p:cNvSpPr/>
                <p:nvPr/>
              </p:nvSpPr>
              <p:spPr>
                <a:xfrm>
                  <a:off x="4290600" y="2961814"/>
                  <a:ext cx="562800" cy="14703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80" name="Google Shape;780;p25"/>
                <p:cNvSpPr/>
                <p:nvPr/>
              </p:nvSpPr>
              <p:spPr>
                <a:xfrm>
                  <a:off x="4290600" y="1410577"/>
                  <a:ext cx="562800" cy="189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81" name="Google Shape;781;p25"/>
                <p:cNvSpPr/>
                <p:nvPr/>
              </p:nvSpPr>
              <p:spPr>
                <a:xfrm>
                  <a:off x="4290600" y="4242514"/>
                  <a:ext cx="562800" cy="189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82" name="Google Shape;782;p25"/>
                <p:cNvSpPr/>
                <p:nvPr/>
              </p:nvSpPr>
              <p:spPr>
                <a:xfrm>
                  <a:off x="4212600" y="1342789"/>
                  <a:ext cx="718800" cy="164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83" name="Google Shape;783;p25"/>
                <p:cNvSpPr/>
                <p:nvPr/>
              </p:nvSpPr>
              <p:spPr>
                <a:xfrm>
                  <a:off x="4212600" y="4344014"/>
                  <a:ext cx="718800" cy="164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784" name="Google Shape;784;p25"/>
              <p:cNvGrpSpPr/>
              <p:nvPr/>
            </p:nvGrpSpPr>
            <p:grpSpPr>
              <a:xfrm rot="-2700000">
                <a:off x="2989002" y="2566366"/>
                <a:ext cx="3165895" cy="718793"/>
                <a:chOff x="2989037" y="2566351"/>
                <a:chExt cx="3165925" cy="718800"/>
              </a:xfrm>
            </p:grpSpPr>
            <p:sp>
              <p:nvSpPr>
                <p:cNvPr id="785" name="Google Shape;785;p25"/>
                <p:cNvSpPr/>
                <p:nvPr/>
              </p:nvSpPr>
              <p:spPr>
                <a:xfrm rot="5400000">
                  <a:off x="5070637" y="2190601"/>
                  <a:ext cx="562800" cy="14703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86" name="Google Shape;786;p25"/>
                <p:cNvSpPr/>
                <p:nvPr/>
              </p:nvSpPr>
              <p:spPr>
                <a:xfrm rot="5400000">
                  <a:off x="3519387" y="2190601"/>
                  <a:ext cx="562800" cy="1470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787" name="Google Shape;787;p25"/>
                <p:cNvGrpSpPr/>
                <p:nvPr/>
              </p:nvGrpSpPr>
              <p:grpSpPr>
                <a:xfrm>
                  <a:off x="3065637" y="2644351"/>
                  <a:ext cx="3021537" cy="562800"/>
                  <a:chOff x="3213631" y="2792345"/>
                  <a:chExt cx="3021537" cy="562800"/>
                </a:xfrm>
              </p:grpSpPr>
              <p:sp>
                <p:nvSpPr>
                  <p:cNvPr id="788" name="Google Shape;788;p25"/>
                  <p:cNvSpPr/>
                  <p:nvPr/>
                </p:nvSpPr>
                <p:spPr>
                  <a:xfrm rot="-5400000">
                    <a:off x="3027031" y="2978945"/>
                    <a:ext cx="562800" cy="1896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789" name="Google Shape;789;p25"/>
                  <p:cNvSpPr/>
                  <p:nvPr/>
                </p:nvSpPr>
                <p:spPr>
                  <a:xfrm rot="-5400000">
                    <a:off x="5858969" y="2978945"/>
                    <a:ext cx="562800" cy="1896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790" name="Google Shape;790;p25"/>
                <p:cNvSpPr/>
                <p:nvPr/>
              </p:nvSpPr>
              <p:spPr>
                <a:xfrm rot="5400000">
                  <a:off x="5713213" y="2843401"/>
                  <a:ext cx="718800" cy="164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791" name="Google Shape;791;p25"/>
                <p:cNvSpPr/>
                <p:nvPr/>
              </p:nvSpPr>
              <p:spPr>
                <a:xfrm rot="5400000">
                  <a:off x="2711987" y="2843401"/>
                  <a:ext cx="718800" cy="164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792" name="Google Shape;792;p25"/>
            <p:cNvGrpSpPr/>
            <p:nvPr/>
          </p:nvGrpSpPr>
          <p:grpSpPr>
            <a:xfrm rot="-2700000">
              <a:off x="3621304" y="1975261"/>
              <a:ext cx="1901091" cy="1901091"/>
              <a:chOff x="3621397" y="2151491"/>
              <a:chExt cx="1901109" cy="1901109"/>
            </a:xfrm>
          </p:grpSpPr>
          <p:sp>
            <p:nvSpPr>
              <p:cNvPr id="793" name="Google Shape;793;p25"/>
              <p:cNvSpPr/>
              <p:nvPr/>
            </p:nvSpPr>
            <p:spPr>
              <a:xfrm rot="-2700000">
                <a:off x="3899808" y="2429902"/>
                <a:ext cx="1344287" cy="134428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94" name="Google Shape;794;p25"/>
              <p:cNvSpPr/>
              <p:nvPr/>
            </p:nvSpPr>
            <p:spPr>
              <a:xfrm rot="-2700000">
                <a:off x="4051456" y="2581551"/>
                <a:ext cx="1040990" cy="104099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95" name="Google Shape;795;p25"/>
              <p:cNvSpPr/>
              <p:nvPr/>
            </p:nvSpPr>
            <p:spPr>
              <a:xfrm rot="-2700000">
                <a:off x="4212555" y="2742649"/>
                <a:ext cx="718793" cy="718793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796" name="Google Shape;796;p25"/>
              <p:cNvSpPr/>
              <p:nvPr/>
            </p:nvSpPr>
            <p:spPr>
              <a:xfrm rot="-2700000">
                <a:off x="4370503" y="2900598"/>
                <a:ext cx="402896" cy="40289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797" name="Google Shape;797;p25"/>
              <p:cNvGrpSpPr/>
              <p:nvPr/>
            </p:nvGrpSpPr>
            <p:grpSpPr>
              <a:xfrm rot="-2700000">
                <a:off x="4477902" y="1869023"/>
                <a:ext cx="188098" cy="2466045"/>
                <a:chOff x="4477950" y="1889707"/>
                <a:chExt cx="188100" cy="2466068"/>
              </a:xfrm>
            </p:grpSpPr>
            <p:grpSp>
              <p:nvGrpSpPr>
                <p:cNvPr id="798" name="Google Shape;798;p25"/>
                <p:cNvGrpSpPr/>
                <p:nvPr/>
              </p:nvGrpSpPr>
              <p:grpSpPr>
                <a:xfrm>
                  <a:off x="4477950" y="1889707"/>
                  <a:ext cx="188100" cy="652143"/>
                  <a:chOff x="5382375" y="1918782"/>
                  <a:chExt cx="188100" cy="652143"/>
                </a:xfrm>
              </p:grpSpPr>
              <p:sp>
                <p:nvSpPr>
                  <p:cNvPr id="799" name="Google Shape;799;p25"/>
                  <p:cNvSpPr/>
                  <p:nvPr/>
                </p:nvSpPr>
                <p:spPr>
                  <a:xfrm>
                    <a:off x="5382375" y="1918782"/>
                    <a:ext cx="188100" cy="1881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00" name="Google Shape;800;p25"/>
                  <p:cNvSpPr/>
                  <p:nvPr/>
                </p:nvSpPr>
                <p:spPr>
                  <a:xfrm>
                    <a:off x="5427675" y="1998225"/>
                    <a:ext cx="97500" cy="5727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801" name="Google Shape;801;p25"/>
                <p:cNvGrpSpPr/>
                <p:nvPr/>
              </p:nvGrpSpPr>
              <p:grpSpPr>
                <a:xfrm rot="10800000">
                  <a:off x="4477950" y="3703632"/>
                  <a:ext cx="188100" cy="652143"/>
                  <a:chOff x="5382375" y="1918782"/>
                  <a:chExt cx="188100" cy="652143"/>
                </a:xfrm>
              </p:grpSpPr>
              <p:sp>
                <p:nvSpPr>
                  <p:cNvPr id="802" name="Google Shape;802;p25"/>
                  <p:cNvSpPr/>
                  <p:nvPr/>
                </p:nvSpPr>
                <p:spPr>
                  <a:xfrm>
                    <a:off x="5382375" y="1918782"/>
                    <a:ext cx="188100" cy="1881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03" name="Google Shape;803;p25"/>
                  <p:cNvSpPr/>
                  <p:nvPr/>
                </p:nvSpPr>
                <p:spPr>
                  <a:xfrm>
                    <a:off x="5427675" y="1998225"/>
                    <a:ext cx="97500" cy="5727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804" name="Google Shape;804;p25"/>
              <p:cNvGrpSpPr/>
              <p:nvPr/>
            </p:nvGrpSpPr>
            <p:grpSpPr>
              <a:xfrm rot="2700000">
                <a:off x="4477902" y="1869023"/>
                <a:ext cx="188098" cy="2466045"/>
                <a:chOff x="4477950" y="1889707"/>
                <a:chExt cx="188100" cy="2466068"/>
              </a:xfrm>
            </p:grpSpPr>
            <p:grpSp>
              <p:nvGrpSpPr>
                <p:cNvPr id="805" name="Google Shape;805;p25"/>
                <p:cNvGrpSpPr/>
                <p:nvPr/>
              </p:nvGrpSpPr>
              <p:grpSpPr>
                <a:xfrm>
                  <a:off x="4477950" y="1889707"/>
                  <a:ext cx="188100" cy="652143"/>
                  <a:chOff x="5382375" y="1918782"/>
                  <a:chExt cx="188100" cy="652143"/>
                </a:xfrm>
              </p:grpSpPr>
              <p:sp>
                <p:nvSpPr>
                  <p:cNvPr id="806" name="Google Shape;806;p25"/>
                  <p:cNvSpPr/>
                  <p:nvPr/>
                </p:nvSpPr>
                <p:spPr>
                  <a:xfrm>
                    <a:off x="5382375" y="1918782"/>
                    <a:ext cx="188100" cy="1881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07" name="Google Shape;807;p25"/>
                  <p:cNvSpPr/>
                  <p:nvPr/>
                </p:nvSpPr>
                <p:spPr>
                  <a:xfrm>
                    <a:off x="5427675" y="1998225"/>
                    <a:ext cx="97500" cy="5727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808" name="Google Shape;808;p25"/>
                <p:cNvGrpSpPr/>
                <p:nvPr/>
              </p:nvGrpSpPr>
              <p:grpSpPr>
                <a:xfrm rot="10800000">
                  <a:off x="4477950" y="3703632"/>
                  <a:ext cx="188100" cy="652143"/>
                  <a:chOff x="5382375" y="1918782"/>
                  <a:chExt cx="188100" cy="652143"/>
                </a:xfrm>
              </p:grpSpPr>
              <p:sp>
                <p:nvSpPr>
                  <p:cNvPr id="809" name="Google Shape;809;p25"/>
                  <p:cNvSpPr/>
                  <p:nvPr/>
                </p:nvSpPr>
                <p:spPr>
                  <a:xfrm>
                    <a:off x="5382375" y="1918782"/>
                    <a:ext cx="188100" cy="188100"/>
                  </a:xfrm>
                  <a:prstGeom prst="ellipse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810" name="Google Shape;810;p25"/>
                  <p:cNvSpPr/>
                  <p:nvPr/>
                </p:nvSpPr>
                <p:spPr>
                  <a:xfrm>
                    <a:off x="5427675" y="1998225"/>
                    <a:ext cx="97500" cy="572700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</p:grpSp>
      <p:grpSp>
        <p:nvGrpSpPr>
          <p:cNvPr id="811" name="Google Shape;811;p25"/>
          <p:cNvGrpSpPr/>
          <p:nvPr/>
        </p:nvGrpSpPr>
        <p:grpSpPr>
          <a:xfrm>
            <a:off x="1932516" y="1474077"/>
            <a:ext cx="327332" cy="325146"/>
            <a:chOff x="-59470075" y="3308975"/>
            <a:chExt cx="318200" cy="316075"/>
          </a:xfrm>
        </p:grpSpPr>
        <p:sp>
          <p:nvSpPr>
            <p:cNvPr id="812" name="Google Shape;812;p25"/>
            <p:cNvSpPr/>
            <p:nvPr/>
          </p:nvSpPr>
          <p:spPr>
            <a:xfrm>
              <a:off x="-59403925" y="3522625"/>
              <a:ext cx="21275" cy="20500"/>
            </a:xfrm>
            <a:custGeom>
              <a:avLst/>
              <a:gdLst/>
              <a:ahLst/>
              <a:cxnLst/>
              <a:rect l="l" t="t" r="r" b="b"/>
              <a:pathLst>
                <a:path w="851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51" y="820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3" name="Google Shape;813;p25"/>
            <p:cNvSpPr/>
            <p:nvPr/>
          </p:nvSpPr>
          <p:spPr>
            <a:xfrm>
              <a:off x="-5936217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19" y="820"/>
                  </a:lnTo>
                  <a:lnTo>
                    <a:pt x="81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4" name="Google Shape;814;p25"/>
            <p:cNvSpPr/>
            <p:nvPr/>
          </p:nvSpPr>
          <p:spPr>
            <a:xfrm>
              <a:off x="-5932122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20" y="820"/>
                  </a:lnTo>
                  <a:lnTo>
                    <a:pt x="8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5" name="Google Shape;815;p25"/>
            <p:cNvSpPr/>
            <p:nvPr/>
          </p:nvSpPr>
          <p:spPr>
            <a:xfrm>
              <a:off x="-5927947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19" y="820"/>
                  </a:lnTo>
                  <a:lnTo>
                    <a:pt x="81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6" name="Google Shape;816;p25"/>
            <p:cNvSpPr/>
            <p:nvPr/>
          </p:nvSpPr>
          <p:spPr>
            <a:xfrm>
              <a:off x="-59470075" y="3418825"/>
              <a:ext cx="317425" cy="206225"/>
            </a:xfrm>
            <a:custGeom>
              <a:avLst/>
              <a:gdLst/>
              <a:ahLst/>
              <a:cxnLst/>
              <a:rect l="l" t="t" r="r" b="b"/>
              <a:pathLst>
                <a:path w="12697" h="8249" extrusionOk="0">
                  <a:moveTo>
                    <a:pt x="10523" y="3334"/>
                  </a:moveTo>
                  <a:cubicBezTo>
                    <a:pt x="10775" y="3334"/>
                    <a:pt x="10932" y="3523"/>
                    <a:pt x="10932" y="3775"/>
                  </a:cubicBezTo>
                  <a:lnTo>
                    <a:pt x="10932" y="5413"/>
                  </a:lnTo>
                  <a:cubicBezTo>
                    <a:pt x="10932" y="5665"/>
                    <a:pt x="10712" y="5854"/>
                    <a:pt x="10523" y="5854"/>
                  </a:cubicBezTo>
                  <a:lnTo>
                    <a:pt x="2268" y="5854"/>
                  </a:lnTo>
                  <a:cubicBezTo>
                    <a:pt x="2016" y="5854"/>
                    <a:pt x="1827" y="5665"/>
                    <a:pt x="1827" y="5413"/>
                  </a:cubicBezTo>
                  <a:lnTo>
                    <a:pt x="1827" y="3775"/>
                  </a:lnTo>
                  <a:cubicBezTo>
                    <a:pt x="1827" y="3523"/>
                    <a:pt x="2016" y="3334"/>
                    <a:pt x="2268" y="3334"/>
                  </a:cubicBezTo>
                  <a:close/>
                  <a:moveTo>
                    <a:pt x="2893" y="1"/>
                  </a:moveTo>
                  <a:cubicBezTo>
                    <a:pt x="2822" y="1"/>
                    <a:pt x="2748" y="18"/>
                    <a:pt x="2678" y="57"/>
                  </a:cubicBezTo>
                  <a:lnTo>
                    <a:pt x="221" y="1727"/>
                  </a:lnTo>
                  <a:cubicBezTo>
                    <a:pt x="95" y="1790"/>
                    <a:pt x="0" y="1916"/>
                    <a:pt x="0" y="2073"/>
                  </a:cubicBezTo>
                  <a:lnTo>
                    <a:pt x="0" y="7870"/>
                  </a:lnTo>
                  <a:cubicBezTo>
                    <a:pt x="0" y="8091"/>
                    <a:pt x="221" y="8248"/>
                    <a:pt x="410" y="8248"/>
                  </a:cubicBezTo>
                  <a:lnTo>
                    <a:pt x="12255" y="8248"/>
                  </a:lnTo>
                  <a:cubicBezTo>
                    <a:pt x="12507" y="8248"/>
                    <a:pt x="12665" y="8059"/>
                    <a:pt x="12665" y="7870"/>
                  </a:cubicBezTo>
                  <a:lnTo>
                    <a:pt x="12665" y="2073"/>
                  </a:lnTo>
                  <a:cubicBezTo>
                    <a:pt x="12697" y="1884"/>
                    <a:pt x="12507" y="1664"/>
                    <a:pt x="12287" y="1664"/>
                  </a:cubicBezTo>
                  <a:lnTo>
                    <a:pt x="5797" y="1664"/>
                  </a:lnTo>
                  <a:lnTo>
                    <a:pt x="5797" y="404"/>
                  </a:lnTo>
                  <a:cubicBezTo>
                    <a:pt x="5797" y="166"/>
                    <a:pt x="5600" y="1"/>
                    <a:pt x="5382" y="1"/>
                  </a:cubicBezTo>
                  <a:cubicBezTo>
                    <a:pt x="5311" y="1"/>
                    <a:pt x="5237" y="18"/>
                    <a:pt x="5167" y="57"/>
                  </a:cubicBezTo>
                  <a:lnTo>
                    <a:pt x="3308" y="1286"/>
                  </a:lnTo>
                  <a:lnTo>
                    <a:pt x="3308" y="404"/>
                  </a:lnTo>
                  <a:cubicBezTo>
                    <a:pt x="3308" y="166"/>
                    <a:pt x="3111" y="1"/>
                    <a:pt x="28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7" name="Google Shape;817;p25"/>
            <p:cNvSpPr/>
            <p:nvPr/>
          </p:nvSpPr>
          <p:spPr>
            <a:xfrm>
              <a:off x="-5923852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20" y="820"/>
                  </a:lnTo>
                  <a:lnTo>
                    <a:pt x="8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8" name="Google Shape;818;p25"/>
            <p:cNvSpPr/>
            <p:nvPr/>
          </p:nvSpPr>
          <p:spPr>
            <a:xfrm>
              <a:off x="-59292875" y="3308975"/>
              <a:ext cx="106350" cy="41400"/>
            </a:xfrm>
            <a:custGeom>
              <a:avLst/>
              <a:gdLst/>
              <a:ahLst/>
              <a:cxnLst/>
              <a:rect l="l" t="t" r="r" b="b"/>
              <a:pathLst>
                <a:path w="4254" h="1656" extrusionOk="0">
                  <a:moveTo>
                    <a:pt x="1305" y="1"/>
                  </a:moveTo>
                  <a:cubicBezTo>
                    <a:pt x="904" y="1"/>
                    <a:pt x="497" y="175"/>
                    <a:pt x="158" y="545"/>
                  </a:cubicBezTo>
                  <a:cubicBezTo>
                    <a:pt x="1" y="702"/>
                    <a:pt x="64" y="986"/>
                    <a:pt x="221" y="1143"/>
                  </a:cubicBezTo>
                  <a:cubicBezTo>
                    <a:pt x="311" y="1218"/>
                    <a:pt x="409" y="1258"/>
                    <a:pt x="503" y="1258"/>
                  </a:cubicBezTo>
                  <a:cubicBezTo>
                    <a:pt x="606" y="1258"/>
                    <a:pt x="706" y="1210"/>
                    <a:pt x="788" y="1112"/>
                  </a:cubicBezTo>
                  <a:cubicBezTo>
                    <a:pt x="946" y="938"/>
                    <a:pt x="1127" y="852"/>
                    <a:pt x="1308" y="852"/>
                  </a:cubicBezTo>
                  <a:cubicBezTo>
                    <a:pt x="1489" y="852"/>
                    <a:pt x="1670" y="938"/>
                    <a:pt x="1828" y="1112"/>
                  </a:cubicBezTo>
                  <a:cubicBezTo>
                    <a:pt x="2150" y="1466"/>
                    <a:pt x="2562" y="1655"/>
                    <a:pt x="2977" y="1655"/>
                  </a:cubicBezTo>
                  <a:cubicBezTo>
                    <a:pt x="3374" y="1655"/>
                    <a:pt x="3773" y="1482"/>
                    <a:pt x="4096" y="1112"/>
                  </a:cubicBezTo>
                  <a:cubicBezTo>
                    <a:pt x="4254" y="954"/>
                    <a:pt x="4222" y="671"/>
                    <a:pt x="4065" y="513"/>
                  </a:cubicBezTo>
                  <a:cubicBezTo>
                    <a:pt x="3990" y="438"/>
                    <a:pt x="3886" y="399"/>
                    <a:pt x="3781" y="399"/>
                  </a:cubicBezTo>
                  <a:cubicBezTo>
                    <a:pt x="3665" y="399"/>
                    <a:pt x="3549" y="446"/>
                    <a:pt x="3466" y="545"/>
                  </a:cubicBezTo>
                  <a:cubicBezTo>
                    <a:pt x="3309" y="734"/>
                    <a:pt x="3135" y="828"/>
                    <a:pt x="2962" y="828"/>
                  </a:cubicBezTo>
                  <a:cubicBezTo>
                    <a:pt x="2789" y="828"/>
                    <a:pt x="2616" y="734"/>
                    <a:pt x="2458" y="545"/>
                  </a:cubicBezTo>
                  <a:cubicBezTo>
                    <a:pt x="2136" y="191"/>
                    <a:pt x="1724" y="1"/>
                    <a:pt x="13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9" name="Google Shape;819;p25"/>
            <p:cNvSpPr/>
            <p:nvPr/>
          </p:nvSpPr>
          <p:spPr>
            <a:xfrm>
              <a:off x="-59214100" y="3371400"/>
              <a:ext cx="62225" cy="68550"/>
            </a:xfrm>
            <a:custGeom>
              <a:avLst/>
              <a:gdLst/>
              <a:ahLst/>
              <a:cxnLst/>
              <a:rect l="l" t="t" r="r" b="b"/>
              <a:pathLst>
                <a:path w="2489" h="2742" extrusionOk="0">
                  <a:moveTo>
                    <a:pt x="410" y="1"/>
                  </a:moveTo>
                  <a:cubicBezTo>
                    <a:pt x="158" y="1"/>
                    <a:pt x="0" y="190"/>
                    <a:pt x="0" y="379"/>
                  </a:cubicBezTo>
                  <a:lnTo>
                    <a:pt x="0" y="2742"/>
                  </a:lnTo>
                  <a:lnTo>
                    <a:pt x="2489" y="2742"/>
                  </a:lnTo>
                  <a:lnTo>
                    <a:pt x="2489" y="379"/>
                  </a:lnTo>
                  <a:cubicBezTo>
                    <a:pt x="2458" y="190"/>
                    <a:pt x="2268" y="1"/>
                    <a:pt x="20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0" name="Google Shape;820;p25"/>
            <p:cNvSpPr/>
            <p:nvPr/>
          </p:nvSpPr>
          <p:spPr>
            <a:xfrm>
              <a:off x="-59297600" y="3392600"/>
              <a:ext cx="62250" cy="48150"/>
            </a:xfrm>
            <a:custGeom>
              <a:avLst/>
              <a:gdLst/>
              <a:ahLst/>
              <a:cxnLst/>
              <a:rect l="l" t="t" r="r" b="b"/>
              <a:pathLst>
                <a:path w="2490" h="1926" extrusionOk="0">
                  <a:moveTo>
                    <a:pt x="387" y="0"/>
                  </a:moveTo>
                  <a:cubicBezTo>
                    <a:pt x="163" y="0"/>
                    <a:pt x="1" y="177"/>
                    <a:pt x="1" y="382"/>
                  </a:cubicBezTo>
                  <a:lnTo>
                    <a:pt x="1" y="1925"/>
                  </a:lnTo>
                  <a:lnTo>
                    <a:pt x="2489" y="1925"/>
                  </a:lnTo>
                  <a:lnTo>
                    <a:pt x="2489" y="382"/>
                  </a:lnTo>
                  <a:cubicBezTo>
                    <a:pt x="2489" y="161"/>
                    <a:pt x="2300" y="4"/>
                    <a:pt x="2080" y="4"/>
                  </a:cubicBezTo>
                  <a:lnTo>
                    <a:pt x="442" y="4"/>
                  </a:lnTo>
                  <a:cubicBezTo>
                    <a:pt x="423" y="1"/>
                    <a:pt x="405" y="0"/>
                    <a:pt x="3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21" name="Google Shape;821;p25"/>
          <p:cNvGrpSpPr/>
          <p:nvPr/>
        </p:nvGrpSpPr>
        <p:grpSpPr>
          <a:xfrm>
            <a:off x="1939794" y="3229830"/>
            <a:ext cx="312776" cy="290093"/>
            <a:chOff x="-62511900" y="4129100"/>
            <a:chExt cx="304050" cy="282000"/>
          </a:xfrm>
        </p:grpSpPr>
        <p:sp>
          <p:nvSpPr>
            <p:cNvPr id="822" name="Google Shape;822;p25"/>
            <p:cNvSpPr/>
            <p:nvPr/>
          </p:nvSpPr>
          <p:spPr>
            <a:xfrm>
              <a:off x="-62414225" y="4203925"/>
              <a:ext cx="206375" cy="207175"/>
            </a:xfrm>
            <a:custGeom>
              <a:avLst/>
              <a:gdLst/>
              <a:ahLst/>
              <a:cxnLst/>
              <a:rect l="l" t="t" r="r" b="b"/>
              <a:pathLst>
                <a:path w="8255" h="8287" extrusionOk="0">
                  <a:moveTo>
                    <a:pt x="4128" y="1229"/>
                  </a:moveTo>
                  <a:cubicBezTo>
                    <a:pt x="4348" y="1229"/>
                    <a:pt x="4506" y="1418"/>
                    <a:pt x="4506" y="1670"/>
                  </a:cubicBezTo>
                  <a:lnTo>
                    <a:pt x="4506" y="1922"/>
                  </a:lnTo>
                  <a:cubicBezTo>
                    <a:pt x="4978" y="2080"/>
                    <a:pt x="5356" y="2552"/>
                    <a:pt x="5356" y="3119"/>
                  </a:cubicBezTo>
                  <a:cubicBezTo>
                    <a:pt x="5356" y="3340"/>
                    <a:pt x="5136" y="3498"/>
                    <a:pt x="4947" y="3498"/>
                  </a:cubicBezTo>
                  <a:cubicBezTo>
                    <a:pt x="4726" y="3498"/>
                    <a:pt x="4506" y="3308"/>
                    <a:pt x="4506" y="3119"/>
                  </a:cubicBezTo>
                  <a:cubicBezTo>
                    <a:pt x="4506" y="2867"/>
                    <a:pt x="4317" y="2710"/>
                    <a:pt x="4128" y="2710"/>
                  </a:cubicBezTo>
                  <a:cubicBezTo>
                    <a:pt x="3939" y="2710"/>
                    <a:pt x="3687" y="2930"/>
                    <a:pt x="3687" y="3119"/>
                  </a:cubicBezTo>
                  <a:cubicBezTo>
                    <a:pt x="3718" y="3340"/>
                    <a:pt x="4033" y="3592"/>
                    <a:pt x="4411" y="3813"/>
                  </a:cubicBezTo>
                  <a:cubicBezTo>
                    <a:pt x="4821" y="4128"/>
                    <a:pt x="5388" y="4537"/>
                    <a:pt x="5388" y="5199"/>
                  </a:cubicBezTo>
                  <a:cubicBezTo>
                    <a:pt x="5388" y="5766"/>
                    <a:pt x="5041" y="6175"/>
                    <a:pt x="4569" y="6396"/>
                  </a:cubicBezTo>
                  <a:lnTo>
                    <a:pt x="4569" y="6648"/>
                  </a:lnTo>
                  <a:cubicBezTo>
                    <a:pt x="4569" y="6900"/>
                    <a:pt x="4348" y="7089"/>
                    <a:pt x="4159" y="7089"/>
                  </a:cubicBezTo>
                  <a:cubicBezTo>
                    <a:pt x="3970" y="7089"/>
                    <a:pt x="3718" y="6900"/>
                    <a:pt x="3718" y="6648"/>
                  </a:cubicBezTo>
                  <a:lnTo>
                    <a:pt x="3718" y="6396"/>
                  </a:lnTo>
                  <a:cubicBezTo>
                    <a:pt x="3245" y="6238"/>
                    <a:pt x="2899" y="5766"/>
                    <a:pt x="2899" y="5199"/>
                  </a:cubicBezTo>
                  <a:cubicBezTo>
                    <a:pt x="2899" y="4978"/>
                    <a:pt x="3088" y="4821"/>
                    <a:pt x="3308" y="4821"/>
                  </a:cubicBezTo>
                  <a:cubicBezTo>
                    <a:pt x="3498" y="4821"/>
                    <a:pt x="3687" y="5010"/>
                    <a:pt x="3687" y="5199"/>
                  </a:cubicBezTo>
                  <a:cubicBezTo>
                    <a:pt x="3687" y="5451"/>
                    <a:pt x="3876" y="5608"/>
                    <a:pt x="4128" y="5608"/>
                  </a:cubicBezTo>
                  <a:cubicBezTo>
                    <a:pt x="4348" y="5608"/>
                    <a:pt x="4506" y="5388"/>
                    <a:pt x="4506" y="5199"/>
                  </a:cubicBezTo>
                  <a:cubicBezTo>
                    <a:pt x="4506" y="4978"/>
                    <a:pt x="4191" y="4726"/>
                    <a:pt x="3844" y="4506"/>
                  </a:cubicBezTo>
                  <a:cubicBezTo>
                    <a:pt x="3403" y="4191"/>
                    <a:pt x="2867" y="3781"/>
                    <a:pt x="2867" y="3119"/>
                  </a:cubicBezTo>
                  <a:cubicBezTo>
                    <a:pt x="2867" y="2552"/>
                    <a:pt x="3214" y="2143"/>
                    <a:pt x="3687" y="1922"/>
                  </a:cubicBezTo>
                  <a:lnTo>
                    <a:pt x="3687" y="1670"/>
                  </a:lnTo>
                  <a:cubicBezTo>
                    <a:pt x="3687" y="1418"/>
                    <a:pt x="3876" y="1229"/>
                    <a:pt x="4128" y="1229"/>
                  </a:cubicBezTo>
                  <a:close/>
                  <a:moveTo>
                    <a:pt x="4128" y="0"/>
                  </a:moveTo>
                  <a:cubicBezTo>
                    <a:pt x="1828" y="0"/>
                    <a:pt x="0" y="1859"/>
                    <a:pt x="0" y="4128"/>
                  </a:cubicBezTo>
                  <a:cubicBezTo>
                    <a:pt x="0" y="6427"/>
                    <a:pt x="1828" y="8286"/>
                    <a:pt x="4128" y="8286"/>
                  </a:cubicBezTo>
                  <a:cubicBezTo>
                    <a:pt x="6396" y="8286"/>
                    <a:pt x="8255" y="6427"/>
                    <a:pt x="8255" y="4128"/>
                  </a:cubicBezTo>
                  <a:cubicBezTo>
                    <a:pt x="8255" y="1859"/>
                    <a:pt x="6396" y="0"/>
                    <a:pt x="41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3" name="Google Shape;823;p25"/>
            <p:cNvSpPr/>
            <p:nvPr/>
          </p:nvSpPr>
          <p:spPr>
            <a:xfrm>
              <a:off x="-62511100" y="4129100"/>
              <a:ext cx="159900" cy="74850"/>
            </a:xfrm>
            <a:custGeom>
              <a:avLst/>
              <a:gdLst/>
              <a:ahLst/>
              <a:cxnLst/>
              <a:rect l="l" t="t" r="r" b="b"/>
              <a:pathLst>
                <a:path w="6396" h="2994" extrusionOk="0">
                  <a:moveTo>
                    <a:pt x="3214" y="1"/>
                  </a:moveTo>
                  <a:cubicBezTo>
                    <a:pt x="1450" y="1"/>
                    <a:pt x="0" y="662"/>
                    <a:pt x="0" y="1513"/>
                  </a:cubicBezTo>
                  <a:cubicBezTo>
                    <a:pt x="0" y="2332"/>
                    <a:pt x="1450" y="2993"/>
                    <a:pt x="3214" y="2993"/>
                  </a:cubicBezTo>
                  <a:cubicBezTo>
                    <a:pt x="4947" y="2993"/>
                    <a:pt x="6396" y="2332"/>
                    <a:pt x="6396" y="1513"/>
                  </a:cubicBezTo>
                  <a:cubicBezTo>
                    <a:pt x="6396" y="662"/>
                    <a:pt x="4947" y="1"/>
                    <a:pt x="32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4" name="Google Shape;824;p25"/>
            <p:cNvSpPr/>
            <p:nvPr/>
          </p:nvSpPr>
          <p:spPr>
            <a:xfrm>
              <a:off x="-62511100" y="4207075"/>
              <a:ext cx="110275" cy="59875"/>
            </a:xfrm>
            <a:custGeom>
              <a:avLst/>
              <a:gdLst/>
              <a:ahLst/>
              <a:cxnLst/>
              <a:rect l="l" t="t" r="r" b="b"/>
              <a:pathLst>
                <a:path w="4411" h="2395" extrusionOk="0">
                  <a:moveTo>
                    <a:pt x="0" y="0"/>
                  </a:moveTo>
                  <a:lnTo>
                    <a:pt x="0" y="1135"/>
                  </a:lnTo>
                  <a:cubicBezTo>
                    <a:pt x="0" y="1450"/>
                    <a:pt x="347" y="1765"/>
                    <a:pt x="882" y="2017"/>
                  </a:cubicBezTo>
                  <a:cubicBezTo>
                    <a:pt x="1355" y="2237"/>
                    <a:pt x="2332" y="2395"/>
                    <a:pt x="3151" y="2395"/>
                  </a:cubicBezTo>
                  <a:lnTo>
                    <a:pt x="3308" y="2395"/>
                  </a:lnTo>
                  <a:cubicBezTo>
                    <a:pt x="3560" y="1733"/>
                    <a:pt x="3907" y="1135"/>
                    <a:pt x="4411" y="631"/>
                  </a:cubicBezTo>
                  <a:lnTo>
                    <a:pt x="4411" y="631"/>
                  </a:lnTo>
                  <a:cubicBezTo>
                    <a:pt x="4033" y="694"/>
                    <a:pt x="3623" y="757"/>
                    <a:pt x="3182" y="757"/>
                  </a:cubicBezTo>
                  <a:cubicBezTo>
                    <a:pt x="2363" y="757"/>
                    <a:pt x="1261" y="599"/>
                    <a:pt x="567" y="316"/>
                  </a:cubicBezTo>
                  <a:cubicBezTo>
                    <a:pt x="347" y="221"/>
                    <a:pt x="158" y="127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5" name="Google Shape;825;p25"/>
            <p:cNvSpPr/>
            <p:nvPr/>
          </p:nvSpPr>
          <p:spPr>
            <a:xfrm>
              <a:off x="-62511100" y="4329950"/>
              <a:ext cx="106350" cy="59875"/>
            </a:xfrm>
            <a:custGeom>
              <a:avLst/>
              <a:gdLst/>
              <a:ahLst/>
              <a:cxnLst/>
              <a:rect l="l" t="t" r="r" b="b"/>
              <a:pathLst>
                <a:path w="4254" h="2395" extrusionOk="0">
                  <a:moveTo>
                    <a:pt x="0" y="0"/>
                  </a:moveTo>
                  <a:lnTo>
                    <a:pt x="0" y="1197"/>
                  </a:lnTo>
                  <a:cubicBezTo>
                    <a:pt x="0" y="1701"/>
                    <a:pt x="1355" y="2395"/>
                    <a:pt x="3182" y="2395"/>
                  </a:cubicBezTo>
                  <a:cubicBezTo>
                    <a:pt x="3560" y="2395"/>
                    <a:pt x="3907" y="2363"/>
                    <a:pt x="4254" y="2332"/>
                  </a:cubicBezTo>
                  <a:cubicBezTo>
                    <a:pt x="3875" y="1859"/>
                    <a:pt x="3560" y="1355"/>
                    <a:pt x="3340" y="756"/>
                  </a:cubicBezTo>
                  <a:lnTo>
                    <a:pt x="3182" y="756"/>
                  </a:lnTo>
                  <a:cubicBezTo>
                    <a:pt x="2363" y="756"/>
                    <a:pt x="1261" y="599"/>
                    <a:pt x="567" y="315"/>
                  </a:cubicBezTo>
                  <a:cubicBezTo>
                    <a:pt x="347" y="252"/>
                    <a:pt x="158" y="126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6" name="Google Shape;826;p25"/>
            <p:cNvSpPr/>
            <p:nvPr/>
          </p:nvSpPr>
          <p:spPr>
            <a:xfrm>
              <a:off x="-62511900" y="4268500"/>
              <a:ext cx="78000" cy="60675"/>
            </a:xfrm>
            <a:custGeom>
              <a:avLst/>
              <a:gdLst/>
              <a:ahLst/>
              <a:cxnLst/>
              <a:rect l="l" t="t" r="r" b="b"/>
              <a:pathLst>
                <a:path w="3120" h="2427" extrusionOk="0">
                  <a:moveTo>
                    <a:pt x="1" y="1"/>
                  </a:moveTo>
                  <a:lnTo>
                    <a:pt x="1" y="1167"/>
                  </a:lnTo>
                  <a:lnTo>
                    <a:pt x="32" y="1167"/>
                  </a:lnTo>
                  <a:cubicBezTo>
                    <a:pt x="32" y="1482"/>
                    <a:pt x="379" y="1797"/>
                    <a:pt x="914" y="2017"/>
                  </a:cubicBezTo>
                  <a:cubicBezTo>
                    <a:pt x="1387" y="2238"/>
                    <a:pt x="2332" y="2395"/>
                    <a:pt x="3120" y="2427"/>
                  </a:cubicBezTo>
                  <a:cubicBezTo>
                    <a:pt x="3057" y="2143"/>
                    <a:pt x="3025" y="1860"/>
                    <a:pt x="3025" y="1608"/>
                  </a:cubicBezTo>
                  <a:cubicBezTo>
                    <a:pt x="3025" y="1324"/>
                    <a:pt x="3088" y="1041"/>
                    <a:pt x="3120" y="757"/>
                  </a:cubicBezTo>
                  <a:cubicBezTo>
                    <a:pt x="2332" y="757"/>
                    <a:pt x="1230" y="599"/>
                    <a:pt x="536" y="316"/>
                  </a:cubicBezTo>
                  <a:cubicBezTo>
                    <a:pt x="347" y="253"/>
                    <a:pt x="158" y="127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827" name="Google Shape;827;p25"/>
          <p:cNvSpPr/>
          <p:nvPr/>
        </p:nvSpPr>
        <p:spPr>
          <a:xfrm>
            <a:off x="6884949" y="3220366"/>
            <a:ext cx="325738" cy="309021"/>
          </a:xfrm>
          <a:custGeom>
            <a:avLst/>
            <a:gdLst/>
            <a:ahLst/>
            <a:cxnLst/>
            <a:rect l="l" t="t" r="r" b="b"/>
            <a:pathLst>
              <a:path w="12666" h="12016" extrusionOk="0">
                <a:moveTo>
                  <a:pt x="3844" y="5105"/>
                </a:moveTo>
                <a:cubicBezTo>
                  <a:pt x="4096" y="5105"/>
                  <a:pt x="4285" y="5325"/>
                  <a:pt x="4285" y="5514"/>
                </a:cubicBezTo>
                <a:lnTo>
                  <a:pt x="4285" y="7153"/>
                </a:lnTo>
                <a:cubicBezTo>
                  <a:pt x="4285" y="7405"/>
                  <a:pt x="4096" y="7562"/>
                  <a:pt x="3844" y="7562"/>
                </a:cubicBezTo>
                <a:lnTo>
                  <a:pt x="2206" y="7562"/>
                </a:lnTo>
                <a:cubicBezTo>
                  <a:pt x="1954" y="7562"/>
                  <a:pt x="1765" y="7342"/>
                  <a:pt x="1765" y="7153"/>
                </a:cubicBezTo>
                <a:lnTo>
                  <a:pt x="1765" y="5514"/>
                </a:lnTo>
                <a:cubicBezTo>
                  <a:pt x="1765" y="5262"/>
                  <a:pt x="1954" y="5105"/>
                  <a:pt x="2206" y="5105"/>
                </a:cubicBezTo>
                <a:close/>
                <a:moveTo>
                  <a:pt x="7215" y="1765"/>
                </a:moveTo>
                <a:cubicBezTo>
                  <a:pt x="7436" y="1765"/>
                  <a:pt x="7593" y="1954"/>
                  <a:pt x="7593" y="2206"/>
                </a:cubicBezTo>
                <a:lnTo>
                  <a:pt x="7593" y="7153"/>
                </a:lnTo>
                <a:cubicBezTo>
                  <a:pt x="7593" y="7405"/>
                  <a:pt x="7404" y="7562"/>
                  <a:pt x="7215" y="7562"/>
                </a:cubicBezTo>
                <a:lnTo>
                  <a:pt x="5545" y="7562"/>
                </a:lnTo>
                <a:cubicBezTo>
                  <a:pt x="5325" y="7562"/>
                  <a:pt x="5167" y="7342"/>
                  <a:pt x="5167" y="7153"/>
                </a:cubicBezTo>
                <a:lnTo>
                  <a:pt x="5167" y="2206"/>
                </a:lnTo>
                <a:cubicBezTo>
                  <a:pt x="5167" y="1954"/>
                  <a:pt x="5356" y="1765"/>
                  <a:pt x="5545" y="1765"/>
                </a:cubicBezTo>
                <a:close/>
                <a:moveTo>
                  <a:pt x="10523" y="4286"/>
                </a:moveTo>
                <a:cubicBezTo>
                  <a:pt x="10744" y="4286"/>
                  <a:pt x="10901" y="4475"/>
                  <a:pt x="10901" y="4664"/>
                </a:cubicBezTo>
                <a:lnTo>
                  <a:pt x="10901" y="7153"/>
                </a:lnTo>
                <a:cubicBezTo>
                  <a:pt x="10901" y="7405"/>
                  <a:pt x="10712" y="7562"/>
                  <a:pt x="10523" y="7562"/>
                </a:cubicBezTo>
                <a:lnTo>
                  <a:pt x="8853" y="7562"/>
                </a:lnTo>
                <a:cubicBezTo>
                  <a:pt x="8633" y="7562"/>
                  <a:pt x="8475" y="7342"/>
                  <a:pt x="8475" y="7153"/>
                </a:cubicBezTo>
                <a:lnTo>
                  <a:pt x="8475" y="4664"/>
                </a:lnTo>
                <a:cubicBezTo>
                  <a:pt x="8475" y="4443"/>
                  <a:pt x="8664" y="4286"/>
                  <a:pt x="8853" y="4286"/>
                </a:cubicBezTo>
                <a:close/>
                <a:moveTo>
                  <a:pt x="6333" y="1"/>
                </a:moveTo>
                <a:cubicBezTo>
                  <a:pt x="2836" y="1"/>
                  <a:pt x="0" y="2490"/>
                  <a:pt x="0" y="5514"/>
                </a:cubicBezTo>
                <a:cubicBezTo>
                  <a:pt x="0" y="6900"/>
                  <a:pt x="599" y="8224"/>
                  <a:pt x="1639" y="9200"/>
                </a:cubicBezTo>
                <a:lnTo>
                  <a:pt x="1639" y="11626"/>
                </a:lnTo>
                <a:cubicBezTo>
                  <a:pt x="1639" y="11856"/>
                  <a:pt x="1832" y="12016"/>
                  <a:pt x="2045" y="12016"/>
                </a:cubicBezTo>
                <a:cubicBezTo>
                  <a:pt x="2153" y="12016"/>
                  <a:pt x="2267" y="11974"/>
                  <a:pt x="2363" y="11878"/>
                </a:cubicBezTo>
                <a:lnTo>
                  <a:pt x="3749" y="10492"/>
                </a:lnTo>
                <a:cubicBezTo>
                  <a:pt x="4569" y="10839"/>
                  <a:pt x="5419" y="10965"/>
                  <a:pt x="6333" y="10965"/>
                </a:cubicBezTo>
                <a:cubicBezTo>
                  <a:pt x="9830" y="10965"/>
                  <a:pt x="12665" y="8507"/>
                  <a:pt x="12665" y="5451"/>
                </a:cubicBezTo>
                <a:cubicBezTo>
                  <a:pt x="12665" y="2427"/>
                  <a:pt x="9830" y="1"/>
                  <a:pt x="633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828" name="Google Shape;828;p25"/>
          <p:cNvGrpSpPr/>
          <p:nvPr/>
        </p:nvGrpSpPr>
        <p:grpSpPr>
          <a:xfrm>
            <a:off x="6892192" y="1481025"/>
            <a:ext cx="311250" cy="311250"/>
            <a:chOff x="3497300" y="3227275"/>
            <a:chExt cx="296175" cy="296175"/>
          </a:xfrm>
        </p:grpSpPr>
        <p:sp>
          <p:nvSpPr>
            <p:cNvPr id="829" name="Google Shape;829;p25"/>
            <p:cNvSpPr/>
            <p:nvPr/>
          </p:nvSpPr>
          <p:spPr>
            <a:xfrm>
              <a:off x="3609925" y="3339900"/>
              <a:ext cx="69350" cy="68550"/>
            </a:xfrm>
            <a:custGeom>
              <a:avLst/>
              <a:gdLst/>
              <a:ahLst/>
              <a:cxnLst/>
              <a:rect l="l" t="t" r="r" b="b"/>
              <a:pathLst>
                <a:path w="2774" h="2742" extrusionOk="0">
                  <a:moveTo>
                    <a:pt x="1387" y="1"/>
                  </a:moveTo>
                  <a:cubicBezTo>
                    <a:pt x="631" y="1"/>
                    <a:pt x="1" y="631"/>
                    <a:pt x="1" y="1355"/>
                  </a:cubicBezTo>
                  <a:cubicBezTo>
                    <a:pt x="1" y="2112"/>
                    <a:pt x="631" y="2742"/>
                    <a:pt x="1387" y="2742"/>
                  </a:cubicBezTo>
                  <a:cubicBezTo>
                    <a:pt x="2143" y="2742"/>
                    <a:pt x="2773" y="2112"/>
                    <a:pt x="2773" y="1355"/>
                  </a:cubicBezTo>
                  <a:cubicBezTo>
                    <a:pt x="2773" y="631"/>
                    <a:pt x="2143" y="1"/>
                    <a:pt x="1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0" name="Google Shape;830;p25"/>
            <p:cNvSpPr/>
            <p:nvPr/>
          </p:nvSpPr>
          <p:spPr>
            <a:xfrm>
              <a:off x="3531175" y="3227275"/>
              <a:ext cx="86650" cy="86675"/>
            </a:xfrm>
            <a:custGeom>
              <a:avLst/>
              <a:gdLst/>
              <a:ahLst/>
              <a:cxnLst/>
              <a:rect l="l" t="t" r="r" b="b"/>
              <a:pathLst>
                <a:path w="3466" h="3467" extrusionOk="0">
                  <a:moveTo>
                    <a:pt x="1733" y="1"/>
                  </a:moveTo>
                  <a:cubicBezTo>
                    <a:pt x="788" y="1"/>
                    <a:pt x="0" y="788"/>
                    <a:pt x="0" y="1733"/>
                  </a:cubicBezTo>
                  <a:cubicBezTo>
                    <a:pt x="0" y="2678"/>
                    <a:pt x="788" y="3466"/>
                    <a:pt x="1733" y="3466"/>
                  </a:cubicBezTo>
                  <a:cubicBezTo>
                    <a:pt x="2741" y="3466"/>
                    <a:pt x="3466" y="2678"/>
                    <a:pt x="3466" y="1733"/>
                  </a:cubicBezTo>
                  <a:cubicBezTo>
                    <a:pt x="3466" y="788"/>
                    <a:pt x="2678" y="1"/>
                    <a:pt x="17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1" name="Google Shape;831;p25"/>
            <p:cNvSpPr/>
            <p:nvPr/>
          </p:nvSpPr>
          <p:spPr>
            <a:xfrm>
              <a:off x="3670575" y="3227275"/>
              <a:ext cx="86675" cy="86675"/>
            </a:xfrm>
            <a:custGeom>
              <a:avLst/>
              <a:gdLst/>
              <a:ahLst/>
              <a:cxnLst/>
              <a:rect l="l" t="t" r="r" b="b"/>
              <a:pathLst>
                <a:path w="3467" h="3467" extrusionOk="0">
                  <a:moveTo>
                    <a:pt x="1733" y="1"/>
                  </a:moveTo>
                  <a:cubicBezTo>
                    <a:pt x="788" y="1"/>
                    <a:pt x="1" y="788"/>
                    <a:pt x="1" y="1733"/>
                  </a:cubicBezTo>
                  <a:cubicBezTo>
                    <a:pt x="1" y="2678"/>
                    <a:pt x="788" y="3466"/>
                    <a:pt x="1733" y="3466"/>
                  </a:cubicBezTo>
                  <a:cubicBezTo>
                    <a:pt x="2679" y="3466"/>
                    <a:pt x="3466" y="2678"/>
                    <a:pt x="3466" y="1733"/>
                  </a:cubicBezTo>
                  <a:cubicBezTo>
                    <a:pt x="3466" y="788"/>
                    <a:pt x="2679" y="1"/>
                    <a:pt x="17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2" name="Google Shape;832;p25"/>
            <p:cNvSpPr/>
            <p:nvPr/>
          </p:nvSpPr>
          <p:spPr>
            <a:xfrm>
              <a:off x="3622525" y="3421825"/>
              <a:ext cx="41775" cy="25225"/>
            </a:xfrm>
            <a:custGeom>
              <a:avLst/>
              <a:gdLst/>
              <a:ahLst/>
              <a:cxnLst/>
              <a:rect l="l" t="t" r="r" b="b"/>
              <a:pathLst>
                <a:path w="1671" h="1009" extrusionOk="0">
                  <a:moveTo>
                    <a:pt x="1" y="0"/>
                  </a:moveTo>
                  <a:lnTo>
                    <a:pt x="851" y="1008"/>
                  </a:lnTo>
                  <a:lnTo>
                    <a:pt x="1671" y="0"/>
                  </a:lnTo>
                  <a:lnTo>
                    <a:pt x="1671" y="0"/>
                  </a:lnTo>
                  <a:cubicBezTo>
                    <a:pt x="1450" y="126"/>
                    <a:pt x="1167" y="158"/>
                    <a:pt x="851" y="158"/>
                  </a:cubicBezTo>
                  <a:cubicBezTo>
                    <a:pt x="568" y="158"/>
                    <a:pt x="284" y="95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3" name="Google Shape;833;p25"/>
            <p:cNvSpPr/>
            <p:nvPr/>
          </p:nvSpPr>
          <p:spPr>
            <a:xfrm>
              <a:off x="3566600" y="34163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261" y="1"/>
                  </a:moveTo>
                  <a:cubicBezTo>
                    <a:pt x="474" y="599"/>
                    <a:pt x="1" y="1513"/>
                    <a:pt x="1" y="2490"/>
                  </a:cubicBezTo>
                  <a:lnTo>
                    <a:pt x="1" y="3907"/>
                  </a:lnTo>
                  <a:cubicBezTo>
                    <a:pt x="1" y="4096"/>
                    <a:pt x="158" y="4254"/>
                    <a:pt x="379" y="4254"/>
                  </a:cubicBezTo>
                  <a:lnTo>
                    <a:pt x="2805" y="4254"/>
                  </a:lnTo>
                  <a:lnTo>
                    <a:pt x="2805" y="1891"/>
                  </a:lnTo>
                  <a:lnTo>
                    <a:pt x="12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4" name="Google Shape;834;p25"/>
            <p:cNvSpPr/>
            <p:nvPr/>
          </p:nvSpPr>
          <p:spPr>
            <a:xfrm>
              <a:off x="3653250" y="3417100"/>
              <a:ext cx="70125" cy="106350"/>
            </a:xfrm>
            <a:custGeom>
              <a:avLst/>
              <a:gdLst/>
              <a:ahLst/>
              <a:cxnLst/>
              <a:rect l="l" t="t" r="r" b="b"/>
              <a:pathLst>
                <a:path w="2805" h="4254" extrusionOk="0">
                  <a:moveTo>
                    <a:pt x="1544" y="0"/>
                  </a:moveTo>
                  <a:lnTo>
                    <a:pt x="1" y="1890"/>
                  </a:lnTo>
                  <a:lnTo>
                    <a:pt x="1" y="4253"/>
                  </a:lnTo>
                  <a:lnTo>
                    <a:pt x="2458" y="4253"/>
                  </a:lnTo>
                  <a:cubicBezTo>
                    <a:pt x="2647" y="4253"/>
                    <a:pt x="2804" y="4096"/>
                    <a:pt x="2804" y="3907"/>
                  </a:cubicBezTo>
                  <a:lnTo>
                    <a:pt x="2804" y="2489"/>
                  </a:lnTo>
                  <a:cubicBezTo>
                    <a:pt x="2773" y="1481"/>
                    <a:pt x="2300" y="567"/>
                    <a:pt x="15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5" name="Google Shape;835;p25"/>
            <p:cNvSpPr/>
            <p:nvPr/>
          </p:nvSpPr>
          <p:spPr>
            <a:xfrm>
              <a:off x="3655625" y="3310775"/>
              <a:ext cx="137850" cy="108700"/>
            </a:xfrm>
            <a:custGeom>
              <a:avLst/>
              <a:gdLst/>
              <a:ahLst/>
              <a:cxnLst/>
              <a:rect l="l" t="t" r="r" b="b"/>
              <a:pathLst>
                <a:path w="5514" h="4348" extrusionOk="0">
                  <a:moveTo>
                    <a:pt x="3686" y="1512"/>
                  </a:moveTo>
                  <a:cubicBezTo>
                    <a:pt x="3907" y="1512"/>
                    <a:pt x="4064" y="1670"/>
                    <a:pt x="4064" y="1859"/>
                  </a:cubicBezTo>
                  <a:cubicBezTo>
                    <a:pt x="4064" y="2048"/>
                    <a:pt x="3907" y="2205"/>
                    <a:pt x="3686" y="2205"/>
                  </a:cubicBezTo>
                  <a:lnTo>
                    <a:pt x="2993" y="2205"/>
                  </a:lnTo>
                  <a:cubicBezTo>
                    <a:pt x="2804" y="2205"/>
                    <a:pt x="2646" y="2048"/>
                    <a:pt x="2646" y="1859"/>
                  </a:cubicBezTo>
                  <a:cubicBezTo>
                    <a:pt x="2646" y="1670"/>
                    <a:pt x="2804" y="1512"/>
                    <a:pt x="2993" y="1512"/>
                  </a:cubicBezTo>
                  <a:close/>
                  <a:moveTo>
                    <a:pt x="4127" y="0"/>
                  </a:moveTo>
                  <a:cubicBezTo>
                    <a:pt x="3686" y="536"/>
                    <a:pt x="3056" y="851"/>
                    <a:pt x="2331" y="851"/>
                  </a:cubicBezTo>
                  <a:cubicBezTo>
                    <a:pt x="1607" y="851"/>
                    <a:pt x="977" y="504"/>
                    <a:pt x="536" y="63"/>
                  </a:cubicBezTo>
                  <a:cubicBezTo>
                    <a:pt x="347" y="221"/>
                    <a:pt x="158" y="378"/>
                    <a:pt x="0" y="567"/>
                  </a:cubicBezTo>
                  <a:cubicBezTo>
                    <a:pt x="945" y="756"/>
                    <a:pt x="1638" y="1575"/>
                    <a:pt x="1638" y="2615"/>
                  </a:cubicBezTo>
                  <a:cubicBezTo>
                    <a:pt x="1638" y="2930"/>
                    <a:pt x="1575" y="3214"/>
                    <a:pt x="1449" y="3466"/>
                  </a:cubicBezTo>
                  <a:cubicBezTo>
                    <a:pt x="1859" y="3718"/>
                    <a:pt x="2205" y="4001"/>
                    <a:pt x="2520" y="4348"/>
                  </a:cubicBezTo>
                  <a:lnTo>
                    <a:pt x="5167" y="4348"/>
                  </a:lnTo>
                  <a:cubicBezTo>
                    <a:pt x="5356" y="4348"/>
                    <a:pt x="5513" y="4190"/>
                    <a:pt x="5513" y="4001"/>
                  </a:cubicBezTo>
                  <a:lnTo>
                    <a:pt x="5513" y="2615"/>
                  </a:lnTo>
                  <a:cubicBezTo>
                    <a:pt x="5482" y="1512"/>
                    <a:pt x="4915" y="567"/>
                    <a:pt x="41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6" name="Google Shape;836;p25"/>
            <p:cNvSpPr/>
            <p:nvPr/>
          </p:nvSpPr>
          <p:spPr>
            <a:xfrm>
              <a:off x="3497300" y="3309975"/>
              <a:ext cx="136275" cy="108725"/>
            </a:xfrm>
            <a:custGeom>
              <a:avLst/>
              <a:gdLst/>
              <a:ahLst/>
              <a:cxnLst/>
              <a:rect l="l" t="t" r="r" b="b"/>
              <a:pathLst>
                <a:path w="5451" h="4349" extrusionOk="0">
                  <a:moveTo>
                    <a:pt x="2426" y="1544"/>
                  </a:moveTo>
                  <a:cubicBezTo>
                    <a:pt x="2615" y="1544"/>
                    <a:pt x="2773" y="1702"/>
                    <a:pt x="2773" y="1891"/>
                  </a:cubicBezTo>
                  <a:cubicBezTo>
                    <a:pt x="2773" y="2080"/>
                    <a:pt x="2615" y="2237"/>
                    <a:pt x="2426" y="2237"/>
                  </a:cubicBezTo>
                  <a:lnTo>
                    <a:pt x="1733" y="2237"/>
                  </a:lnTo>
                  <a:cubicBezTo>
                    <a:pt x="1513" y="2237"/>
                    <a:pt x="1355" y="2080"/>
                    <a:pt x="1355" y="1891"/>
                  </a:cubicBezTo>
                  <a:cubicBezTo>
                    <a:pt x="1355" y="1702"/>
                    <a:pt x="1513" y="1544"/>
                    <a:pt x="1733" y="1544"/>
                  </a:cubicBezTo>
                  <a:close/>
                  <a:moveTo>
                    <a:pt x="1324" y="1"/>
                  </a:moveTo>
                  <a:cubicBezTo>
                    <a:pt x="536" y="568"/>
                    <a:pt x="1" y="1513"/>
                    <a:pt x="1" y="2552"/>
                  </a:cubicBezTo>
                  <a:lnTo>
                    <a:pt x="1" y="3939"/>
                  </a:lnTo>
                  <a:cubicBezTo>
                    <a:pt x="1" y="4191"/>
                    <a:pt x="95" y="4348"/>
                    <a:pt x="316" y="4348"/>
                  </a:cubicBezTo>
                  <a:lnTo>
                    <a:pt x="2930" y="4348"/>
                  </a:lnTo>
                  <a:cubicBezTo>
                    <a:pt x="3214" y="3970"/>
                    <a:pt x="3561" y="3655"/>
                    <a:pt x="4002" y="3466"/>
                  </a:cubicBezTo>
                  <a:cubicBezTo>
                    <a:pt x="3876" y="3183"/>
                    <a:pt x="3813" y="2930"/>
                    <a:pt x="3813" y="2615"/>
                  </a:cubicBezTo>
                  <a:cubicBezTo>
                    <a:pt x="3813" y="1607"/>
                    <a:pt x="4506" y="757"/>
                    <a:pt x="5451" y="568"/>
                  </a:cubicBezTo>
                  <a:cubicBezTo>
                    <a:pt x="5293" y="347"/>
                    <a:pt x="5104" y="190"/>
                    <a:pt x="4915" y="32"/>
                  </a:cubicBezTo>
                  <a:cubicBezTo>
                    <a:pt x="4474" y="505"/>
                    <a:pt x="3844" y="820"/>
                    <a:pt x="3151" y="820"/>
                  </a:cubicBezTo>
                  <a:cubicBezTo>
                    <a:pt x="2426" y="820"/>
                    <a:pt x="1796" y="505"/>
                    <a:pt x="13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1" name="Google Shape;841;p26"/>
          <p:cNvGrpSpPr/>
          <p:nvPr/>
        </p:nvGrpSpPr>
        <p:grpSpPr>
          <a:xfrm>
            <a:off x="452706" y="1342800"/>
            <a:ext cx="2543803" cy="1538073"/>
            <a:chOff x="452706" y="1342800"/>
            <a:chExt cx="2543803" cy="1538073"/>
          </a:xfrm>
        </p:grpSpPr>
        <p:sp>
          <p:nvSpPr>
            <p:cNvPr id="842" name="Google Shape;842;p26"/>
            <p:cNvSpPr/>
            <p:nvPr/>
          </p:nvSpPr>
          <p:spPr>
            <a:xfrm>
              <a:off x="452706" y="1342800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43" name="Google Shape;843;p26"/>
            <p:cNvSpPr txBox="1"/>
            <p:nvPr/>
          </p:nvSpPr>
          <p:spPr>
            <a:xfrm flipH="1">
              <a:off x="457609" y="2024975"/>
              <a:ext cx="2538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اول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844" name="Google Shape;844;p26"/>
            <p:cNvSpPr txBox="1"/>
            <p:nvPr/>
          </p:nvSpPr>
          <p:spPr>
            <a:xfrm flipH="1">
              <a:off x="457609" y="2365473"/>
              <a:ext cx="2538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845" name="Google Shape;845;p26"/>
            <p:cNvSpPr/>
            <p:nvPr/>
          </p:nvSpPr>
          <p:spPr>
            <a:xfrm>
              <a:off x="1178869" y="1342800"/>
              <a:ext cx="5853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846" name="Google Shape;846;p26"/>
          <p:cNvGrpSpPr/>
          <p:nvPr/>
        </p:nvGrpSpPr>
        <p:grpSpPr>
          <a:xfrm>
            <a:off x="452541" y="3081025"/>
            <a:ext cx="2538911" cy="1538075"/>
            <a:chOff x="452541" y="3081025"/>
            <a:chExt cx="2538911" cy="1538075"/>
          </a:xfrm>
        </p:grpSpPr>
        <p:sp>
          <p:nvSpPr>
            <p:cNvPr id="847" name="Google Shape;847;p26"/>
            <p:cNvSpPr/>
            <p:nvPr/>
          </p:nvSpPr>
          <p:spPr>
            <a:xfrm>
              <a:off x="452706" y="3081027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48" name="Google Shape;848;p26"/>
            <p:cNvSpPr txBox="1"/>
            <p:nvPr/>
          </p:nvSpPr>
          <p:spPr>
            <a:xfrm flipH="1">
              <a:off x="452541" y="3763202"/>
              <a:ext cx="2538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سوم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849" name="Google Shape;849;p26"/>
            <p:cNvSpPr txBox="1"/>
            <p:nvPr/>
          </p:nvSpPr>
          <p:spPr>
            <a:xfrm flipH="1">
              <a:off x="452552" y="4103700"/>
              <a:ext cx="2538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850" name="Google Shape;850;p26"/>
            <p:cNvSpPr/>
            <p:nvPr/>
          </p:nvSpPr>
          <p:spPr>
            <a:xfrm>
              <a:off x="1178869" y="3081025"/>
              <a:ext cx="5853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851" name="Google Shape;851;p26"/>
          <p:cNvGrpSpPr/>
          <p:nvPr/>
        </p:nvGrpSpPr>
        <p:grpSpPr>
          <a:xfrm>
            <a:off x="6152532" y="1342800"/>
            <a:ext cx="2538928" cy="1538073"/>
            <a:chOff x="6152532" y="1342800"/>
            <a:chExt cx="2538928" cy="1538073"/>
          </a:xfrm>
        </p:grpSpPr>
        <p:sp>
          <p:nvSpPr>
            <p:cNvPr id="852" name="Google Shape;852;p26"/>
            <p:cNvSpPr/>
            <p:nvPr/>
          </p:nvSpPr>
          <p:spPr>
            <a:xfrm flipH="1">
              <a:off x="8103759" y="1342800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53" name="Google Shape;853;p26"/>
            <p:cNvSpPr txBox="1"/>
            <p:nvPr/>
          </p:nvSpPr>
          <p:spPr>
            <a:xfrm>
              <a:off x="6152539" y="2024975"/>
              <a:ext cx="2538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دوم</a:t>
              </a:r>
              <a:endParaRPr lang="en-US"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854" name="Google Shape;854;p26"/>
            <p:cNvSpPr txBox="1"/>
            <p:nvPr/>
          </p:nvSpPr>
          <p:spPr>
            <a:xfrm>
              <a:off x="6152532" y="2365473"/>
              <a:ext cx="2538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855" name="Google Shape;855;p26"/>
            <p:cNvSpPr/>
            <p:nvPr/>
          </p:nvSpPr>
          <p:spPr>
            <a:xfrm>
              <a:off x="7379981" y="1342800"/>
              <a:ext cx="5853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856" name="Google Shape;856;p26"/>
          <p:cNvGrpSpPr/>
          <p:nvPr/>
        </p:nvGrpSpPr>
        <p:grpSpPr>
          <a:xfrm>
            <a:off x="6152531" y="3081027"/>
            <a:ext cx="2538928" cy="1538073"/>
            <a:chOff x="6152531" y="3081027"/>
            <a:chExt cx="2538928" cy="1538073"/>
          </a:xfrm>
        </p:grpSpPr>
        <p:sp>
          <p:nvSpPr>
            <p:cNvPr id="857" name="Google Shape;857;p26"/>
            <p:cNvSpPr/>
            <p:nvPr/>
          </p:nvSpPr>
          <p:spPr>
            <a:xfrm flipH="1">
              <a:off x="8103759" y="3081027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58" name="Google Shape;858;p26"/>
            <p:cNvSpPr txBox="1"/>
            <p:nvPr/>
          </p:nvSpPr>
          <p:spPr>
            <a:xfrm>
              <a:off x="6152534" y="3763202"/>
              <a:ext cx="2538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چهارم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859" name="Google Shape;859;p26"/>
            <p:cNvSpPr txBox="1"/>
            <p:nvPr/>
          </p:nvSpPr>
          <p:spPr>
            <a:xfrm>
              <a:off x="6152531" y="4103700"/>
              <a:ext cx="2538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860" name="Google Shape;860;p26"/>
            <p:cNvSpPr/>
            <p:nvPr/>
          </p:nvSpPr>
          <p:spPr>
            <a:xfrm>
              <a:off x="7379981" y="3081027"/>
              <a:ext cx="5853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861" name="Google Shape;861;p26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862" name="Google Shape;862;p26"/>
          <p:cNvGrpSpPr/>
          <p:nvPr/>
        </p:nvGrpSpPr>
        <p:grpSpPr>
          <a:xfrm>
            <a:off x="1902550" y="1424540"/>
            <a:ext cx="2585130" cy="3718835"/>
            <a:chOff x="1902550" y="1424540"/>
            <a:chExt cx="2585130" cy="3718835"/>
          </a:xfrm>
        </p:grpSpPr>
        <p:sp>
          <p:nvSpPr>
            <p:cNvPr id="863" name="Google Shape;863;p26"/>
            <p:cNvSpPr/>
            <p:nvPr/>
          </p:nvSpPr>
          <p:spPr>
            <a:xfrm rot="5400000">
              <a:off x="2582350" y="779775"/>
              <a:ext cx="346500" cy="1706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4" name="Google Shape;864;p26"/>
            <p:cNvSpPr/>
            <p:nvPr/>
          </p:nvSpPr>
          <p:spPr>
            <a:xfrm>
              <a:off x="4098375" y="2398975"/>
              <a:ext cx="346500" cy="2744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5" name="Google Shape;865;p26"/>
            <p:cNvSpPr/>
            <p:nvPr/>
          </p:nvSpPr>
          <p:spPr>
            <a:xfrm>
              <a:off x="3418815" y="1459574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66" name="Google Shape;866;p26"/>
            <p:cNvSpPr/>
            <p:nvPr/>
          </p:nvSpPr>
          <p:spPr>
            <a:xfrm>
              <a:off x="4013436" y="1454413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867" name="Google Shape;867;p26"/>
            <p:cNvGrpSpPr/>
            <p:nvPr/>
          </p:nvGrpSpPr>
          <p:grpSpPr>
            <a:xfrm rot="5400000">
              <a:off x="1791738" y="1535352"/>
              <a:ext cx="424239" cy="202616"/>
              <a:chOff x="7333700" y="2091721"/>
              <a:chExt cx="423350" cy="202191"/>
            </a:xfrm>
          </p:grpSpPr>
          <p:sp>
            <p:nvSpPr>
              <p:cNvPr id="868" name="Google Shape;868;p26"/>
              <p:cNvSpPr/>
              <p:nvPr/>
            </p:nvSpPr>
            <p:spPr>
              <a:xfrm>
                <a:off x="7368539" y="2091721"/>
                <a:ext cx="345900" cy="1524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69" name="Google Shape;869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70" name="Google Shape;870;p26"/>
            <p:cNvGrpSpPr/>
            <p:nvPr/>
          </p:nvGrpSpPr>
          <p:grpSpPr>
            <a:xfrm>
              <a:off x="4063441" y="2328332"/>
              <a:ext cx="424239" cy="292212"/>
              <a:chOff x="7333700" y="2091725"/>
              <a:chExt cx="423350" cy="291600"/>
            </a:xfrm>
          </p:grpSpPr>
          <p:sp>
            <p:nvSpPr>
              <p:cNvPr id="871" name="Google Shape;871;p26"/>
              <p:cNvSpPr/>
              <p:nvPr/>
            </p:nvSpPr>
            <p:spPr>
              <a:xfrm>
                <a:off x="7368550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72" name="Google Shape;872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873" name="Google Shape;873;p26"/>
          <p:cNvGrpSpPr/>
          <p:nvPr/>
        </p:nvGrpSpPr>
        <p:grpSpPr>
          <a:xfrm>
            <a:off x="1902550" y="3162768"/>
            <a:ext cx="1992250" cy="1980632"/>
            <a:chOff x="1902550" y="3162768"/>
            <a:chExt cx="1992250" cy="1980632"/>
          </a:xfrm>
        </p:grpSpPr>
        <p:sp>
          <p:nvSpPr>
            <p:cNvPr id="874" name="Google Shape;874;p26"/>
            <p:cNvSpPr/>
            <p:nvPr/>
          </p:nvSpPr>
          <p:spPr>
            <a:xfrm rot="5400000">
              <a:off x="2435850" y="2694100"/>
              <a:ext cx="346500" cy="135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75" name="Google Shape;875;p26"/>
            <p:cNvSpPr/>
            <p:nvPr/>
          </p:nvSpPr>
          <p:spPr>
            <a:xfrm>
              <a:off x="3505475" y="4137200"/>
              <a:ext cx="346500" cy="1006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76" name="Google Shape;876;p26"/>
            <p:cNvSpPr/>
            <p:nvPr/>
          </p:nvSpPr>
          <p:spPr>
            <a:xfrm>
              <a:off x="2825935" y="3197802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77" name="Google Shape;877;p26"/>
            <p:cNvSpPr/>
            <p:nvPr/>
          </p:nvSpPr>
          <p:spPr>
            <a:xfrm>
              <a:off x="3420556" y="3192641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878" name="Google Shape;878;p26"/>
            <p:cNvGrpSpPr/>
            <p:nvPr/>
          </p:nvGrpSpPr>
          <p:grpSpPr>
            <a:xfrm rot="5400000">
              <a:off x="1791738" y="3273580"/>
              <a:ext cx="424239" cy="202616"/>
              <a:chOff x="7333700" y="2091721"/>
              <a:chExt cx="423350" cy="202191"/>
            </a:xfrm>
          </p:grpSpPr>
          <p:sp>
            <p:nvSpPr>
              <p:cNvPr id="879" name="Google Shape;879;p26"/>
              <p:cNvSpPr/>
              <p:nvPr/>
            </p:nvSpPr>
            <p:spPr>
              <a:xfrm>
                <a:off x="7368539" y="2091721"/>
                <a:ext cx="345900" cy="1524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80" name="Google Shape;880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81" name="Google Shape;881;p26"/>
            <p:cNvGrpSpPr/>
            <p:nvPr/>
          </p:nvGrpSpPr>
          <p:grpSpPr>
            <a:xfrm>
              <a:off x="3470561" y="4066560"/>
              <a:ext cx="424239" cy="292212"/>
              <a:chOff x="7333700" y="2091725"/>
              <a:chExt cx="423350" cy="291600"/>
            </a:xfrm>
          </p:grpSpPr>
          <p:sp>
            <p:nvSpPr>
              <p:cNvPr id="882" name="Google Shape;882;p26"/>
              <p:cNvSpPr/>
              <p:nvPr/>
            </p:nvSpPr>
            <p:spPr>
              <a:xfrm>
                <a:off x="7368550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83" name="Google Shape;883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884" name="Google Shape;884;p26"/>
          <p:cNvGrpSpPr/>
          <p:nvPr/>
        </p:nvGrpSpPr>
        <p:grpSpPr>
          <a:xfrm>
            <a:off x="577187" y="1468470"/>
            <a:ext cx="338738" cy="336359"/>
            <a:chOff x="-63250675" y="3744075"/>
            <a:chExt cx="320350" cy="318100"/>
          </a:xfrm>
        </p:grpSpPr>
        <p:sp>
          <p:nvSpPr>
            <p:cNvPr id="885" name="Google Shape;885;p26"/>
            <p:cNvSpPr/>
            <p:nvPr/>
          </p:nvSpPr>
          <p:spPr>
            <a:xfrm>
              <a:off x="-63126250" y="3744075"/>
              <a:ext cx="195925" cy="192875"/>
            </a:xfrm>
            <a:custGeom>
              <a:avLst/>
              <a:gdLst/>
              <a:ahLst/>
              <a:cxnLst/>
              <a:rect l="l" t="t" r="r" b="b"/>
              <a:pathLst>
                <a:path w="7837" h="7715" extrusionOk="0">
                  <a:moveTo>
                    <a:pt x="6020" y="0"/>
                  </a:moveTo>
                  <a:cubicBezTo>
                    <a:pt x="5921" y="0"/>
                    <a:pt x="5820" y="37"/>
                    <a:pt x="5735" y="122"/>
                  </a:cubicBezTo>
                  <a:lnTo>
                    <a:pt x="4097" y="1760"/>
                  </a:lnTo>
                  <a:cubicBezTo>
                    <a:pt x="4034" y="1854"/>
                    <a:pt x="3971" y="1917"/>
                    <a:pt x="3971" y="2012"/>
                  </a:cubicBezTo>
                  <a:lnTo>
                    <a:pt x="3782" y="3304"/>
                  </a:lnTo>
                  <a:lnTo>
                    <a:pt x="1734" y="5351"/>
                  </a:lnTo>
                  <a:cubicBezTo>
                    <a:pt x="1576" y="5288"/>
                    <a:pt x="1387" y="5225"/>
                    <a:pt x="1230" y="5225"/>
                  </a:cubicBezTo>
                  <a:cubicBezTo>
                    <a:pt x="537" y="5225"/>
                    <a:pt x="1" y="5793"/>
                    <a:pt x="1" y="6486"/>
                  </a:cubicBezTo>
                  <a:cubicBezTo>
                    <a:pt x="1" y="7210"/>
                    <a:pt x="537" y="7714"/>
                    <a:pt x="1230" y="7714"/>
                  </a:cubicBezTo>
                  <a:cubicBezTo>
                    <a:pt x="1891" y="7714"/>
                    <a:pt x="2458" y="7179"/>
                    <a:pt x="2458" y="6486"/>
                  </a:cubicBezTo>
                  <a:cubicBezTo>
                    <a:pt x="2458" y="6297"/>
                    <a:pt x="2395" y="6139"/>
                    <a:pt x="2332" y="5982"/>
                  </a:cubicBezTo>
                  <a:lnTo>
                    <a:pt x="4380" y="3934"/>
                  </a:lnTo>
                  <a:lnTo>
                    <a:pt x="5672" y="3745"/>
                  </a:lnTo>
                  <a:cubicBezTo>
                    <a:pt x="5735" y="3745"/>
                    <a:pt x="5829" y="3713"/>
                    <a:pt x="5924" y="3619"/>
                  </a:cubicBezTo>
                  <a:lnTo>
                    <a:pt x="7562" y="1980"/>
                  </a:lnTo>
                  <a:cubicBezTo>
                    <a:pt x="7837" y="1706"/>
                    <a:pt x="7609" y="1254"/>
                    <a:pt x="7251" y="1254"/>
                  </a:cubicBezTo>
                  <a:cubicBezTo>
                    <a:pt x="7240" y="1254"/>
                    <a:pt x="7228" y="1255"/>
                    <a:pt x="7216" y="1256"/>
                  </a:cubicBezTo>
                  <a:lnTo>
                    <a:pt x="6302" y="1382"/>
                  </a:lnTo>
                  <a:lnTo>
                    <a:pt x="6428" y="468"/>
                  </a:lnTo>
                  <a:cubicBezTo>
                    <a:pt x="6472" y="203"/>
                    <a:pt x="6253" y="0"/>
                    <a:pt x="60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6" name="Google Shape;886;p26"/>
            <p:cNvSpPr/>
            <p:nvPr/>
          </p:nvSpPr>
          <p:spPr>
            <a:xfrm>
              <a:off x="-63190025" y="3814050"/>
              <a:ext cx="186675" cy="185900"/>
            </a:xfrm>
            <a:custGeom>
              <a:avLst/>
              <a:gdLst/>
              <a:ahLst/>
              <a:cxnLst/>
              <a:rect l="l" t="t" r="r" b="b"/>
              <a:pathLst>
                <a:path w="7467" h="7436" extrusionOk="0">
                  <a:moveTo>
                    <a:pt x="3718" y="1"/>
                  </a:moveTo>
                  <a:cubicBezTo>
                    <a:pt x="1670" y="1"/>
                    <a:pt x="0" y="1670"/>
                    <a:pt x="0" y="3750"/>
                  </a:cubicBezTo>
                  <a:cubicBezTo>
                    <a:pt x="0" y="5797"/>
                    <a:pt x="1638" y="7436"/>
                    <a:pt x="3718" y="7436"/>
                  </a:cubicBezTo>
                  <a:cubicBezTo>
                    <a:pt x="5765" y="7436"/>
                    <a:pt x="7467" y="5797"/>
                    <a:pt x="7467" y="3750"/>
                  </a:cubicBezTo>
                  <a:cubicBezTo>
                    <a:pt x="7467" y="3151"/>
                    <a:pt x="7341" y="2647"/>
                    <a:pt x="7120" y="2143"/>
                  </a:cubicBezTo>
                  <a:lnTo>
                    <a:pt x="5828" y="3435"/>
                  </a:lnTo>
                  <a:cubicBezTo>
                    <a:pt x="5828" y="3498"/>
                    <a:pt x="5860" y="3624"/>
                    <a:pt x="5860" y="3718"/>
                  </a:cubicBezTo>
                  <a:cubicBezTo>
                    <a:pt x="5860" y="4852"/>
                    <a:pt x="4915" y="5797"/>
                    <a:pt x="3781" y="5797"/>
                  </a:cubicBezTo>
                  <a:cubicBezTo>
                    <a:pt x="2615" y="5797"/>
                    <a:pt x="1670" y="4852"/>
                    <a:pt x="1670" y="3718"/>
                  </a:cubicBezTo>
                  <a:cubicBezTo>
                    <a:pt x="1733" y="2552"/>
                    <a:pt x="2615" y="1607"/>
                    <a:pt x="3781" y="1607"/>
                  </a:cubicBezTo>
                  <a:cubicBezTo>
                    <a:pt x="3875" y="1607"/>
                    <a:pt x="3970" y="1607"/>
                    <a:pt x="4033" y="1670"/>
                  </a:cubicBezTo>
                  <a:lnTo>
                    <a:pt x="5356" y="347"/>
                  </a:lnTo>
                  <a:cubicBezTo>
                    <a:pt x="4883" y="127"/>
                    <a:pt x="4316" y="1"/>
                    <a:pt x="37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7" name="Google Shape;887;p26"/>
            <p:cNvSpPr/>
            <p:nvPr/>
          </p:nvSpPr>
          <p:spPr>
            <a:xfrm>
              <a:off x="-63250675" y="3751050"/>
              <a:ext cx="311125" cy="311125"/>
            </a:xfrm>
            <a:custGeom>
              <a:avLst/>
              <a:gdLst/>
              <a:ahLst/>
              <a:cxnLst/>
              <a:rect l="l" t="t" r="r" b="b"/>
              <a:pathLst>
                <a:path w="12445" h="12445" extrusionOk="0">
                  <a:moveTo>
                    <a:pt x="6270" y="0"/>
                  </a:moveTo>
                  <a:cubicBezTo>
                    <a:pt x="2773" y="0"/>
                    <a:pt x="0" y="2804"/>
                    <a:pt x="0" y="6238"/>
                  </a:cubicBezTo>
                  <a:cubicBezTo>
                    <a:pt x="0" y="9641"/>
                    <a:pt x="2804" y="12445"/>
                    <a:pt x="6238" y="12445"/>
                  </a:cubicBezTo>
                  <a:cubicBezTo>
                    <a:pt x="9672" y="12445"/>
                    <a:pt x="12445" y="9641"/>
                    <a:pt x="12445" y="6238"/>
                  </a:cubicBezTo>
                  <a:cubicBezTo>
                    <a:pt x="12445" y="5325"/>
                    <a:pt x="12256" y="4411"/>
                    <a:pt x="11878" y="3592"/>
                  </a:cubicBezTo>
                  <a:lnTo>
                    <a:pt x="11563" y="3907"/>
                  </a:lnTo>
                  <a:cubicBezTo>
                    <a:pt x="11342" y="4096"/>
                    <a:pt x="11121" y="4222"/>
                    <a:pt x="10838" y="4253"/>
                  </a:cubicBezTo>
                  <a:lnTo>
                    <a:pt x="10397" y="4348"/>
                  </a:lnTo>
                  <a:cubicBezTo>
                    <a:pt x="10680" y="4915"/>
                    <a:pt x="10806" y="5545"/>
                    <a:pt x="10806" y="6238"/>
                  </a:cubicBezTo>
                  <a:cubicBezTo>
                    <a:pt x="10806" y="8759"/>
                    <a:pt x="8759" y="10743"/>
                    <a:pt x="6270" y="10743"/>
                  </a:cubicBezTo>
                  <a:cubicBezTo>
                    <a:pt x="3781" y="10743"/>
                    <a:pt x="1733" y="8696"/>
                    <a:pt x="1733" y="6238"/>
                  </a:cubicBezTo>
                  <a:cubicBezTo>
                    <a:pt x="1733" y="3718"/>
                    <a:pt x="3781" y="1670"/>
                    <a:pt x="6270" y="1670"/>
                  </a:cubicBezTo>
                  <a:cubicBezTo>
                    <a:pt x="6931" y="1670"/>
                    <a:pt x="7561" y="1796"/>
                    <a:pt x="8160" y="2048"/>
                  </a:cubicBezTo>
                  <a:lnTo>
                    <a:pt x="8254" y="1607"/>
                  </a:lnTo>
                  <a:cubicBezTo>
                    <a:pt x="8286" y="1355"/>
                    <a:pt x="8412" y="1103"/>
                    <a:pt x="8601" y="914"/>
                  </a:cubicBezTo>
                  <a:lnTo>
                    <a:pt x="8916" y="599"/>
                  </a:lnTo>
                  <a:cubicBezTo>
                    <a:pt x="8097" y="189"/>
                    <a:pt x="7215" y="0"/>
                    <a:pt x="62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88" name="Google Shape;888;p26"/>
          <p:cNvGrpSpPr/>
          <p:nvPr/>
        </p:nvGrpSpPr>
        <p:grpSpPr>
          <a:xfrm>
            <a:off x="8233527" y="3210900"/>
            <a:ext cx="328164" cy="327953"/>
            <a:chOff x="-61351725" y="3372400"/>
            <a:chExt cx="310350" cy="310150"/>
          </a:xfrm>
        </p:grpSpPr>
        <p:sp>
          <p:nvSpPr>
            <p:cNvPr id="889" name="Google Shape;889;p26"/>
            <p:cNvSpPr/>
            <p:nvPr/>
          </p:nvSpPr>
          <p:spPr>
            <a:xfrm>
              <a:off x="-61165050" y="3558875"/>
              <a:ext cx="19700" cy="19700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410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410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4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0" name="Google Shape;890;p26"/>
            <p:cNvSpPr/>
            <p:nvPr/>
          </p:nvSpPr>
          <p:spPr>
            <a:xfrm>
              <a:off x="-61247750" y="3476175"/>
              <a:ext cx="19700" cy="19700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378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378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3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1" name="Google Shape;891;p26"/>
            <p:cNvSpPr/>
            <p:nvPr/>
          </p:nvSpPr>
          <p:spPr>
            <a:xfrm>
              <a:off x="-61351725" y="3372400"/>
              <a:ext cx="310350" cy="310150"/>
            </a:xfrm>
            <a:custGeom>
              <a:avLst/>
              <a:gdLst/>
              <a:ahLst/>
              <a:cxnLst/>
              <a:rect l="l" t="t" r="r" b="b"/>
              <a:pathLst>
                <a:path w="12414" h="12406" extrusionOk="0">
                  <a:moveTo>
                    <a:pt x="4506" y="3332"/>
                  </a:moveTo>
                  <a:cubicBezTo>
                    <a:pt x="5167" y="3332"/>
                    <a:pt x="5735" y="3867"/>
                    <a:pt x="5735" y="4561"/>
                  </a:cubicBezTo>
                  <a:cubicBezTo>
                    <a:pt x="5735" y="5222"/>
                    <a:pt x="5199" y="5821"/>
                    <a:pt x="4506" y="5821"/>
                  </a:cubicBezTo>
                  <a:cubicBezTo>
                    <a:pt x="3844" y="5821"/>
                    <a:pt x="3277" y="5254"/>
                    <a:pt x="3277" y="4561"/>
                  </a:cubicBezTo>
                  <a:cubicBezTo>
                    <a:pt x="3277" y="3899"/>
                    <a:pt x="3844" y="3332"/>
                    <a:pt x="4506" y="3332"/>
                  </a:cubicBezTo>
                  <a:close/>
                  <a:moveTo>
                    <a:pt x="7830" y="4159"/>
                  </a:moveTo>
                  <a:cubicBezTo>
                    <a:pt x="7940" y="4159"/>
                    <a:pt x="8050" y="4198"/>
                    <a:pt x="8129" y="4277"/>
                  </a:cubicBezTo>
                  <a:cubicBezTo>
                    <a:pt x="8286" y="4435"/>
                    <a:pt x="8286" y="4718"/>
                    <a:pt x="8129" y="4876"/>
                  </a:cubicBezTo>
                  <a:lnTo>
                    <a:pt x="4821" y="8184"/>
                  </a:lnTo>
                  <a:cubicBezTo>
                    <a:pt x="4742" y="8262"/>
                    <a:pt x="4632" y="8302"/>
                    <a:pt x="4522" y="8302"/>
                  </a:cubicBezTo>
                  <a:cubicBezTo>
                    <a:pt x="4411" y="8302"/>
                    <a:pt x="4301" y="8262"/>
                    <a:pt x="4222" y="8184"/>
                  </a:cubicBezTo>
                  <a:cubicBezTo>
                    <a:pt x="4065" y="8026"/>
                    <a:pt x="4065" y="7743"/>
                    <a:pt x="4222" y="7585"/>
                  </a:cubicBezTo>
                  <a:lnTo>
                    <a:pt x="7530" y="4277"/>
                  </a:lnTo>
                  <a:cubicBezTo>
                    <a:pt x="7609" y="4198"/>
                    <a:pt x="7719" y="4159"/>
                    <a:pt x="7830" y="4159"/>
                  </a:cubicBezTo>
                  <a:close/>
                  <a:moveTo>
                    <a:pt x="7845" y="6640"/>
                  </a:moveTo>
                  <a:cubicBezTo>
                    <a:pt x="8539" y="6640"/>
                    <a:pt x="9074" y="7175"/>
                    <a:pt x="9074" y="7900"/>
                  </a:cubicBezTo>
                  <a:cubicBezTo>
                    <a:pt x="9074" y="8562"/>
                    <a:pt x="8539" y="9129"/>
                    <a:pt x="7845" y="9129"/>
                  </a:cubicBezTo>
                  <a:cubicBezTo>
                    <a:pt x="7184" y="9129"/>
                    <a:pt x="6648" y="8562"/>
                    <a:pt x="6648" y="7900"/>
                  </a:cubicBezTo>
                  <a:cubicBezTo>
                    <a:pt x="6648" y="7239"/>
                    <a:pt x="7184" y="6640"/>
                    <a:pt x="7845" y="6640"/>
                  </a:cubicBezTo>
                  <a:close/>
                  <a:moveTo>
                    <a:pt x="6223" y="0"/>
                  </a:moveTo>
                  <a:cubicBezTo>
                    <a:pt x="6113" y="0"/>
                    <a:pt x="6002" y="40"/>
                    <a:pt x="5924" y="118"/>
                  </a:cubicBezTo>
                  <a:lnTo>
                    <a:pt x="4348" y="1694"/>
                  </a:lnTo>
                  <a:lnTo>
                    <a:pt x="2111" y="1694"/>
                  </a:lnTo>
                  <a:cubicBezTo>
                    <a:pt x="1859" y="1694"/>
                    <a:pt x="1702" y="1883"/>
                    <a:pt x="1702" y="2072"/>
                  </a:cubicBezTo>
                  <a:lnTo>
                    <a:pt x="1702" y="4309"/>
                  </a:lnTo>
                  <a:lnTo>
                    <a:pt x="127" y="5884"/>
                  </a:lnTo>
                  <a:cubicBezTo>
                    <a:pt x="1" y="6041"/>
                    <a:pt x="1" y="6325"/>
                    <a:pt x="127" y="6482"/>
                  </a:cubicBezTo>
                  <a:lnTo>
                    <a:pt x="1702" y="8058"/>
                  </a:lnTo>
                  <a:lnTo>
                    <a:pt x="1702" y="10294"/>
                  </a:lnTo>
                  <a:cubicBezTo>
                    <a:pt x="1702" y="10547"/>
                    <a:pt x="1922" y="10704"/>
                    <a:pt x="2111" y="10704"/>
                  </a:cubicBezTo>
                  <a:lnTo>
                    <a:pt x="4348" y="10704"/>
                  </a:lnTo>
                  <a:lnTo>
                    <a:pt x="5924" y="12279"/>
                  </a:lnTo>
                  <a:cubicBezTo>
                    <a:pt x="6018" y="12342"/>
                    <a:pt x="6113" y="12405"/>
                    <a:pt x="6207" y="12405"/>
                  </a:cubicBezTo>
                  <a:cubicBezTo>
                    <a:pt x="6333" y="12405"/>
                    <a:pt x="6396" y="12342"/>
                    <a:pt x="6491" y="12279"/>
                  </a:cubicBezTo>
                  <a:lnTo>
                    <a:pt x="8066" y="10704"/>
                  </a:lnTo>
                  <a:lnTo>
                    <a:pt x="10303" y="10704"/>
                  </a:lnTo>
                  <a:cubicBezTo>
                    <a:pt x="10523" y="10704"/>
                    <a:pt x="10744" y="10515"/>
                    <a:pt x="10744" y="10294"/>
                  </a:cubicBezTo>
                  <a:lnTo>
                    <a:pt x="10744" y="8058"/>
                  </a:lnTo>
                  <a:lnTo>
                    <a:pt x="12319" y="6482"/>
                  </a:lnTo>
                  <a:cubicBezTo>
                    <a:pt x="12382" y="6419"/>
                    <a:pt x="12414" y="6293"/>
                    <a:pt x="12414" y="6199"/>
                  </a:cubicBezTo>
                  <a:cubicBezTo>
                    <a:pt x="12414" y="6104"/>
                    <a:pt x="12382" y="6010"/>
                    <a:pt x="12319" y="5947"/>
                  </a:cubicBezTo>
                  <a:lnTo>
                    <a:pt x="10744" y="4372"/>
                  </a:lnTo>
                  <a:lnTo>
                    <a:pt x="10744" y="2103"/>
                  </a:lnTo>
                  <a:cubicBezTo>
                    <a:pt x="10744" y="1851"/>
                    <a:pt x="10523" y="1694"/>
                    <a:pt x="10334" y="1694"/>
                  </a:cubicBezTo>
                  <a:lnTo>
                    <a:pt x="8097" y="1694"/>
                  </a:lnTo>
                  <a:lnTo>
                    <a:pt x="6522" y="118"/>
                  </a:lnTo>
                  <a:cubicBezTo>
                    <a:pt x="6443" y="40"/>
                    <a:pt x="6333" y="0"/>
                    <a:pt x="62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92" name="Google Shape;892;p26"/>
          <p:cNvGrpSpPr/>
          <p:nvPr/>
        </p:nvGrpSpPr>
        <p:grpSpPr>
          <a:xfrm>
            <a:off x="8276828" y="1468814"/>
            <a:ext cx="241563" cy="335672"/>
            <a:chOff x="-64001300" y="4093650"/>
            <a:chExt cx="228450" cy="317450"/>
          </a:xfrm>
        </p:grpSpPr>
        <p:sp>
          <p:nvSpPr>
            <p:cNvPr id="893" name="Google Shape;893;p26"/>
            <p:cNvSpPr/>
            <p:nvPr/>
          </p:nvSpPr>
          <p:spPr>
            <a:xfrm>
              <a:off x="-63933550" y="4328375"/>
              <a:ext cx="93750" cy="40975"/>
            </a:xfrm>
            <a:custGeom>
              <a:avLst/>
              <a:gdLst/>
              <a:ahLst/>
              <a:cxnLst/>
              <a:rect l="l" t="t" r="r" b="b"/>
              <a:pathLst>
                <a:path w="3750" h="1639" extrusionOk="0">
                  <a:moveTo>
                    <a:pt x="1859" y="0"/>
                  </a:moveTo>
                  <a:cubicBezTo>
                    <a:pt x="1009" y="0"/>
                    <a:pt x="315" y="662"/>
                    <a:pt x="0" y="1638"/>
                  </a:cubicBezTo>
                  <a:lnTo>
                    <a:pt x="3749" y="1638"/>
                  </a:lnTo>
                  <a:cubicBezTo>
                    <a:pt x="3434" y="662"/>
                    <a:pt x="2710" y="0"/>
                    <a:pt x="185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4" name="Google Shape;894;p26"/>
            <p:cNvSpPr/>
            <p:nvPr/>
          </p:nvSpPr>
          <p:spPr>
            <a:xfrm>
              <a:off x="-63980025" y="4135400"/>
              <a:ext cx="185900" cy="234725"/>
            </a:xfrm>
            <a:custGeom>
              <a:avLst/>
              <a:gdLst/>
              <a:ahLst/>
              <a:cxnLst/>
              <a:rect l="l" t="t" r="r" b="b"/>
              <a:pathLst>
                <a:path w="7436" h="9389" extrusionOk="0">
                  <a:moveTo>
                    <a:pt x="6617" y="1"/>
                  </a:moveTo>
                  <a:lnTo>
                    <a:pt x="6617" y="725"/>
                  </a:lnTo>
                  <a:cubicBezTo>
                    <a:pt x="6196" y="593"/>
                    <a:pt x="5771" y="530"/>
                    <a:pt x="5358" y="530"/>
                  </a:cubicBezTo>
                  <a:cubicBezTo>
                    <a:pt x="4686" y="530"/>
                    <a:pt x="4044" y="697"/>
                    <a:pt x="3498" y="1009"/>
                  </a:cubicBezTo>
                  <a:cubicBezTo>
                    <a:pt x="3103" y="1242"/>
                    <a:pt x="2617" y="1373"/>
                    <a:pt x="2085" y="1373"/>
                  </a:cubicBezTo>
                  <a:cubicBezTo>
                    <a:pt x="1683" y="1373"/>
                    <a:pt x="1254" y="1298"/>
                    <a:pt x="820" y="1135"/>
                  </a:cubicBezTo>
                  <a:lnTo>
                    <a:pt x="820" y="32"/>
                  </a:lnTo>
                  <a:lnTo>
                    <a:pt x="1" y="32"/>
                  </a:lnTo>
                  <a:lnTo>
                    <a:pt x="1" y="1418"/>
                  </a:lnTo>
                  <a:cubicBezTo>
                    <a:pt x="1" y="2867"/>
                    <a:pt x="820" y="4096"/>
                    <a:pt x="2017" y="4726"/>
                  </a:cubicBezTo>
                  <a:cubicBezTo>
                    <a:pt x="820" y="5356"/>
                    <a:pt x="1" y="6554"/>
                    <a:pt x="1" y="8034"/>
                  </a:cubicBezTo>
                  <a:lnTo>
                    <a:pt x="1" y="9389"/>
                  </a:lnTo>
                  <a:lnTo>
                    <a:pt x="820" y="9389"/>
                  </a:lnTo>
                  <a:lnTo>
                    <a:pt x="820" y="8034"/>
                  </a:lnTo>
                  <a:cubicBezTo>
                    <a:pt x="820" y="6396"/>
                    <a:pt x="2143" y="5104"/>
                    <a:pt x="3750" y="5104"/>
                  </a:cubicBezTo>
                  <a:cubicBezTo>
                    <a:pt x="5356" y="5104"/>
                    <a:pt x="6617" y="6396"/>
                    <a:pt x="6617" y="8034"/>
                  </a:cubicBezTo>
                  <a:lnTo>
                    <a:pt x="6617" y="9389"/>
                  </a:lnTo>
                  <a:lnTo>
                    <a:pt x="7436" y="9389"/>
                  </a:lnTo>
                  <a:lnTo>
                    <a:pt x="7436" y="9357"/>
                  </a:lnTo>
                  <a:lnTo>
                    <a:pt x="7436" y="7971"/>
                  </a:lnTo>
                  <a:cubicBezTo>
                    <a:pt x="7436" y="6522"/>
                    <a:pt x="6617" y="5293"/>
                    <a:pt x="5451" y="4663"/>
                  </a:cubicBezTo>
                  <a:cubicBezTo>
                    <a:pt x="6617" y="4033"/>
                    <a:pt x="7436" y="2836"/>
                    <a:pt x="7436" y="1355"/>
                  </a:cubicBezTo>
                  <a:lnTo>
                    <a:pt x="74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5" name="Google Shape;895;p26"/>
            <p:cNvSpPr/>
            <p:nvPr/>
          </p:nvSpPr>
          <p:spPr>
            <a:xfrm>
              <a:off x="-64001300" y="4389800"/>
              <a:ext cx="228450" cy="21300"/>
            </a:xfrm>
            <a:custGeom>
              <a:avLst/>
              <a:gdLst/>
              <a:ahLst/>
              <a:cxnLst/>
              <a:rect l="l" t="t" r="r" b="b"/>
              <a:pathLst>
                <a:path w="9138" h="852" extrusionOk="0">
                  <a:moveTo>
                    <a:pt x="411" y="1"/>
                  </a:moveTo>
                  <a:cubicBezTo>
                    <a:pt x="190" y="1"/>
                    <a:pt x="1" y="221"/>
                    <a:pt x="1" y="410"/>
                  </a:cubicBezTo>
                  <a:cubicBezTo>
                    <a:pt x="1" y="631"/>
                    <a:pt x="190" y="851"/>
                    <a:pt x="411" y="851"/>
                  </a:cubicBezTo>
                  <a:lnTo>
                    <a:pt x="8696" y="851"/>
                  </a:lnTo>
                  <a:cubicBezTo>
                    <a:pt x="8917" y="851"/>
                    <a:pt x="9074" y="631"/>
                    <a:pt x="9074" y="410"/>
                  </a:cubicBezTo>
                  <a:cubicBezTo>
                    <a:pt x="9137" y="221"/>
                    <a:pt x="8917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" name="Google Shape;896;p26"/>
            <p:cNvSpPr/>
            <p:nvPr/>
          </p:nvSpPr>
          <p:spPr>
            <a:xfrm>
              <a:off x="-64001300" y="4093650"/>
              <a:ext cx="226875" cy="20500"/>
            </a:xfrm>
            <a:custGeom>
              <a:avLst/>
              <a:gdLst/>
              <a:ahLst/>
              <a:cxnLst/>
              <a:rect l="l" t="t" r="r" b="b"/>
              <a:pathLst>
                <a:path w="9075" h="820" extrusionOk="0">
                  <a:moveTo>
                    <a:pt x="411" y="1"/>
                  </a:moveTo>
                  <a:cubicBezTo>
                    <a:pt x="190" y="1"/>
                    <a:pt x="1" y="190"/>
                    <a:pt x="1" y="410"/>
                  </a:cubicBezTo>
                  <a:cubicBezTo>
                    <a:pt x="32" y="631"/>
                    <a:pt x="190" y="820"/>
                    <a:pt x="411" y="820"/>
                  </a:cubicBezTo>
                  <a:lnTo>
                    <a:pt x="8696" y="820"/>
                  </a:lnTo>
                  <a:cubicBezTo>
                    <a:pt x="8917" y="820"/>
                    <a:pt x="9074" y="631"/>
                    <a:pt x="9074" y="410"/>
                  </a:cubicBezTo>
                  <a:cubicBezTo>
                    <a:pt x="9074" y="158"/>
                    <a:pt x="8885" y="1"/>
                    <a:pt x="869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97" name="Google Shape;897;p26"/>
          <p:cNvGrpSpPr/>
          <p:nvPr/>
        </p:nvGrpSpPr>
        <p:grpSpPr>
          <a:xfrm>
            <a:off x="579143" y="3207517"/>
            <a:ext cx="334826" cy="334720"/>
            <a:chOff x="-60255350" y="3733825"/>
            <a:chExt cx="316650" cy="316550"/>
          </a:xfrm>
        </p:grpSpPr>
        <p:sp>
          <p:nvSpPr>
            <p:cNvPr id="898" name="Google Shape;898;p26"/>
            <p:cNvSpPr/>
            <p:nvPr/>
          </p:nvSpPr>
          <p:spPr>
            <a:xfrm>
              <a:off x="-60218325" y="3733825"/>
              <a:ext cx="235525" cy="316550"/>
            </a:xfrm>
            <a:custGeom>
              <a:avLst/>
              <a:gdLst/>
              <a:ahLst/>
              <a:cxnLst/>
              <a:rect l="l" t="t" r="r" b="b"/>
              <a:pathLst>
                <a:path w="9421" h="12662" extrusionOk="0">
                  <a:moveTo>
                    <a:pt x="4821" y="1666"/>
                  </a:moveTo>
                  <a:cubicBezTo>
                    <a:pt x="5073" y="1666"/>
                    <a:pt x="5262" y="1886"/>
                    <a:pt x="5262" y="2075"/>
                  </a:cubicBezTo>
                  <a:lnTo>
                    <a:pt x="5262" y="2359"/>
                  </a:lnTo>
                  <a:cubicBezTo>
                    <a:pt x="5734" y="2485"/>
                    <a:pt x="6081" y="2989"/>
                    <a:pt x="6081" y="3525"/>
                  </a:cubicBezTo>
                  <a:cubicBezTo>
                    <a:pt x="6081" y="3777"/>
                    <a:pt x="5892" y="3934"/>
                    <a:pt x="5640" y="3934"/>
                  </a:cubicBezTo>
                  <a:cubicBezTo>
                    <a:pt x="5419" y="3934"/>
                    <a:pt x="5262" y="3714"/>
                    <a:pt x="5262" y="3525"/>
                  </a:cubicBezTo>
                  <a:cubicBezTo>
                    <a:pt x="5262" y="3273"/>
                    <a:pt x="5073" y="3084"/>
                    <a:pt x="4821" y="3084"/>
                  </a:cubicBezTo>
                  <a:cubicBezTo>
                    <a:pt x="4569" y="3084"/>
                    <a:pt x="4411" y="3273"/>
                    <a:pt x="4411" y="3525"/>
                  </a:cubicBezTo>
                  <a:cubicBezTo>
                    <a:pt x="4411" y="3777"/>
                    <a:pt x="4789" y="3997"/>
                    <a:pt x="5104" y="4249"/>
                  </a:cubicBezTo>
                  <a:cubicBezTo>
                    <a:pt x="5514" y="4564"/>
                    <a:pt x="6081" y="4942"/>
                    <a:pt x="6081" y="5604"/>
                  </a:cubicBezTo>
                  <a:cubicBezTo>
                    <a:pt x="6081" y="6171"/>
                    <a:pt x="5734" y="6612"/>
                    <a:pt x="5262" y="6801"/>
                  </a:cubicBezTo>
                  <a:lnTo>
                    <a:pt x="5262" y="7085"/>
                  </a:lnTo>
                  <a:cubicBezTo>
                    <a:pt x="5262" y="7305"/>
                    <a:pt x="5041" y="7463"/>
                    <a:pt x="4821" y="7463"/>
                  </a:cubicBezTo>
                  <a:cubicBezTo>
                    <a:pt x="4569" y="7463"/>
                    <a:pt x="4411" y="7274"/>
                    <a:pt x="4411" y="7085"/>
                  </a:cubicBezTo>
                  <a:lnTo>
                    <a:pt x="4411" y="6801"/>
                  </a:lnTo>
                  <a:cubicBezTo>
                    <a:pt x="3938" y="6644"/>
                    <a:pt x="3592" y="6171"/>
                    <a:pt x="3592" y="5604"/>
                  </a:cubicBezTo>
                  <a:cubicBezTo>
                    <a:pt x="3592" y="5383"/>
                    <a:pt x="3781" y="5194"/>
                    <a:pt x="4033" y="5194"/>
                  </a:cubicBezTo>
                  <a:cubicBezTo>
                    <a:pt x="4253" y="5194"/>
                    <a:pt x="4411" y="5383"/>
                    <a:pt x="4411" y="5604"/>
                  </a:cubicBezTo>
                  <a:cubicBezTo>
                    <a:pt x="4411" y="5856"/>
                    <a:pt x="4632" y="6014"/>
                    <a:pt x="4821" y="6014"/>
                  </a:cubicBezTo>
                  <a:cubicBezTo>
                    <a:pt x="5041" y="6014"/>
                    <a:pt x="5262" y="5824"/>
                    <a:pt x="5262" y="5604"/>
                  </a:cubicBezTo>
                  <a:cubicBezTo>
                    <a:pt x="5262" y="5383"/>
                    <a:pt x="4947" y="5131"/>
                    <a:pt x="4569" y="4911"/>
                  </a:cubicBezTo>
                  <a:cubicBezTo>
                    <a:pt x="4159" y="4596"/>
                    <a:pt x="3592" y="4186"/>
                    <a:pt x="3592" y="3525"/>
                  </a:cubicBezTo>
                  <a:cubicBezTo>
                    <a:pt x="3592" y="2989"/>
                    <a:pt x="3938" y="2548"/>
                    <a:pt x="4411" y="2359"/>
                  </a:cubicBezTo>
                  <a:lnTo>
                    <a:pt x="4411" y="2075"/>
                  </a:lnTo>
                  <a:cubicBezTo>
                    <a:pt x="4411" y="1823"/>
                    <a:pt x="4632" y="1666"/>
                    <a:pt x="4821" y="1666"/>
                  </a:cubicBezTo>
                  <a:close/>
                  <a:moveTo>
                    <a:pt x="6081" y="9385"/>
                  </a:moveTo>
                  <a:lnTo>
                    <a:pt x="6081" y="10235"/>
                  </a:lnTo>
                  <a:lnTo>
                    <a:pt x="3592" y="10235"/>
                  </a:lnTo>
                  <a:lnTo>
                    <a:pt x="3592" y="9385"/>
                  </a:lnTo>
                  <a:close/>
                  <a:moveTo>
                    <a:pt x="4801" y="0"/>
                  </a:moveTo>
                  <a:cubicBezTo>
                    <a:pt x="4498" y="0"/>
                    <a:pt x="4188" y="29"/>
                    <a:pt x="3875" y="91"/>
                  </a:cubicBezTo>
                  <a:cubicBezTo>
                    <a:pt x="2111" y="500"/>
                    <a:pt x="693" y="1949"/>
                    <a:pt x="378" y="3714"/>
                  </a:cubicBezTo>
                  <a:cubicBezTo>
                    <a:pt x="0" y="5698"/>
                    <a:pt x="1008" y="7652"/>
                    <a:pt x="2773" y="8565"/>
                  </a:cubicBezTo>
                  <a:lnTo>
                    <a:pt x="2773" y="10582"/>
                  </a:lnTo>
                  <a:cubicBezTo>
                    <a:pt x="2773" y="11716"/>
                    <a:pt x="3718" y="12661"/>
                    <a:pt x="4852" y="12661"/>
                  </a:cubicBezTo>
                  <a:cubicBezTo>
                    <a:pt x="5986" y="12661"/>
                    <a:pt x="6963" y="11716"/>
                    <a:pt x="6963" y="10582"/>
                  </a:cubicBezTo>
                  <a:lnTo>
                    <a:pt x="6963" y="8565"/>
                  </a:lnTo>
                  <a:cubicBezTo>
                    <a:pt x="8444" y="7778"/>
                    <a:pt x="9420" y="6234"/>
                    <a:pt x="9420" y="4501"/>
                  </a:cubicBezTo>
                  <a:cubicBezTo>
                    <a:pt x="9392" y="2000"/>
                    <a:pt x="7308" y="0"/>
                    <a:pt x="48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" name="Google Shape;899;p26"/>
            <p:cNvSpPr/>
            <p:nvPr/>
          </p:nvSpPr>
          <p:spPr>
            <a:xfrm>
              <a:off x="-60255350" y="3844775"/>
              <a:ext cx="34675" cy="20500"/>
            </a:xfrm>
            <a:custGeom>
              <a:avLst/>
              <a:gdLst/>
              <a:ahLst/>
              <a:cxnLst/>
              <a:rect l="l" t="t" r="r" b="b"/>
              <a:pathLst>
                <a:path w="1387" h="820" extrusionOk="0">
                  <a:moveTo>
                    <a:pt x="379" y="0"/>
                  </a:moveTo>
                  <a:cubicBezTo>
                    <a:pt x="158" y="0"/>
                    <a:pt x="1" y="189"/>
                    <a:pt x="1" y="378"/>
                  </a:cubicBezTo>
                  <a:cubicBezTo>
                    <a:pt x="1" y="630"/>
                    <a:pt x="190" y="819"/>
                    <a:pt x="379" y="819"/>
                  </a:cubicBezTo>
                  <a:lnTo>
                    <a:pt x="946" y="819"/>
                  </a:lnTo>
                  <a:cubicBezTo>
                    <a:pt x="1166" y="819"/>
                    <a:pt x="1387" y="630"/>
                    <a:pt x="1387" y="378"/>
                  </a:cubicBezTo>
                  <a:cubicBezTo>
                    <a:pt x="1387" y="158"/>
                    <a:pt x="1166" y="0"/>
                    <a:pt x="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" name="Google Shape;900;p26"/>
            <p:cNvSpPr/>
            <p:nvPr/>
          </p:nvSpPr>
          <p:spPr>
            <a:xfrm>
              <a:off x="-59974175" y="3844775"/>
              <a:ext cx="35475" cy="20500"/>
            </a:xfrm>
            <a:custGeom>
              <a:avLst/>
              <a:gdLst/>
              <a:ahLst/>
              <a:cxnLst/>
              <a:rect l="l" t="t" r="r" b="b"/>
              <a:pathLst>
                <a:path w="1419" h="820" extrusionOk="0">
                  <a:moveTo>
                    <a:pt x="442" y="0"/>
                  </a:moveTo>
                  <a:cubicBezTo>
                    <a:pt x="221" y="0"/>
                    <a:pt x="1" y="189"/>
                    <a:pt x="1" y="378"/>
                  </a:cubicBezTo>
                  <a:cubicBezTo>
                    <a:pt x="1" y="630"/>
                    <a:pt x="221" y="819"/>
                    <a:pt x="442" y="819"/>
                  </a:cubicBezTo>
                  <a:lnTo>
                    <a:pt x="1009" y="819"/>
                  </a:lnTo>
                  <a:cubicBezTo>
                    <a:pt x="1230" y="819"/>
                    <a:pt x="1387" y="630"/>
                    <a:pt x="1387" y="378"/>
                  </a:cubicBezTo>
                  <a:cubicBezTo>
                    <a:pt x="1419" y="158"/>
                    <a:pt x="1230" y="0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" name="Google Shape;901;p26"/>
            <p:cNvSpPr/>
            <p:nvPr/>
          </p:nvSpPr>
          <p:spPr>
            <a:xfrm>
              <a:off x="-60212825" y="3939475"/>
              <a:ext cx="32325" cy="30350"/>
            </a:xfrm>
            <a:custGeom>
              <a:avLst/>
              <a:gdLst/>
              <a:ahLst/>
              <a:cxnLst/>
              <a:rect l="l" t="t" r="r" b="b"/>
              <a:pathLst>
                <a:path w="1293" h="1214" extrusionOk="0">
                  <a:moveTo>
                    <a:pt x="836" y="1"/>
                  </a:moveTo>
                  <a:cubicBezTo>
                    <a:pt x="725" y="1"/>
                    <a:pt x="615" y="40"/>
                    <a:pt x="536" y="119"/>
                  </a:cubicBezTo>
                  <a:lnTo>
                    <a:pt x="158" y="497"/>
                  </a:lnTo>
                  <a:cubicBezTo>
                    <a:pt x="1" y="654"/>
                    <a:pt x="1" y="938"/>
                    <a:pt x="158" y="1096"/>
                  </a:cubicBezTo>
                  <a:cubicBezTo>
                    <a:pt x="237" y="1174"/>
                    <a:pt x="340" y="1214"/>
                    <a:pt x="442" y="1214"/>
                  </a:cubicBezTo>
                  <a:cubicBezTo>
                    <a:pt x="544" y="1214"/>
                    <a:pt x="647" y="1174"/>
                    <a:pt x="725" y="1096"/>
                  </a:cubicBezTo>
                  <a:lnTo>
                    <a:pt x="1135" y="686"/>
                  </a:lnTo>
                  <a:cubicBezTo>
                    <a:pt x="1293" y="528"/>
                    <a:pt x="1293" y="245"/>
                    <a:pt x="1135" y="119"/>
                  </a:cubicBezTo>
                  <a:cubicBezTo>
                    <a:pt x="1056" y="40"/>
                    <a:pt x="946" y="1"/>
                    <a:pt x="8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" name="Google Shape;902;p26"/>
            <p:cNvSpPr/>
            <p:nvPr/>
          </p:nvSpPr>
          <p:spPr>
            <a:xfrm>
              <a:off x="-60012750" y="3739425"/>
              <a:ext cx="32300" cy="30350"/>
            </a:xfrm>
            <a:custGeom>
              <a:avLst/>
              <a:gdLst/>
              <a:ahLst/>
              <a:cxnLst/>
              <a:rect l="l" t="t" r="r" b="b"/>
              <a:pathLst>
                <a:path w="1292" h="1214" extrusionOk="0">
                  <a:moveTo>
                    <a:pt x="835" y="1"/>
                  </a:moveTo>
                  <a:cubicBezTo>
                    <a:pt x="725" y="1"/>
                    <a:pt x="614" y="40"/>
                    <a:pt x="536" y="119"/>
                  </a:cubicBezTo>
                  <a:lnTo>
                    <a:pt x="126" y="497"/>
                  </a:lnTo>
                  <a:cubicBezTo>
                    <a:pt x="0" y="654"/>
                    <a:pt x="0" y="938"/>
                    <a:pt x="126" y="1095"/>
                  </a:cubicBezTo>
                  <a:cubicBezTo>
                    <a:pt x="205" y="1174"/>
                    <a:pt x="315" y="1213"/>
                    <a:pt x="425" y="1213"/>
                  </a:cubicBezTo>
                  <a:cubicBezTo>
                    <a:pt x="536" y="1213"/>
                    <a:pt x="646" y="1174"/>
                    <a:pt x="725" y="1095"/>
                  </a:cubicBezTo>
                  <a:lnTo>
                    <a:pt x="1134" y="686"/>
                  </a:lnTo>
                  <a:cubicBezTo>
                    <a:pt x="1292" y="560"/>
                    <a:pt x="1292" y="276"/>
                    <a:pt x="1134" y="119"/>
                  </a:cubicBezTo>
                  <a:cubicBezTo>
                    <a:pt x="1056" y="40"/>
                    <a:pt x="945" y="1"/>
                    <a:pt x="8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-60012750" y="3939475"/>
              <a:ext cx="32300" cy="30350"/>
            </a:xfrm>
            <a:custGeom>
              <a:avLst/>
              <a:gdLst/>
              <a:ahLst/>
              <a:cxnLst/>
              <a:rect l="l" t="t" r="r" b="b"/>
              <a:pathLst>
                <a:path w="1292" h="1214" extrusionOk="0">
                  <a:moveTo>
                    <a:pt x="425" y="1"/>
                  </a:moveTo>
                  <a:cubicBezTo>
                    <a:pt x="315" y="1"/>
                    <a:pt x="205" y="40"/>
                    <a:pt x="126" y="119"/>
                  </a:cubicBezTo>
                  <a:cubicBezTo>
                    <a:pt x="0" y="245"/>
                    <a:pt x="0" y="528"/>
                    <a:pt x="126" y="686"/>
                  </a:cubicBezTo>
                  <a:lnTo>
                    <a:pt x="536" y="1096"/>
                  </a:lnTo>
                  <a:cubicBezTo>
                    <a:pt x="614" y="1174"/>
                    <a:pt x="725" y="1214"/>
                    <a:pt x="835" y="1214"/>
                  </a:cubicBezTo>
                  <a:cubicBezTo>
                    <a:pt x="945" y="1214"/>
                    <a:pt x="1056" y="1174"/>
                    <a:pt x="1134" y="1096"/>
                  </a:cubicBezTo>
                  <a:cubicBezTo>
                    <a:pt x="1292" y="938"/>
                    <a:pt x="1292" y="654"/>
                    <a:pt x="1134" y="497"/>
                  </a:cubicBezTo>
                  <a:lnTo>
                    <a:pt x="725" y="119"/>
                  </a:lnTo>
                  <a:cubicBezTo>
                    <a:pt x="646" y="40"/>
                    <a:pt x="536" y="1"/>
                    <a:pt x="4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" name="Google Shape;904;p26"/>
            <p:cNvSpPr/>
            <p:nvPr/>
          </p:nvSpPr>
          <p:spPr>
            <a:xfrm>
              <a:off x="-60212825" y="3739425"/>
              <a:ext cx="32325" cy="30350"/>
            </a:xfrm>
            <a:custGeom>
              <a:avLst/>
              <a:gdLst/>
              <a:ahLst/>
              <a:cxnLst/>
              <a:rect l="l" t="t" r="r" b="b"/>
              <a:pathLst>
                <a:path w="1293" h="1214" extrusionOk="0">
                  <a:moveTo>
                    <a:pt x="442" y="1"/>
                  </a:moveTo>
                  <a:cubicBezTo>
                    <a:pt x="340" y="1"/>
                    <a:pt x="237" y="40"/>
                    <a:pt x="158" y="119"/>
                  </a:cubicBezTo>
                  <a:cubicBezTo>
                    <a:pt x="1" y="276"/>
                    <a:pt x="1" y="560"/>
                    <a:pt x="158" y="686"/>
                  </a:cubicBezTo>
                  <a:lnTo>
                    <a:pt x="536" y="1095"/>
                  </a:lnTo>
                  <a:cubicBezTo>
                    <a:pt x="615" y="1174"/>
                    <a:pt x="725" y="1213"/>
                    <a:pt x="836" y="1213"/>
                  </a:cubicBezTo>
                  <a:cubicBezTo>
                    <a:pt x="946" y="1213"/>
                    <a:pt x="1056" y="1174"/>
                    <a:pt x="1135" y="1095"/>
                  </a:cubicBezTo>
                  <a:cubicBezTo>
                    <a:pt x="1293" y="938"/>
                    <a:pt x="1293" y="654"/>
                    <a:pt x="1135" y="497"/>
                  </a:cubicBezTo>
                  <a:lnTo>
                    <a:pt x="725" y="119"/>
                  </a:lnTo>
                  <a:cubicBezTo>
                    <a:pt x="647" y="40"/>
                    <a:pt x="544" y="1"/>
                    <a:pt x="4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05" name="Google Shape;905;p26"/>
          <p:cNvGrpSpPr/>
          <p:nvPr/>
        </p:nvGrpSpPr>
        <p:grpSpPr>
          <a:xfrm flipH="1">
            <a:off x="4656320" y="1424530"/>
            <a:ext cx="2585130" cy="3718835"/>
            <a:chOff x="1902550" y="1424540"/>
            <a:chExt cx="2585130" cy="3718835"/>
          </a:xfrm>
        </p:grpSpPr>
        <p:sp>
          <p:nvSpPr>
            <p:cNvPr id="906" name="Google Shape;906;p26"/>
            <p:cNvSpPr/>
            <p:nvPr/>
          </p:nvSpPr>
          <p:spPr>
            <a:xfrm rot="5400000">
              <a:off x="2582350" y="779775"/>
              <a:ext cx="346500" cy="1706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" name="Google Shape;907;p26"/>
            <p:cNvSpPr/>
            <p:nvPr/>
          </p:nvSpPr>
          <p:spPr>
            <a:xfrm>
              <a:off x="4098375" y="2398975"/>
              <a:ext cx="346500" cy="2744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" name="Google Shape;908;p26"/>
            <p:cNvSpPr/>
            <p:nvPr/>
          </p:nvSpPr>
          <p:spPr>
            <a:xfrm>
              <a:off x="3418815" y="1459574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9" name="Google Shape;909;p26"/>
            <p:cNvSpPr/>
            <p:nvPr/>
          </p:nvSpPr>
          <p:spPr>
            <a:xfrm>
              <a:off x="4013436" y="1454413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10" name="Google Shape;910;p26"/>
            <p:cNvGrpSpPr/>
            <p:nvPr/>
          </p:nvGrpSpPr>
          <p:grpSpPr>
            <a:xfrm rot="5400000">
              <a:off x="1791738" y="1535352"/>
              <a:ext cx="424239" cy="202616"/>
              <a:chOff x="7333700" y="2091721"/>
              <a:chExt cx="423350" cy="202191"/>
            </a:xfrm>
          </p:grpSpPr>
          <p:sp>
            <p:nvSpPr>
              <p:cNvPr id="911" name="Google Shape;911;p26"/>
              <p:cNvSpPr/>
              <p:nvPr/>
            </p:nvSpPr>
            <p:spPr>
              <a:xfrm>
                <a:off x="7368539" y="2091721"/>
                <a:ext cx="345900" cy="1524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2" name="Google Shape;912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13" name="Google Shape;913;p26"/>
            <p:cNvGrpSpPr/>
            <p:nvPr/>
          </p:nvGrpSpPr>
          <p:grpSpPr>
            <a:xfrm>
              <a:off x="4063441" y="2328332"/>
              <a:ext cx="424239" cy="292212"/>
              <a:chOff x="7333700" y="2091725"/>
              <a:chExt cx="423350" cy="291600"/>
            </a:xfrm>
          </p:grpSpPr>
          <p:sp>
            <p:nvSpPr>
              <p:cNvPr id="914" name="Google Shape;914;p26"/>
              <p:cNvSpPr/>
              <p:nvPr/>
            </p:nvSpPr>
            <p:spPr>
              <a:xfrm>
                <a:off x="7368550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15" name="Google Shape;915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916" name="Google Shape;916;p26"/>
          <p:cNvGrpSpPr/>
          <p:nvPr/>
        </p:nvGrpSpPr>
        <p:grpSpPr>
          <a:xfrm flipH="1">
            <a:off x="5249200" y="3162770"/>
            <a:ext cx="1992250" cy="1980632"/>
            <a:chOff x="1902550" y="3162768"/>
            <a:chExt cx="1992250" cy="1980632"/>
          </a:xfrm>
        </p:grpSpPr>
        <p:sp>
          <p:nvSpPr>
            <p:cNvPr id="917" name="Google Shape;917;p26"/>
            <p:cNvSpPr/>
            <p:nvPr/>
          </p:nvSpPr>
          <p:spPr>
            <a:xfrm rot="5400000">
              <a:off x="2435850" y="2694100"/>
              <a:ext cx="346500" cy="1353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8" name="Google Shape;918;p26"/>
            <p:cNvSpPr/>
            <p:nvPr/>
          </p:nvSpPr>
          <p:spPr>
            <a:xfrm>
              <a:off x="3505475" y="4137200"/>
              <a:ext cx="346500" cy="1006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9" name="Google Shape;919;p26"/>
            <p:cNvSpPr/>
            <p:nvPr/>
          </p:nvSpPr>
          <p:spPr>
            <a:xfrm>
              <a:off x="2825935" y="3197802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0" name="Google Shape;920;p26"/>
            <p:cNvSpPr/>
            <p:nvPr/>
          </p:nvSpPr>
          <p:spPr>
            <a:xfrm>
              <a:off x="3420556" y="3192641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921" name="Google Shape;921;p26"/>
            <p:cNvGrpSpPr/>
            <p:nvPr/>
          </p:nvGrpSpPr>
          <p:grpSpPr>
            <a:xfrm rot="5400000">
              <a:off x="1791738" y="3273580"/>
              <a:ext cx="424239" cy="202616"/>
              <a:chOff x="7333700" y="2091721"/>
              <a:chExt cx="423350" cy="202191"/>
            </a:xfrm>
          </p:grpSpPr>
          <p:sp>
            <p:nvSpPr>
              <p:cNvPr id="922" name="Google Shape;922;p26"/>
              <p:cNvSpPr/>
              <p:nvPr/>
            </p:nvSpPr>
            <p:spPr>
              <a:xfrm>
                <a:off x="7368539" y="2091721"/>
                <a:ext cx="345900" cy="1524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3" name="Google Shape;923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24" name="Google Shape;924;p26"/>
            <p:cNvGrpSpPr/>
            <p:nvPr/>
          </p:nvGrpSpPr>
          <p:grpSpPr>
            <a:xfrm>
              <a:off x="3470561" y="4066560"/>
              <a:ext cx="424239" cy="292212"/>
              <a:chOff x="7333700" y="2091725"/>
              <a:chExt cx="423350" cy="291600"/>
            </a:xfrm>
          </p:grpSpPr>
          <p:sp>
            <p:nvSpPr>
              <p:cNvPr id="925" name="Google Shape;925;p26"/>
              <p:cNvSpPr/>
              <p:nvPr/>
            </p:nvSpPr>
            <p:spPr>
              <a:xfrm>
                <a:off x="7368550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26" name="Google Shape;926;p26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27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32" name="Google Shape;932;p27"/>
          <p:cNvGrpSpPr/>
          <p:nvPr/>
        </p:nvGrpSpPr>
        <p:grpSpPr>
          <a:xfrm>
            <a:off x="2421625" y="3041965"/>
            <a:ext cx="4300749" cy="4203081"/>
            <a:chOff x="2797200" y="1820075"/>
            <a:chExt cx="3632083" cy="3549600"/>
          </a:xfrm>
        </p:grpSpPr>
        <p:sp>
          <p:nvSpPr>
            <p:cNvPr id="933" name="Google Shape;933;p27"/>
            <p:cNvSpPr/>
            <p:nvPr/>
          </p:nvSpPr>
          <p:spPr>
            <a:xfrm>
              <a:off x="3168750" y="2191625"/>
              <a:ext cx="2806500" cy="2806500"/>
            </a:xfrm>
            <a:prstGeom prst="blockArc">
              <a:avLst>
                <a:gd name="adj1" fmla="val 10794585"/>
                <a:gd name="adj2" fmla="val 21561559"/>
                <a:gd name="adj3" fmla="val 1590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4" name="Google Shape;934;p27"/>
            <p:cNvSpPr/>
            <p:nvPr/>
          </p:nvSpPr>
          <p:spPr>
            <a:xfrm>
              <a:off x="3056100" y="2078975"/>
              <a:ext cx="3031800" cy="3031800"/>
            </a:xfrm>
            <a:prstGeom prst="blockArc">
              <a:avLst>
                <a:gd name="adj1" fmla="val 13497555"/>
                <a:gd name="adj2" fmla="val 21577696"/>
                <a:gd name="adj3" fmla="val 21784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5" name="Google Shape;935;p27"/>
            <p:cNvSpPr/>
            <p:nvPr/>
          </p:nvSpPr>
          <p:spPr>
            <a:xfrm>
              <a:off x="2929050" y="1951925"/>
              <a:ext cx="3285900" cy="3285900"/>
            </a:xfrm>
            <a:prstGeom prst="blockArc">
              <a:avLst>
                <a:gd name="adj1" fmla="val 16183778"/>
                <a:gd name="adj2" fmla="val 21499959"/>
                <a:gd name="adj3" fmla="val 2738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6" name="Google Shape;936;p27"/>
            <p:cNvSpPr/>
            <p:nvPr/>
          </p:nvSpPr>
          <p:spPr>
            <a:xfrm>
              <a:off x="2797200" y="1820075"/>
              <a:ext cx="3549600" cy="3549600"/>
            </a:xfrm>
            <a:prstGeom prst="blockArc">
              <a:avLst>
                <a:gd name="adj1" fmla="val 18892034"/>
                <a:gd name="adj2" fmla="val 21598170"/>
                <a:gd name="adj3" fmla="val 32804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7" name="Google Shape;937;p27"/>
            <p:cNvSpPr/>
            <p:nvPr/>
          </p:nvSpPr>
          <p:spPr>
            <a:xfrm>
              <a:off x="4510500" y="1865741"/>
              <a:ext cx="123000" cy="10584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8" name="Google Shape;938;p27"/>
            <p:cNvSpPr/>
            <p:nvPr/>
          </p:nvSpPr>
          <p:spPr>
            <a:xfrm rot="2700000">
              <a:off x="5355758" y="2071269"/>
              <a:ext cx="123037" cy="133346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9" name="Google Shape;939;p27"/>
            <p:cNvSpPr/>
            <p:nvPr/>
          </p:nvSpPr>
          <p:spPr>
            <a:xfrm rot="-2700000">
              <a:off x="3681156" y="2343847"/>
              <a:ext cx="123037" cy="82010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0" name="Google Shape;940;p27"/>
            <p:cNvSpPr/>
            <p:nvPr/>
          </p:nvSpPr>
          <p:spPr>
            <a:xfrm rot="5400000">
              <a:off x="5701033" y="2928132"/>
              <a:ext cx="123000" cy="13335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1" name="Google Shape;941;p27"/>
            <p:cNvSpPr/>
            <p:nvPr/>
          </p:nvSpPr>
          <p:spPr>
            <a:xfrm rot="-5400000">
              <a:off x="3335725" y="3270132"/>
              <a:ext cx="123000" cy="6495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42" name="Google Shape;942;p27"/>
          <p:cNvGrpSpPr/>
          <p:nvPr/>
        </p:nvGrpSpPr>
        <p:grpSpPr>
          <a:xfrm>
            <a:off x="457868" y="2162213"/>
            <a:ext cx="1773900" cy="1870046"/>
            <a:chOff x="457868" y="1954146"/>
            <a:chExt cx="1773900" cy="1870046"/>
          </a:xfrm>
        </p:grpSpPr>
        <p:sp>
          <p:nvSpPr>
            <p:cNvPr id="943" name="Google Shape;943;p27"/>
            <p:cNvSpPr txBox="1"/>
            <p:nvPr/>
          </p:nvSpPr>
          <p:spPr>
            <a:xfrm flipH="1">
              <a:off x="457868" y="2636322"/>
              <a:ext cx="1773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نام کسب و کار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44" name="Google Shape;944;p27"/>
            <p:cNvSpPr txBox="1"/>
            <p:nvPr/>
          </p:nvSpPr>
          <p:spPr>
            <a:xfrm flipH="1">
              <a:off x="457868" y="2976819"/>
              <a:ext cx="1773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45" name="Google Shape;945;p27"/>
            <p:cNvSpPr/>
            <p:nvPr/>
          </p:nvSpPr>
          <p:spPr>
            <a:xfrm flipH="1">
              <a:off x="713618" y="1954146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25%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46" name="Google Shape;946;p27"/>
            <p:cNvSpPr/>
            <p:nvPr/>
          </p:nvSpPr>
          <p:spPr>
            <a:xfrm flipH="1">
              <a:off x="1231718" y="3597992"/>
              <a:ext cx="226200" cy="2262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47" name="Google Shape;947;p27"/>
          <p:cNvGrpSpPr/>
          <p:nvPr/>
        </p:nvGrpSpPr>
        <p:grpSpPr>
          <a:xfrm>
            <a:off x="2612593" y="1217014"/>
            <a:ext cx="1773900" cy="1870046"/>
            <a:chOff x="2612593" y="1217014"/>
            <a:chExt cx="1773900" cy="1870046"/>
          </a:xfrm>
        </p:grpSpPr>
        <p:sp>
          <p:nvSpPr>
            <p:cNvPr id="948" name="Google Shape;948;p27"/>
            <p:cNvSpPr txBox="1"/>
            <p:nvPr/>
          </p:nvSpPr>
          <p:spPr>
            <a:xfrm flipH="1">
              <a:off x="2612593" y="1899189"/>
              <a:ext cx="1773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ثبت نام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49" name="Google Shape;949;p27"/>
            <p:cNvSpPr txBox="1"/>
            <p:nvPr/>
          </p:nvSpPr>
          <p:spPr>
            <a:xfrm flipH="1">
              <a:off x="2612593" y="2239687"/>
              <a:ext cx="1773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50" name="Google Shape;950;p27"/>
            <p:cNvSpPr/>
            <p:nvPr/>
          </p:nvSpPr>
          <p:spPr>
            <a:xfrm flipH="1">
              <a:off x="2868343" y="1217014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50%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51" name="Google Shape;951;p27"/>
            <p:cNvSpPr/>
            <p:nvPr/>
          </p:nvSpPr>
          <p:spPr>
            <a:xfrm flipH="1">
              <a:off x="3386443" y="2860860"/>
              <a:ext cx="226200" cy="226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52" name="Google Shape;952;p27"/>
          <p:cNvGrpSpPr/>
          <p:nvPr/>
        </p:nvGrpSpPr>
        <p:grpSpPr>
          <a:xfrm>
            <a:off x="4767318" y="1217014"/>
            <a:ext cx="1773900" cy="1870046"/>
            <a:chOff x="4767318" y="1217014"/>
            <a:chExt cx="1773900" cy="1870046"/>
          </a:xfrm>
        </p:grpSpPr>
        <p:sp>
          <p:nvSpPr>
            <p:cNvPr id="953" name="Google Shape;953;p27"/>
            <p:cNvSpPr txBox="1"/>
            <p:nvPr/>
          </p:nvSpPr>
          <p:spPr>
            <a:xfrm flipH="1">
              <a:off x="4767318" y="1899189"/>
              <a:ext cx="1773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حساب بانکی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54" name="Google Shape;954;p27"/>
            <p:cNvSpPr txBox="1"/>
            <p:nvPr/>
          </p:nvSpPr>
          <p:spPr>
            <a:xfrm flipH="1">
              <a:off x="4767318" y="2239687"/>
              <a:ext cx="1773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55" name="Google Shape;955;p27"/>
            <p:cNvSpPr/>
            <p:nvPr/>
          </p:nvSpPr>
          <p:spPr>
            <a:xfrm flipH="1">
              <a:off x="5023068" y="1217014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75%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56" name="Google Shape;956;p27"/>
            <p:cNvSpPr/>
            <p:nvPr/>
          </p:nvSpPr>
          <p:spPr>
            <a:xfrm flipH="1">
              <a:off x="5541168" y="2860860"/>
              <a:ext cx="226200" cy="226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57" name="Google Shape;957;p27"/>
          <p:cNvGrpSpPr/>
          <p:nvPr/>
        </p:nvGrpSpPr>
        <p:grpSpPr>
          <a:xfrm>
            <a:off x="6922043" y="2162213"/>
            <a:ext cx="1773900" cy="1870046"/>
            <a:chOff x="6922043" y="1954146"/>
            <a:chExt cx="1773900" cy="1870046"/>
          </a:xfrm>
        </p:grpSpPr>
        <p:sp>
          <p:nvSpPr>
            <p:cNvPr id="958" name="Google Shape;958;p27"/>
            <p:cNvSpPr txBox="1"/>
            <p:nvPr/>
          </p:nvSpPr>
          <p:spPr>
            <a:xfrm flipH="1">
              <a:off x="6922043" y="2636322"/>
              <a:ext cx="1773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باز کردن مغازه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59" name="Google Shape;959;p27"/>
            <p:cNvSpPr txBox="1"/>
            <p:nvPr/>
          </p:nvSpPr>
          <p:spPr>
            <a:xfrm flipH="1">
              <a:off x="6922043" y="2976819"/>
              <a:ext cx="17739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60" name="Google Shape;960;p27"/>
            <p:cNvSpPr/>
            <p:nvPr/>
          </p:nvSpPr>
          <p:spPr>
            <a:xfrm flipH="1">
              <a:off x="7177793" y="1954146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100%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61" name="Google Shape;961;p27"/>
            <p:cNvSpPr/>
            <p:nvPr/>
          </p:nvSpPr>
          <p:spPr>
            <a:xfrm flipH="1">
              <a:off x="7695893" y="3597992"/>
              <a:ext cx="226200" cy="226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6" name="Google Shape;966;p28"/>
          <p:cNvGrpSpPr/>
          <p:nvPr/>
        </p:nvGrpSpPr>
        <p:grpSpPr>
          <a:xfrm>
            <a:off x="654462" y="1456350"/>
            <a:ext cx="7835076" cy="1052447"/>
            <a:chOff x="654462" y="1456350"/>
            <a:chExt cx="7835076" cy="1052447"/>
          </a:xfrm>
        </p:grpSpPr>
        <p:grpSp>
          <p:nvGrpSpPr>
            <p:cNvPr id="967" name="Google Shape;967;p28"/>
            <p:cNvGrpSpPr/>
            <p:nvPr/>
          </p:nvGrpSpPr>
          <p:grpSpPr>
            <a:xfrm>
              <a:off x="4406347" y="1456350"/>
              <a:ext cx="331913" cy="1052447"/>
              <a:chOff x="4406347" y="1456350"/>
              <a:chExt cx="331913" cy="1052447"/>
            </a:xfrm>
          </p:grpSpPr>
          <p:sp>
            <p:nvSpPr>
              <p:cNvPr id="968" name="Google Shape;968;p28"/>
              <p:cNvSpPr/>
              <p:nvPr/>
            </p:nvSpPr>
            <p:spPr>
              <a:xfrm>
                <a:off x="4459397" y="1514355"/>
                <a:ext cx="225813" cy="936453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60671" extrusionOk="0">
                    <a:moveTo>
                      <a:pt x="1" y="0"/>
                    </a:moveTo>
                    <a:lnTo>
                      <a:pt x="1" y="60671"/>
                    </a:lnTo>
                    <a:lnTo>
                      <a:pt x="14629" y="60671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69" name="Google Shape;969;p28"/>
              <p:cNvSpPr/>
              <p:nvPr/>
            </p:nvSpPr>
            <p:spPr>
              <a:xfrm>
                <a:off x="4406347" y="1456350"/>
                <a:ext cx="331913" cy="123402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5" extrusionOk="0">
                    <a:moveTo>
                      <a:pt x="4037" y="1"/>
                    </a:moveTo>
                    <a:cubicBezTo>
                      <a:pt x="1799" y="1"/>
                      <a:pt x="1" y="1759"/>
                      <a:pt x="1" y="3998"/>
                    </a:cubicBezTo>
                    <a:cubicBezTo>
                      <a:pt x="1" y="6236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6"/>
                      <a:pt x="21503" y="3998"/>
                    </a:cubicBezTo>
                    <a:cubicBezTo>
                      <a:pt x="21503" y="1759"/>
                      <a:pt x="19705" y="1"/>
                      <a:pt x="174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0" name="Google Shape;970;p28"/>
              <p:cNvSpPr/>
              <p:nvPr/>
            </p:nvSpPr>
            <p:spPr>
              <a:xfrm>
                <a:off x="4406347" y="2385410"/>
                <a:ext cx="331913" cy="123387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4" extrusionOk="0">
                    <a:moveTo>
                      <a:pt x="4037" y="0"/>
                    </a:moveTo>
                    <a:cubicBezTo>
                      <a:pt x="1799" y="0"/>
                      <a:pt x="1" y="1759"/>
                      <a:pt x="1" y="3997"/>
                    </a:cubicBezTo>
                    <a:cubicBezTo>
                      <a:pt x="1" y="6235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5"/>
                      <a:pt x="21503" y="3997"/>
                    </a:cubicBezTo>
                    <a:cubicBezTo>
                      <a:pt x="21503" y="1759"/>
                      <a:pt x="19705" y="0"/>
                      <a:pt x="174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1" name="Google Shape;971;p28"/>
              <p:cNvSpPr/>
              <p:nvPr/>
            </p:nvSpPr>
            <p:spPr>
              <a:xfrm>
                <a:off x="4459405" y="1806753"/>
                <a:ext cx="225814" cy="351644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72" name="Google Shape;972;p28"/>
            <p:cNvGrpSpPr/>
            <p:nvPr/>
          </p:nvGrpSpPr>
          <p:grpSpPr>
            <a:xfrm>
              <a:off x="6359710" y="1456350"/>
              <a:ext cx="331913" cy="1052447"/>
              <a:chOff x="6359710" y="1456350"/>
              <a:chExt cx="331913" cy="1052447"/>
            </a:xfrm>
          </p:grpSpPr>
          <p:sp>
            <p:nvSpPr>
              <p:cNvPr id="973" name="Google Shape;973;p28"/>
              <p:cNvSpPr/>
              <p:nvPr/>
            </p:nvSpPr>
            <p:spPr>
              <a:xfrm>
                <a:off x="6412760" y="1514355"/>
                <a:ext cx="225813" cy="936453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60671" extrusionOk="0">
                    <a:moveTo>
                      <a:pt x="1" y="0"/>
                    </a:moveTo>
                    <a:lnTo>
                      <a:pt x="1" y="60671"/>
                    </a:lnTo>
                    <a:lnTo>
                      <a:pt x="14629" y="60671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4" name="Google Shape;974;p28"/>
              <p:cNvSpPr/>
              <p:nvPr/>
            </p:nvSpPr>
            <p:spPr>
              <a:xfrm>
                <a:off x="6359710" y="1456350"/>
                <a:ext cx="331913" cy="123402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5" extrusionOk="0">
                    <a:moveTo>
                      <a:pt x="4037" y="1"/>
                    </a:moveTo>
                    <a:cubicBezTo>
                      <a:pt x="1799" y="1"/>
                      <a:pt x="1" y="1759"/>
                      <a:pt x="1" y="3998"/>
                    </a:cubicBezTo>
                    <a:cubicBezTo>
                      <a:pt x="1" y="6236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6"/>
                      <a:pt x="21503" y="3998"/>
                    </a:cubicBezTo>
                    <a:cubicBezTo>
                      <a:pt x="21503" y="1759"/>
                      <a:pt x="19705" y="1"/>
                      <a:pt x="174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5" name="Google Shape;975;p28"/>
              <p:cNvSpPr/>
              <p:nvPr/>
            </p:nvSpPr>
            <p:spPr>
              <a:xfrm>
                <a:off x="6359710" y="2385410"/>
                <a:ext cx="331913" cy="123387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4" extrusionOk="0">
                    <a:moveTo>
                      <a:pt x="4037" y="0"/>
                    </a:moveTo>
                    <a:cubicBezTo>
                      <a:pt x="1799" y="0"/>
                      <a:pt x="1" y="1759"/>
                      <a:pt x="1" y="3997"/>
                    </a:cubicBezTo>
                    <a:cubicBezTo>
                      <a:pt x="1" y="6235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5"/>
                      <a:pt x="21503" y="3997"/>
                    </a:cubicBezTo>
                    <a:cubicBezTo>
                      <a:pt x="21503" y="1759"/>
                      <a:pt x="19705" y="0"/>
                      <a:pt x="174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6" name="Google Shape;976;p28"/>
              <p:cNvSpPr/>
              <p:nvPr/>
            </p:nvSpPr>
            <p:spPr>
              <a:xfrm>
                <a:off x="6412768" y="1806753"/>
                <a:ext cx="225814" cy="351644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77" name="Google Shape;977;p28"/>
            <p:cNvGrpSpPr/>
            <p:nvPr/>
          </p:nvGrpSpPr>
          <p:grpSpPr>
            <a:xfrm>
              <a:off x="2452983" y="1456350"/>
              <a:ext cx="331913" cy="1052447"/>
              <a:chOff x="2452983" y="1456350"/>
              <a:chExt cx="331913" cy="1052447"/>
            </a:xfrm>
          </p:grpSpPr>
          <p:sp>
            <p:nvSpPr>
              <p:cNvPr id="978" name="Google Shape;978;p28"/>
              <p:cNvSpPr/>
              <p:nvPr/>
            </p:nvSpPr>
            <p:spPr>
              <a:xfrm>
                <a:off x="2506033" y="1514355"/>
                <a:ext cx="225813" cy="936453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60671" extrusionOk="0">
                    <a:moveTo>
                      <a:pt x="1" y="0"/>
                    </a:moveTo>
                    <a:lnTo>
                      <a:pt x="1" y="60671"/>
                    </a:lnTo>
                    <a:lnTo>
                      <a:pt x="14629" y="60671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>
                <a:off x="2452983" y="1456350"/>
                <a:ext cx="331913" cy="123402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5" extrusionOk="0">
                    <a:moveTo>
                      <a:pt x="4037" y="1"/>
                    </a:moveTo>
                    <a:cubicBezTo>
                      <a:pt x="1799" y="1"/>
                      <a:pt x="1" y="1759"/>
                      <a:pt x="1" y="3998"/>
                    </a:cubicBezTo>
                    <a:cubicBezTo>
                      <a:pt x="1" y="6236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6"/>
                      <a:pt x="21503" y="3998"/>
                    </a:cubicBezTo>
                    <a:cubicBezTo>
                      <a:pt x="21503" y="1759"/>
                      <a:pt x="19705" y="1"/>
                      <a:pt x="174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>
                <a:off x="2452983" y="2385410"/>
                <a:ext cx="331913" cy="123387"/>
              </a:xfrm>
              <a:custGeom>
                <a:avLst/>
                <a:gdLst/>
                <a:ahLst/>
                <a:cxnLst/>
                <a:rect l="l" t="t" r="r" b="b"/>
                <a:pathLst>
                  <a:path w="21504" h="7994" extrusionOk="0">
                    <a:moveTo>
                      <a:pt x="4037" y="0"/>
                    </a:moveTo>
                    <a:cubicBezTo>
                      <a:pt x="1799" y="0"/>
                      <a:pt x="1" y="1759"/>
                      <a:pt x="1" y="3997"/>
                    </a:cubicBezTo>
                    <a:cubicBezTo>
                      <a:pt x="1" y="6235"/>
                      <a:pt x="1799" y="7994"/>
                      <a:pt x="4037" y="7994"/>
                    </a:cubicBezTo>
                    <a:lnTo>
                      <a:pt x="17467" y="7994"/>
                    </a:lnTo>
                    <a:cubicBezTo>
                      <a:pt x="19705" y="7994"/>
                      <a:pt x="21503" y="6235"/>
                      <a:pt x="21503" y="3997"/>
                    </a:cubicBezTo>
                    <a:cubicBezTo>
                      <a:pt x="21503" y="1759"/>
                      <a:pt x="19705" y="0"/>
                      <a:pt x="1746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>
                <a:off x="2506041" y="1806753"/>
                <a:ext cx="225813" cy="351640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982" name="Google Shape;982;p28"/>
            <p:cNvGrpSpPr/>
            <p:nvPr/>
          </p:nvGrpSpPr>
          <p:grpSpPr>
            <a:xfrm>
              <a:off x="654462" y="1816933"/>
              <a:ext cx="7835076" cy="331282"/>
              <a:chOff x="654462" y="1816933"/>
              <a:chExt cx="7835076" cy="331282"/>
            </a:xfrm>
          </p:grpSpPr>
          <p:sp>
            <p:nvSpPr>
              <p:cNvPr id="983" name="Google Shape;983;p28"/>
              <p:cNvSpPr/>
              <p:nvPr/>
            </p:nvSpPr>
            <p:spPr>
              <a:xfrm>
                <a:off x="729526" y="1869359"/>
                <a:ext cx="7685555" cy="226416"/>
              </a:xfrm>
              <a:custGeom>
                <a:avLst/>
                <a:gdLst/>
                <a:ahLst/>
                <a:cxnLst/>
                <a:rect l="l" t="t" r="r" b="b"/>
                <a:pathLst>
                  <a:path w="84652" h="14669" extrusionOk="0">
                    <a:moveTo>
                      <a:pt x="0" y="0"/>
                    </a:moveTo>
                    <a:lnTo>
                      <a:pt x="0" y="14668"/>
                    </a:lnTo>
                    <a:lnTo>
                      <a:pt x="84652" y="14668"/>
                    </a:lnTo>
                    <a:lnTo>
                      <a:pt x="8465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>
                <a:off x="654462" y="1869351"/>
                <a:ext cx="225814" cy="226421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>
                <a:off x="8263724" y="1869353"/>
                <a:ext cx="225814" cy="226421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986" name="Google Shape;986;p28"/>
              <p:cNvGrpSpPr/>
              <p:nvPr/>
            </p:nvGrpSpPr>
            <p:grpSpPr>
              <a:xfrm>
                <a:off x="654462" y="1816933"/>
                <a:ext cx="7835076" cy="331282"/>
                <a:chOff x="654159" y="1879825"/>
                <a:chExt cx="7835076" cy="331282"/>
              </a:xfrm>
            </p:grpSpPr>
            <p:sp>
              <p:nvSpPr>
                <p:cNvPr id="987" name="Google Shape;987;p28"/>
                <p:cNvSpPr/>
                <p:nvPr/>
              </p:nvSpPr>
              <p:spPr>
                <a:xfrm>
                  <a:off x="654159" y="1879825"/>
                  <a:ext cx="124020" cy="331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35" h="21463" extrusionOk="0">
                      <a:moveTo>
                        <a:pt x="3997" y="0"/>
                      </a:moveTo>
                      <a:cubicBezTo>
                        <a:pt x="1799" y="0"/>
                        <a:pt x="1" y="1759"/>
                        <a:pt x="1" y="3997"/>
                      </a:cubicBezTo>
                      <a:lnTo>
                        <a:pt x="1" y="17466"/>
                      </a:lnTo>
                      <a:cubicBezTo>
                        <a:pt x="1" y="19664"/>
                        <a:pt x="1799" y="21463"/>
                        <a:pt x="3997" y="21463"/>
                      </a:cubicBezTo>
                      <a:cubicBezTo>
                        <a:pt x="6236" y="21463"/>
                        <a:pt x="8034" y="19664"/>
                        <a:pt x="8034" y="17466"/>
                      </a:cubicBezTo>
                      <a:lnTo>
                        <a:pt x="8034" y="3997"/>
                      </a:lnTo>
                      <a:cubicBezTo>
                        <a:pt x="8034" y="1759"/>
                        <a:pt x="6236" y="0"/>
                        <a:pt x="3997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988" name="Google Shape;988;p28"/>
                <p:cNvSpPr/>
                <p:nvPr/>
              </p:nvSpPr>
              <p:spPr>
                <a:xfrm>
                  <a:off x="8365832" y="1879825"/>
                  <a:ext cx="123403" cy="331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95" h="21463" extrusionOk="0">
                      <a:moveTo>
                        <a:pt x="3998" y="0"/>
                      </a:moveTo>
                      <a:cubicBezTo>
                        <a:pt x="1759" y="0"/>
                        <a:pt x="1" y="1759"/>
                        <a:pt x="1" y="3997"/>
                      </a:cubicBezTo>
                      <a:lnTo>
                        <a:pt x="1" y="17466"/>
                      </a:lnTo>
                      <a:cubicBezTo>
                        <a:pt x="1" y="19664"/>
                        <a:pt x="1759" y="21463"/>
                        <a:pt x="3998" y="21463"/>
                      </a:cubicBezTo>
                      <a:cubicBezTo>
                        <a:pt x="6236" y="21463"/>
                        <a:pt x="7994" y="19664"/>
                        <a:pt x="7994" y="17466"/>
                      </a:cubicBezTo>
                      <a:lnTo>
                        <a:pt x="7994" y="3997"/>
                      </a:lnTo>
                      <a:cubicBezTo>
                        <a:pt x="7994" y="1759"/>
                        <a:pt x="6236" y="0"/>
                        <a:pt x="399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sp>
        <p:nvSpPr>
          <p:cNvPr id="989" name="Google Shape;989;p28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990" name="Google Shape;990;p28"/>
          <p:cNvGrpSpPr/>
          <p:nvPr/>
        </p:nvGrpSpPr>
        <p:grpSpPr>
          <a:xfrm>
            <a:off x="752451" y="1688723"/>
            <a:ext cx="1779007" cy="3066447"/>
            <a:chOff x="752451" y="1688723"/>
            <a:chExt cx="1779007" cy="3066447"/>
          </a:xfrm>
        </p:grpSpPr>
        <p:sp>
          <p:nvSpPr>
            <p:cNvPr id="991" name="Google Shape;991;p28"/>
            <p:cNvSpPr txBox="1"/>
            <p:nvPr/>
          </p:nvSpPr>
          <p:spPr>
            <a:xfrm>
              <a:off x="753058" y="3473850"/>
              <a:ext cx="1778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اتصال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92" name="Google Shape;992;p28"/>
            <p:cNvSpPr txBox="1"/>
            <p:nvPr/>
          </p:nvSpPr>
          <p:spPr>
            <a:xfrm>
              <a:off x="752451" y="4058270"/>
              <a:ext cx="1778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93" name="Google Shape;993;p28"/>
            <p:cNvSpPr/>
            <p:nvPr/>
          </p:nvSpPr>
          <p:spPr>
            <a:xfrm>
              <a:off x="1200358" y="2496033"/>
              <a:ext cx="883800" cy="883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4" name="Google Shape;994;p28"/>
            <p:cNvSpPr/>
            <p:nvPr/>
          </p:nvSpPr>
          <p:spPr>
            <a:xfrm>
              <a:off x="1348408" y="1688723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995" name="Google Shape;995;p28"/>
          <p:cNvGrpSpPr/>
          <p:nvPr/>
        </p:nvGrpSpPr>
        <p:grpSpPr>
          <a:xfrm>
            <a:off x="6613149" y="1688723"/>
            <a:ext cx="1778400" cy="3063709"/>
            <a:chOff x="6613149" y="1688723"/>
            <a:chExt cx="1778400" cy="3063709"/>
          </a:xfrm>
        </p:grpSpPr>
        <p:sp>
          <p:nvSpPr>
            <p:cNvPr id="996" name="Google Shape;996;p28"/>
            <p:cNvSpPr txBox="1"/>
            <p:nvPr/>
          </p:nvSpPr>
          <p:spPr>
            <a:xfrm>
              <a:off x="6613149" y="3473850"/>
              <a:ext cx="1778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توزیع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997" name="Google Shape;997;p28"/>
            <p:cNvSpPr txBox="1"/>
            <p:nvPr/>
          </p:nvSpPr>
          <p:spPr>
            <a:xfrm>
              <a:off x="6613149" y="4055532"/>
              <a:ext cx="1778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998" name="Google Shape;998;p28"/>
            <p:cNvSpPr/>
            <p:nvPr/>
          </p:nvSpPr>
          <p:spPr>
            <a:xfrm>
              <a:off x="7060449" y="2496033"/>
              <a:ext cx="883800" cy="883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" name="Google Shape;999;p28"/>
            <p:cNvSpPr/>
            <p:nvPr/>
          </p:nvSpPr>
          <p:spPr>
            <a:xfrm>
              <a:off x="7208499" y="1688723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000" name="Google Shape;1000;p28"/>
          <p:cNvGrpSpPr/>
          <p:nvPr/>
        </p:nvGrpSpPr>
        <p:grpSpPr>
          <a:xfrm>
            <a:off x="2706421" y="1688723"/>
            <a:ext cx="1803825" cy="3066447"/>
            <a:chOff x="2706421" y="1688723"/>
            <a:chExt cx="1803825" cy="3066447"/>
          </a:xfrm>
        </p:grpSpPr>
        <p:sp>
          <p:nvSpPr>
            <p:cNvPr id="1001" name="Google Shape;1001;p28"/>
            <p:cNvSpPr txBox="1"/>
            <p:nvPr/>
          </p:nvSpPr>
          <p:spPr>
            <a:xfrm>
              <a:off x="2706421" y="3473850"/>
              <a:ext cx="1778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تست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02" name="Google Shape;1002;p28"/>
            <p:cNvSpPr txBox="1"/>
            <p:nvPr/>
          </p:nvSpPr>
          <p:spPr>
            <a:xfrm>
              <a:off x="2731846" y="4058270"/>
              <a:ext cx="1778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03" name="Google Shape;1003;p28"/>
            <p:cNvSpPr/>
            <p:nvPr/>
          </p:nvSpPr>
          <p:spPr>
            <a:xfrm>
              <a:off x="3153721" y="2496033"/>
              <a:ext cx="883800" cy="8838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" name="Google Shape;1004;p28"/>
            <p:cNvSpPr/>
            <p:nvPr/>
          </p:nvSpPr>
          <p:spPr>
            <a:xfrm>
              <a:off x="3301771" y="1688723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005" name="Google Shape;1005;p28"/>
          <p:cNvGrpSpPr/>
          <p:nvPr/>
        </p:nvGrpSpPr>
        <p:grpSpPr>
          <a:xfrm>
            <a:off x="4659785" y="1688723"/>
            <a:ext cx="1803825" cy="3063709"/>
            <a:chOff x="4659785" y="1688723"/>
            <a:chExt cx="1803825" cy="3063709"/>
          </a:xfrm>
        </p:grpSpPr>
        <p:sp>
          <p:nvSpPr>
            <p:cNvPr id="1006" name="Google Shape;1006;p28"/>
            <p:cNvSpPr txBox="1"/>
            <p:nvPr/>
          </p:nvSpPr>
          <p:spPr>
            <a:xfrm>
              <a:off x="4659785" y="3473850"/>
              <a:ext cx="1778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توسعه دهید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07" name="Google Shape;1007;p28"/>
            <p:cNvSpPr txBox="1"/>
            <p:nvPr/>
          </p:nvSpPr>
          <p:spPr>
            <a:xfrm>
              <a:off x="4685210" y="4055532"/>
              <a:ext cx="1778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08" name="Google Shape;1008;p28"/>
            <p:cNvSpPr/>
            <p:nvPr/>
          </p:nvSpPr>
          <p:spPr>
            <a:xfrm>
              <a:off x="5107085" y="2496033"/>
              <a:ext cx="883800" cy="883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" name="Google Shape;1009;p28"/>
            <p:cNvSpPr/>
            <p:nvPr/>
          </p:nvSpPr>
          <p:spPr>
            <a:xfrm>
              <a:off x="5255135" y="1688723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1010" name="Google Shape;1010;p28"/>
          <p:cNvSpPr/>
          <p:nvPr/>
        </p:nvSpPr>
        <p:spPr>
          <a:xfrm>
            <a:off x="7274886" y="2710452"/>
            <a:ext cx="454926" cy="454962"/>
          </a:xfrm>
          <a:custGeom>
            <a:avLst/>
            <a:gdLst/>
            <a:ahLst/>
            <a:cxnLst/>
            <a:rect l="l" t="t" r="r" b="b"/>
            <a:pathLst>
              <a:path w="12760" h="12761" extrusionOk="0">
                <a:moveTo>
                  <a:pt x="6427" y="3592"/>
                </a:moveTo>
                <a:cubicBezTo>
                  <a:pt x="7939" y="3592"/>
                  <a:pt x="9168" y="4821"/>
                  <a:pt x="9168" y="6365"/>
                </a:cubicBezTo>
                <a:cubicBezTo>
                  <a:pt x="9168" y="7846"/>
                  <a:pt x="7908" y="9106"/>
                  <a:pt x="6427" y="9106"/>
                </a:cubicBezTo>
                <a:cubicBezTo>
                  <a:pt x="4883" y="9106"/>
                  <a:pt x="3655" y="7877"/>
                  <a:pt x="3655" y="6365"/>
                </a:cubicBezTo>
                <a:cubicBezTo>
                  <a:pt x="3655" y="4821"/>
                  <a:pt x="4883" y="3592"/>
                  <a:pt x="6427" y="3592"/>
                </a:cubicBezTo>
                <a:close/>
                <a:moveTo>
                  <a:pt x="5829" y="1"/>
                </a:moveTo>
                <a:cubicBezTo>
                  <a:pt x="5356" y="1"/>
                  <a:pt x="5009" y="347"/>
                  <a:pt x="5009" y="852"/>
                </a:cubicBezTo>
                <a:lnTo>
                  <a:pt x="5009" y="1576"/>
                </a:lnTo>
                <a:cubicBezTo>
                  <a:pt x="4631" y="1702"/>
                  <a:pt x="4285" y="1828"/>
                  <a:pt x="3970" y="2017"/>
                </a:cubicBezTo>
                <a:lnTo>
                  <a:pt x="3466" y="1513"/>
                </a:lnTo>
                <a:cubicBezTo>
                  <a:pt x="3308" y="1356"/>
                  <a:pt x="3088" y="1277"/>
                  <a:pt x="2867" y="1277"/>
                </a:cubicBezTo>
                <a:cubicBezTo>
                  <a:pt x="2647" y="1277"/>
                  <a:pt x="2426" y="1356"/>
                  <a:pt x="2269" y="1513"/>
                </a:cubicBezTo>
                <a:lnTo>
                  <a:pt x="1481" y="2301"/>
                </a:lnTo>
                <a:cubicBezTo>
                  <a:pt x="1166" y="2616"/>
                  <a:pt x="1166" y="3151"/>
                  <a:pt x="1481" y="3466"/>
                </a:cubicBezTo>
                <a:lnTo>
                  <a:pt x="2017" y="4002"/>
                </a:lnTo>
                <a:cubicBezTo>
                  <a:pt x="1796" y="4317"/>
                  <a:pt x="1701" y="4664"/>
                  <a:pt x="1575" y="5010"/>
                </a:cubicBezTo>
                <a:lnTo>
                  <a:pt x="819" y="5010"/>
                </a:lnTo>
                <a:cubicBezTo>
                  <a:pt x="347" y="5010"/>
                  <a:pt x="0" y="5357"/>
                  <a:pt x="0" y="5829"/>
                </a:cubicBezTo>
                <a:lnTo>
                  <a:pt x="0" y="6932"/>
                </a:lnTo>
                <a:cubicBezTo>
                  <a:pt x="0" y="7405"/>
                  <a:pt x="347" y="7783"/>
                  <a:pt x="819" y="7783"/>
                </a:cubicBezTo>
                <a:lnTo>
                  <a:pt x="1575" y="7783"/>
                </a:lnTo>
                <a:cubicBezTo>
                  <a:pt x="1701" y="8129"/>
                  <a:pt x="1796" y="8476"/>
                  <a:pt x="2017" y="8791"/>
                </a:cubicBezTo>
                <a:lnTo>
                  <a:pt x="1481" y="9295"/>
                </a:lnTo>
                <a:cubicBezTo>
                  <a:pt x="1166" y="9610"/>
                  <a:pt x="1166" y="10177"/>
                  <a:pt x="1481" y="10492"/>
                </a:cubicBezTo>
                <a:lnTo>
                  <a:pt x="2269" y="11280"/>
                </a:lnTo>
                <a:cubicBezTo>
                  <a:pt x="2426" y="11437"/>
                  <a:pt x="2647" y="11516"/>
                  <a:pt x="2867" y="11516"/>
                </a:cubicBezTo>
                <a:cubicBezTo>
                  <a:pt x="3088" y="11516"/>
                  <a:pt x="3308" y="11437"/>
                  <a:pt x="3466" y="11280"/>
                </a:cubicBezTo>
                <a:lnTo>
                  <a:pt x="3970" y="10776"/>
                </a:lnTo>
                <a:cubicBezTo>
                  <a:pt x="4285" y="10965"/>
                  <a:pt x="4631" y="11091"/>
                  <a:pt x="5009" y="11185"/>
                </a:cubicBezTo>
                <a:lnTo>
                  <a:pt x="5009" y="11941"/>
                </a:lnTo>
                <a:cubicBezTo>
                  <a:pt x="5009" y="12414"/>
                  <a:pt x="5356" y="12760"/>
                  <a:pt x="5829" y="12760"/>
                </a:cubicBezTo>
                <a:lnTo>
                  <a:pt x="6931" y="12760"/>
                </a:lnTo>
                <a:cubicBezTo>
                  <a:pt x="7404" y="12760"/>
                  <a:pt x="7750" y="12414"/>
                  <a:pt x="7750" y="11941"/>
                </a:cubicBezTo>
                <a:lnTo>
                  <a:pt x="7750" y="11185"/>
                </a:lnTo>
                <a:cubicBezTo>
                  <a:pt x="8097" y="11091"/>
                  <a:pt x="8475" y="10965"/>
                  <a:pt x="8790" y="10776"/>
                </a:cubicBezTo>
                <a:lnTo>
                  <a:pt x="9294" y="11280"/>
                </a:lnTo>
                <a:cubicBezTo>
                  <a:pt x="9452" y="11437"/>
                  <a:pt x="9664" y="11516"/>
                  <a:pt x="9877" y="11516"/>
                </a:cubicBezTo>
                <a:cubicBezTo>
                  <a:pt x="10090" y="11516"/>
                  <a:pt x="10302" y="11437"/>
                  <a:pt x="10460" y="11280"/>
                </a:cubicBezTo>
                <a:lnTo>
                  <a:pt x="11247" y="10492"/>
                </a:lnTo>
                <a:cubicBezTo>
                  <a:pt x="11563" y="10177"/>
                  <a:pt x="11563" y="9610"/>
                  <a:pt x="11247" y="9295"/>
                </a:cubicBezTo>
                <a:lnTo>
                  <a:pt x="10743" y="8791"/>
                </a:lnTo>
                <a:cubicBezTo>
                  <a:pt x="10932" y="8476"/>
                  <a:pt x="11058" y="8129"/>
                  <a:pt x="11184" y="7783"/>
                </a:cubicBezTo>
                <a:lnTo>
                  <a:pt x="11941" y="7783"/>
                </a:lnTo>
                <a:cubicBezTo>
                  <a:pt x="12413" y="7783"/>
                  <a:pt x="12760" y="7405"/>
                  <a:pt x="12760" y="6932"/>
                </a:cubicBezTo>
                <a:lnTo>
                  <a:pt x="12760" y="5829"/>
                </a:lnTo>
                <a:cubicBezTo>
                  <a:pt x="12760" y="5325"/>
                  <a:pt x="12350" y="4979"/>
                  <a:pt x="11941" y="4979"/>
                </a:cubicBezTo>
                <a:lnTo>
                  <a:pt x="11184" y="4979"/>
                </a:lnTo>
                <a:cubicBezTo>
                  <a:pt x="11058" y="4632"/>
                  <a:pt x="10932" y="4254"/>
                  <a:pt x="10743" y="3939"/>
                </a:cubicBezTo>
                <a:lnTo>
                  <a:pt x="11247" y="3435"/>
                </a:lnTo>
                <a:cubicBezTo>
                  <a:pt x="11563" y="3120"/>
                  <a:pt x="11563" y="2553"/>
                  <a:pt x="11247" y="2238"/>
                </a:cubicBezTo>
                <a:lnTo>
                  <a:pt x="10460" y="1450"/>
                </a:lnTo>
                <a:cubicBezTo>
                  <a:pt x="10302" y="1293"/>
                  <a:pt x="10090" y="1214"/>
                  <a:pt x="9877" y="1214"/>
                </a:cubicBezTo>
                <a:cubicBezTo>
                  <a:pt x="9664" y="1214"/>
                  <a:pt x="9452" y="1293"/>
                  <a:pt x="9294" y="1450"/>
                </a:cubicBezTo>
                <a:lnTo>
                  <a:pt x="8790" y="1986"/>
                </a:lnTo>
                <a:cubicBezTo>
                  <a:pt x="8475" y="1765"/>
                  <a:pt x="8097" y="1671"/>
                  <a:pt x="7750" y="1545"/>
                </a:cubicBezTo>
                <a:lnTo>
                  <a:pt x="7750" y="852"/>
                </a:lnTo>
                <a:cubicBezTo>
                  <a:pt x="7750" y="379"/>
                  <a:pt x="7404" y="1"/>
                  <a:pt x="693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1" name="Google Shape;1011;p28"/>
          <p:cNvSpPr/>
          <p:nvPr/>
        </p:nvSpPr>
        <p:spPr>
          <a:xfrm>
            <a:off x="1449610" y="2711593"/>
            <a:ext cx="385297" cy="452680"/>
          </a:xfrm>
          <a:custGeom>
            <a:avLst/>
            <a:gdLst/>
            <a:ahLst/>
            <a:cxnLst/>
            <a:rect l="l" t="t" r="r" b="b"/>
            <a:pathLst>
              <a:path w="10807" h="12697" extrusionOk="0">
                <a:moveTo>
                  <a:pt x="6617" y="9924"/>
                </a:moveTo>
                <a:lnTo>
                  <a:pt x="6617" y="10775"/>
                </a:lnTo>
                <a:lnTo>
                  <a:pt x="4159" y="10775"/>
                </a:lnTo>
                <a:lnTo>
                  <a:pt x="4159" y="9924"/>
                </a:lnTo>
                <a:close/>
                <a:moveTo>
                  <a:pt x="4159" y="0"/>
                </a:moveTo>
                <a:cubicBezTo>
                  <a:pt x="3561" y="0"/>
                  <a:pt x="2994" y="315"/>
                  <a:pt x="2742" y="851"/>
                </a:cubicBezTo>
                <a:lnTo>
                  <a:pt x="2490" y="851"/>
                </a:lnTo>
                <a:cubicBezTo>
                  <a:pt x="1797" y="851"/>
                  <a:pt x="1166" y="1324"/>
                  <a:pt x="914" y="1954"/>
                </a:cubicBezTo>
                <a:cubicBezTo>
                  <a:pt x="1324" y="1985"/>
                  <a:pt x="1702" y="2143"/>
                  <a:pt x="1986" y="2426"/>
                </a:cubicBezTo>
                <a:cubicBezTo>
                  <a:pt x="2143" y="2584"/>
                  <a:pt x="2143" y="2836"/>
                  <a:pt x="1986" y="2993"/>
                </a:cubicBezTo>
                <a:cubicBezTo>
                  <a:pt x="1907" y="3072"/>
                  <a:pt x="1797" y="3111"/>
                  <a:pt x="1686" y="3111"/>
                </a:cubicBezTo>
                <a:cubicBezTo>
                  <a:pt x="1576" y="3111"/>
                  <a:pt x="1466" y="3072"/>
                  <a:pt x="1387" y="2993"/>
                </a:cubicBezTo>
                <a:cubicBezTo>
                  <a:pt x="1198" y="2804"/>
                  <a:pt x="946" y="2773"/>
                  <a:pt x="725" y="2773"/>
                </a:cubicBezTo>
                <a:cubicBezTo>
                  <a:pt x="284" y="3088"/>
                  <a:pt x="1" y="3560"/>
                  <a:pt x="1" y="4159"/>
                </a:cubicBezTo>
                <a:cubicBezTo>
                  <a:pt x="1" y="4411"/>
                  <a:pt x="95" y="4726"/>
                  <a:pt x="253" y="4978"/>
                </a:cubicBezTo>
                <a:cubicBezTo>
                  <a:pt x="95" y="5199"/>
                  <a:pt x="1" y="5514"/>
                  <a:pt x="1" y="5797"/>
                </a:cubicBezTo>
                <a:cubicBezTo>
                  <a:pt x="1" y="6144"/>
                  <a:pt x="127" y="6459"/>
                  <a:pt x="316" y="6742"/>
                </a:cubicBezTo>
                <a:cubicBezTo>
                  <a:pt x="599" y="6522"/>
                  <a:pt x="1009" y="6364"/>
                  <a:pt x="1387" y="6364"/>
                </a:cubicBezTo>
                <a:cubicBezTo>
                  <a:pt x="1639" y="6364"/>
                  <a:pt x="1797" y="6553"/>
                  <a:pt x="1797" y="6742"/>
                </a:cubicBezTo>
                <a:cubicBezTo>
                  <a:pt x="1797" y="6994"/>
                  <a:pt x="1576" y="7152"/>
                  <a:pt x="1387" y="7152"/>
                </a:cubicBezTo>
                <a:cubicBezTo>
                  <a:pt x="1198" y="7152"/>
                  <a:pt x="1009" y="7215"/>
                  <a:pt x="851" y="7341"/>
                </a:cubicBezTo>
                <a:lnTo>
                  <a:pt x="851" y="7404"/>
                </a:lnTo>
                <a:cubicBezTo>
                  <a:pt x="851" y="8318"/>
                  <a:pt x="1576" y="9074"/>
                  <a:pt x="2490" y="9074"/>
                </a:cubicBezTo>
                <a:lnTo>
                  <a:pt x="2742" y="9074"/>
                </a:lnTo>
                <a:cubicBezTo>
                  <a:pt x="2899" y="9357"/>
                  <a:pt x="3088" y="9546"/>
                  <a:pt x="3309" y="9704"/>
                </a:cubicBezTo>
                <a:lnTo>
                  <a:pt x="3309" y="10617"/>
                </a:lnTo>
                <a:cubicBezTo>
                  <a:pt x="3309" y="11752"/>
                  <a:pt x="4254" y="12697"/>
                  <a:pt x="5420" y="12697"/>
                </a:cubicBezTo>
                <a:cubicBezTo>
                  <a:pt x="6554" y="12697"/>
                  <a:pt x="7499" y="11752"/>
                  <a:pt x="7499" y="10617"/>
                </a:cubicBezTo>
                <a:lnTo>
                  <a:pt x="7499" y="9704"/>
                </a:lnTo>
                <a:cubicBezTo>
                  <a:pt x="7719" y="9546"/>
                  <a:pt x="7971" y="9357"/>
                  <a:pt x="8097" y="9074"/>
                </a:cubicBezTo>
                <a:lnTo>
                  <a:pt x="8318" y="9074"/>
                </a:lnTo>
                <a:cubicBezTo>
                  <a:pt x="9232" y="9074"/>
                  <a:pt x="9988" y="8318"/>
                  <a:pt x="9988" y="7404"/>
                </a:cubicBezTo>
                <a:lnTo>
                  <a:pt x="9988" y="7341"/>
                </a:lnTo>
                <a:cubicBezTo>
                  <a:pt x="9830" y="7215"/>
                  <a:pt x="9610" y="7152"/>
                  <a:pt x="9421" y="7152"/>
                </a:cubicBezTo>
                <a:cubicBezTo>
                  <a:pt x="9200" y="7152"/>
                  <a:pt x="9043" y="6931"/>
                  <a:pt x="9043" y="6742"/>
                </a:cubicBezTo>
                <a:cubicBezTo>
                  <a:pt x="9043" y="6522"/>
                  <a:pt x="9232" y="6364"/>
                  <a:pt x="9421" y="6364"/>
                </a:cubicBezTo>
                <a:cubicBezTo>
                  <a:pt x="9830" y="6364"/>
                  <a:pt x="10208" y="6522"/>
                  <a:pt x="10492" y="6742"/>
                </a:cubicBezTo>
                <a:cubicBezTo>
                  <a:pt x="10681" y="6459"/>
                  <a:pt x="10807" y="6144"/>
                  <a:pt x="10807" y="5797"/>
                </a:cubicBezTo>
                <a:cubicBezTo>
                  <a:pt x="10807" y="5514"/>
                  <a:pt x="10712" y="5199"/>
                  <a:pt x="10555" y="4978"/>
                </a:cubicBezTo>
                <a:cubicBezTo>
                  <a:pt x="10681" y="4726"/>
                  <a:pt x="10775" y="4411"/>
                  <a:pt x="10775" y="4159"/>
                </a:cubicBezTo>
                <a:cubicBezTo>
                  <a:pt x="10775" y="3592"/>
                  <a:pt x="10492" y="3088"/>
                  <a:pt x="10051" y="2773"/>
                </a:cubicBezTo>
                <a:cubicBezTo>
                  <a:pt x="10015" y="2768"/>
                  <a:pt x="9978" y="2765"/>
                  <a:pt x="9939" y="2765"/>
                </a:cubicBezTo>
                <a:cubicBezTo>
                  <a:pt x="9742" y="2765"/>
                  <a:pt x="9521" y="2835"/>
                  <a:pt x="9389" y="2993"/>
                </a:cubicBezTo>
                <a:cubicBezTo>
                  <a:pt x="9310" y="3072"/>
                  <a:pt x="9200" y="3111"/>
                  <a:pt x="9090" y="3111"/>
                </a:cubicBezTo>
                <a:cubicBezTo>
                  <a:pt x="8980" y="3111"/>
                  <a:pt x="8869" y="3072"/>
                  <a:pt x="8791" y="2993"/>
                </a:cubicBezTo>
                <a:cubicBezTo>
                  <a:pt x="8633" y="2836"/>
                  <a:pt x="8633" y="2584"/>
                  <a:pt x="8791" y="2426"/>
                </a:cubicBezTo>
                <a:cubicBezTo>
                  <a:pt x="9074" y="2143"/>
                  <a:pt x="9452" y="1954"/>
                  <a:pt x="9862" y="1954"/>
                </a:cubicBezTo>
                <a:cubicBezTo>
                  <a:pt x="9610" y="1324"/>
                  <a:pt x="9043" y="851"/>
                  <a:pt x="8287" y="851"/>
                </a:cubicBezTo>
                <a:lnTo>
                  <a:pt x="8034" y="851"/>
                </a:lnTo>
                <a:cubicBezTo>
                  <a:pt x="7782" y="315"/>
                  <a:pt x="7215" y="0"/>
                  <a:pt x="6617" y="0"/>
                </a:cubicBezTo>
                <a:cubicBezTo>
                  <a:pt x="6302" y="0"/>
                  <a:pt x="6050" y="95"/>
                  <a:pt x="5798" y="252"/>
                </a:cubicBezTo>
                <a:lnTo>
                  <a:pt x="5798" y="4190"/>
                </a:lnTo>
                <a:cubicBezTo>
                  <a:pt x="6743" y="4379"/>
                  <a:pt x="7467" y="5199"/>
                  <a:pt x="7467" y="6207"/>
                </a:cubicBezTo>
                <a:cubicBezTo>
                  <a:pt x="7467" y="6427"/>
                  <a:pt x="7247" y="6585"/>
                  <a:pt x="7058" y="6585"/>
                </a:cubicBezTo>
                <a:cubicBezTo>
                  <a:pt x="6869" y="6585"/>
                  <a:pt x="6617" y="6396"/>
                  <a:pt x="6617" y="6207"/>
                </a:cubicBezTo>
                <a:cubicBezTo>
                  <a:pt x="6617" y="5640"/>
                  <a:pt x="6270" y="5199"/>
                  <a:pt x="5798" y="5010"/>
                </a:cubicBezTo>
                <a:lnTo>
                  <a:pt x="5798" y="9074"/>
                </a:lnTo>
                <a:lnTo>
                  <a:pt x="4979" y="9074"/>
                </a:lnTo>
                <a:lnTo>
                  <a:pt x="4979" y="5010"/>
                </a:lnTo>
                <a:cubicBezTo>
                  <a:pt x="4506" y="5167"/>
                  <a:pt x="4159" y="5640"/>
                  <a:pt x="4159" y="6207"/>
                </a:cubicBezTo>
                <a:cubicBezTo>
                  <a:pt x="4159" y="6427"/>
                  <a:pt x="3939" y="6585"/>
                  <a:pt x="3718" y="6585"/>
                </a:cubicBezTo>
                <a:cubicBezTo>
                  <a:pt x="3466" y="6585"/>
                  <a:pt x="3309" y="6396"/>
                  <a:pt x="3309" y="6207"/>
                </a:cubicBezTo>
                <a:cubicBezTo>
                  <a:pt x="3309" y="5199"/>
                  <a:pt x="4033" y="4348"/>
                  <a:pt x="4979" y="4190"/>
                </a:cubicBezTo>
                <a:lnTo>
                  <a:pt x="4979" y="252"/>
                </a:lnTo>
                <a:cubicBezTo>
                  <a:pt x="4726" y="95"/>
                  <a:pt x="4474" y="0"/>
                  <a:pt x="415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012" name="Google Shape;1012;p28"/>
          <p:cNvSpPr/>
          <p:nvPr/>
        </p:nvSpPr>
        <p:spPr>
          <a:xfrm>
            <a:off x="5323216" y="2761578"/>
            <a:ext cx="451539" cy="352710"/>
          </a:xfrm>
          <a:custGeom>
            <a:avLst/>
            <a:gdLst/>
            <a:ahLst/>
            <a:cxnLst/>
            <a:rect l="l" t="t" r="r" b="b"/>
            <a:pathLst>
              <a:path w="12665" h="9893" extrusionOk="0">
                <a:moveTo>
                  <a:pt x="8538" y="2458"/>
                </a:moveTo>
                <a:cubicBezTo>
                  <a:pt x="8758" y="2458"/>
                  <a:pt x="8916" y="2678"/>
                  <a:pt x="8916" y="2899"/>
                </a:cubicBezTo>
                <a:lnTo>
                  <a:pt x="8916" y="4569"/>
                </a:lnTo>
                <a:cubicBezTo>
                  <a:pt x="8916" y="4789"/>
                  <a:pt x="8727" y="4978"/>
                  <a:pt x="8538" y="4978"/>
                </a:cubicBezTo>
                <a:cubicBezTo>
                  <a:pt x="8349" y="4978"/>
                  <a:pt x="8128" y="4789"/>
                  <a:pt x="8128" y="4569"/>
                </a:cubicBezTo>
                <a:lnTo>
                  <a:pt x="8128" y="3875"/>
                </a:lnTo>
                <a:lnTo>
                  <a:pt x="6364" y="5671"/>
                </a:lnTo>
                <a:cubicBezTo>
                  <a:pt x="6285" y="5750"/>
                  <a:pt x="6175" y="5789"/>
                  <a:pt x="6065" y="5789"/>
                </a:cubicBezTo>
                <a:cubicBezTo>
                  <a:pt x="5954" y="5789"/>
                  <a:pt x="5844" y="5750"/>
                  <a:pt x="5765" y="5671"/>
                </a:cubicBezTo>
                <a:lnTo>
                  <a:pt x="5230" y="5104"/>
                </a:lnTo>
                <a:lnTo>
                  <a:pt x="3844" y="6490"/>
                </a:lnTo>
                <a:cubicBezTo>
                  <a:pt x="3765" y="6569"/>
                  <a:pt x="3655" y="6608"/>
                  <a:pt x="3544" y="6608"/>
                </a:cubicBezTo>
                <a:cubicBezTo>
                  <a:pt x="3434" y="6608"/>
                  <a:pt x="3324" y="6569"/>
                  <a:pt x="3245" y="6490"/>
                </a:cubicBezTo>
                <a:cubicBezTo>
                  <a:pt x="3087" y="6333"/>
                  <a:pt x="3087" y="6049"/>
                  <a:pt x="3245" y="5892"/>
                </a:cubicBezTo>
                <a:lnTo>
                  <a:pt x="4915" y="4254"/>
                </a:lnTo>
                <a:cubicBezTo>
                  <a:pt x="4994" y="4175"/>
                  <a:pt x="5104" y="4135"/>
                  <a:pt x="5214" y="4135"/>
                </a:cubicBezTo>
                <a:cubicBezTo>
                  <a:pt x="5324" y="4135"/>
                  <a:pt x="5435" y="4175"/>
                  <a:pt x="5513" y="4254"/>
                </a:cubicBezTo>
                <a:lnTo>
                  <a:pt x="6049" y="4789"/>
                </a:lnTo>
                <a:lnTo>
                  <a:pt x="7561" y="3308"/>
                </a:lnTo>
                <a:lnTo>
                  <a:pt x="6868" y="3308"/>
                </a:lnTo>
                <a:cubicBezTo>
                  <a:pt x="6648" y="3308"/>
                  <a:pt x="6490" y="3088"/>
                  <a:pt x="6490" y="2899"/>
                </a:cubicBezTo>
                <a:cubicBezTo>
                  <a:pt x="6490" y="2678"/>
                  <a:pt x="6679" y="2458"/>
                  <a:pt x="6868" y="2458"/>
                </a:cubicBezTo>
                <a:close/>
                <a:moveTo>
                  <a:pt x="11814" y="8255"/>
                </a:moveTo>
                <a:cubicBezTo>
                  <a:pt x="11814" y="8538"/>
                  <a:pt x="11877" y="9105"/>
                  <a:pt x="11405" y="9105"/>
                </a:cubicBezTo>
                <a:lnTo>
                  <a:pt x="1197" y="9105"/>
                </a:lnTo>
                <a:cubicBezTo>
                  <a:pt x="977" y="9105"/>
                  <a:pt x="788" y="8885"/>
                  <a:pt x="788" y="8664"/>
                </a:cubicBezTo>
                <a:lnTo>
                  <a:pt x="788" y="8255"/>
                </a:lnTo>
                <a:close/>
                <a:moveTo>
                  <a:pt x="2048" y="0"/>
                </a:moveTo>
                <a:cubicBezTo>
                  <a:pt x="1355" y="0"/>
                  <a:pt x="819" y="536"/>
                  <a:pt x="819" y="1229"/>
                </a:cubicBezTo>
                <a:lnTo>
                  <a:pt x="819" y="7435"/>
                </a:lnTo>
                <a:lnTo>
                  <a:pt x="410" y="7435"/>
                </a:lnTo>
                <a:cubicBezTo>
                  <a:pt x="189" y="7435"/>
                  <a:pt x="0" y="7625"/>
                  <a:pt x="0" y="7845"/>
                </a:cubicBezTo>
                <a:lnTo>
                  <a:pt x="0" y="8664"/>
                </a:lnTo>
                <a:cubicBezTo>
                  <a:pt x="0" y="9326"/>
                  <a:pt x="536" y="9893"/>
                  <a:pt x="1260" y="9893"/>
                </a:cubicBezTo>
                <a:lnTo>
                  <a:pt x="11436" y="9893"/>
                </a:lnTo>
                <a:cubicBezTo>
                  <a:pt x="12129" y="9893"/>
                  <a:pt x="12665" y="9326"/>
                  <a:pt x="12665" y="8664"/>
                </a:cubicBezTo>
                <a:lnTo>
                  <a:pt x="12665" y="7845"/>
                </a:lnTo>
                <a:cubicBezTo>
                  <a:pt x="12634" y="7593"/>
                  <a:pt x="12444" y="7435"/>
                  <a:pt x="12224" y="7435"/>
                </a:cubicBezTo>
                <a:lnTo>
                  <a:pt x="11814" y="7435"/>
                </a:lnTo>
                <a:lnTo>
                  <a:pt x="11814" y="1229"/>
                </a:lnTo>
                <a:cubicBezTo>
                  <a:pt x="11814" y="536"/>
                  <a:pt x="11247" y="0"/>
                  <a:pt x="1058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013" name="Google Shape;1013;p28"/>
          <p:cNvGrpSpPr/>
          <p:nvPr/>
        </p:nvGrpSpPr>
        <p:grpSpPr>
          <a:xfrm>
            <a:off x="3369834" y="2716638"/>
            <a:ext cx="451575" cy="442590"/>
            <a:chOff x="-60988625" y="3740800"/>
            <a:chExt cx="316650" cy="310350"/>
          </a:xfrm>
        </p:grpSpPr>
        <p:sp>
          <p:nvSpPr>
            <p:cNvPr id="1014" name="Google Shape;1014;p28"/>
            <p:cNvSpPr/>
            <p:nvPr/>
          </p:nvSpPr>
          <p:spPr>
            <a:xfrm>
              <a:off x="-60988625" y="3740800"/>
              <a:ext cx="311125" cy="310350"/>
            </a:xfrm>
            <a:custGeom>
              <a:avLst/>
              <a:gdLst/>
              <a:ahLst/>
              <a:cxnLst/>
              <a:rect l="l" t="t" r="r" b="b"/>
              <a:pathLst>
                <a:path w="12445" h="12414" extrusionOk="0">
                  <a:moveTo>
                    <a:pt x="7026" y="1670"/>
                  </a:moveTo>
                  <a:cubicBezTo>
                    <a:pt x="7278" y="1670"/>
                    <a:pt x="7467" y="1859"/>
                    <a:pt x="7467" y="2111"/>
                  </a:cubicBezTo>
                  <a:cubicBezTo>
                    <a:pt x="7467" y="2332"/>
                    <a:pt x="7278" y="2490"/>
                    <a:pt x="7026" y="2490"/>
                  </a:cubicBezTo>
                  <a:lnTo>
                    <a:pt x="2080" y="2490"/>
                  </a:lnTo>
                  <a:cubicBezTo>
                    <a:pt x="1828" y="2490"/>
                    <a:pt x="1639" y="2300"/>
                    <a:pt x="1639" y="2111"/>
                  </a:cubicBezTo>
                  <a:cubicBezTo>
                    <a:pt x="1639" y="1828"/>
                    <a:pt x="1828" y="1670"/>
                    <a:pt x="2080" y="1670"/>
                  </a:cubicBezTo>
                  <a:close/>
                  <a:moveTo>
                    <a:pt x="7026" y="4159"/>
                  </a:moveTo>
                  <a:cubicBezTo>
                    <a:pt x="7278" y="4159"/>
                    <a:pt x="7467" y="4348"/>
                    <a:pt x="7467" y="4537"/>
                  </a:cubicBezTo>
                  <a:cubicBezTo>
                    <a:pt x="7467" y="4789"/>
                    <a:pt x="7278" y="4978"/>
                    <a:pt x="7026" y="4978"/>
                  </a:cubicBezTo>
                  <a:lnTo>
                    <a:pt x="2080" y="4978"/>
                  </a:lnTo>
                  <a:cubicBezTo>
                    <a:pt x="1828" y="4978"/>
                    <a:pt x="1639" y="4789"/>
                    <a:pt x="1639" y="4537"/>
                  </a:cubicBezTo>
                  <a:cubicBezTo>
                    <a:pt x="1639" y="4317"/>
                    <a:pt x="1828" y="4159"/>
                    <a:pt x="2080" y="4159"/>
                  </a:cubicBezTo>
                  <a:close/>
                  <a:moveTo>
                    <a:pt x="7026" y="6648"/>
                  </a:moveTo>
                  <a:cubicBezTo>
                    <a:pt x="7278" y="6648"/>
                    <a:pt x="7467" y="6837"/>
                    <a:pt x="7467" y="7058"/>
                  </a:cubicBezTo>
                  <a:cubicBezTo>
                    <a:pt x="7467" y="7310"/>
                    <a:pt x="7278" y="7467"/>
                    <a:pt x="7026" y="7467"/>
                  </a:cubicBezTo>
                  <a:lnTo>
                    <a:pt x="2080" y="7467"/>
                  </a:lnTo>
                  <a:cubicBezTo>
                    <a:pt x="1828" y="7467"/>
                    <a:pt x="1639" y="7278"/>
                    <a:pt x="1639" y="7058"/>
                  </a:cubicBezTo>
                  <a:cubicBezTo>
                    <a:pt x="1639" y="6806"/>
                    <a:pt x="1828" y="6648"/>
                    <a:pt x="2080" y="6648"/>
                  </a:cubicBezTo>
                  <a:close/>
                  <a:moveTo>
                    <a:pt x="7026" y="9106"/>
                  </a:moveTo>
                  <a:cubicBezTo>
                    <a:pt x="7278" y="9106"/>
                    <a:pt x="7467" y="9295"/>
                    <a:pt x="7467" y="9515"/>
                  </a:cubicBezTo>
                  <a:cubicBezTo>
                    <a:pt x="7467" y="9736"/>
                    <a:pt x="7278" y="9893"/>
                    <a:pt x="7026" y="9893"/>
                  </a:cubicBezTo>
                  <a:lnTo>
                    <a:pt x="2080" y="9893"/>
                  </a:lnTo>
                  <a:cubicBezTo>
                    <a:pt x="1828" y="9893"/>
                    <a:pt x="1639" y="9704"/>
                    <a:pt x="1639" y="9515"/>
                  </a:cubicBezTo>
                  <a:cubicBezTo>
                    <a:pt x="1639" y="9263"/>
                    <a:pt x="1828" y="9106"/>
                    <a:pt x="2080" y="9106"/>
                  </a:cubicBezTo>
                  <a:close/>
                  <a:moveTo>
                    <a:pt x="11500" y="10775"/>
                  </a:moveTo>
                  <a:cubicBezTo>
                    <a:pt x="11342" y="11248"/>
                    <a:pt x="10870" y="11594"/>
                    <a:pt x="10303" y="11594"/>
                  </a:cubicBezTo>
                  <a:cubicBezTo>
                    <a:pt x="9767" y="11594"/>
                    <a:pt x="9326" y="11248"/>
                    <a:pt x="9137" y="10775"/>
                  </a:cubicBezTo>
                  <a:close/>
                  <a:moveTo>
                    <a:pt x="1261" y="1"/>
                  </a:moveTo>
                  <a:cubicBezTo>
                    <a:pt x="568" y="1"/>
                    <a:pt x="32" y="568"/>
                    <a:pt x="32" y="1229"/>
                  </a:cubicBezTo>
                  <a:lnTo>
                    <a:pt x="32" y="10334"/>
                  </a:lnTo>
                  <a:cubicBezTo>
                    <a:pt x="0" y="11468"/>
                    <a:pt x="946" y="12414"/>
                    <a:pt x="2080" y="12414"/>
                  </a:cubicBezTo>
                  <a:lnTo>
                    <a:pt x="10334" y="12414"/>
                  </a:lnTo>
                  <a:cubicBezTo>
                    <a:pt x="11500" y="12414"/>
                    <a:pt x="12445" y="11468"/>
                    <a:pt x="12445" y="10334"/>
                  </a:cubicBezTo>
                  <a:cubicBezTo>
                    <a:pt x="12445" y="10082"/>
                    <a:pt x="12224" y="9893"/>
                    <a:pt x="12004" y="9893"/>
                  </a:cubicBezTo>
                  <a:lnTo>
                    <a:pt x="9074" y="9893"/>
                  </a:lnTo>
                  <a:lnTo>
                    <a:pt x="9074" y="1229"/>
                  </a:lnTo>
                  <a:cubicBezTo>
                    <a:pt x="9074" y="568"/>
                    <a:pt x="8538" y="1"/>
                    <a:pt x="78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5" name="Google Shape;1015;p28"/>
            <p:cNvSpPr/>
            <p:nvPr/>
          </p:nvSpPr>
          <p:spPr>
            <a:xfrm>
              <a:off x="-60742100" y="3920375"/>
              <a:ext cx="68550" cy="55175"/>
            </a:xfrm>
            <a:custGeom>
              <a:avLst/>
              <a:gdLst/>
              <a:ahLst/>
              <a:cxnLst/>
              <a:rect l="l" t="t" r="r" b="b"/>
              <a:pathLst>
                <a:path w="2742" h="2207" extrusionOk="0">
                  <a:moveTo>
                    <a:pt x="0" y="1"/>
                  </a:moveTo>
                  <a:lnTo>
                    <a:pt x="0" y="32"/>
                  </a:lnTo>
                  <a:lnTo>
                    <a:pt x="1009" y="1986"/>
                  </a:lnTo>
                  <a:cubicBezTo>
                    <a:pt x="1103" y="2080"/>
                    <a:pt x="1261" y="2206"/>
                    <a:pt x="1418" y="2206"/>
                  </a:cubicBezTo>
                  <a:cubicBezTo>
                    <a:pt x="1576" y="2206"/>
                    <a:pt x="1733" y="2143"/>
                    <a:pt x="1796" y="1986"/>
                  </a:cubicBezTo>
                  <a:lnTo>
                    <a:pt x="2741" y="32"/>
                  </a:lnTo>
                  <a:lnTo>
                    <a:pt x="2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" name="Google Shape;1016;p28"/>
            <p:cNvSpPr/>
            <p:nvPr/>
          </p:nvSpPr>
          <p:spPr>
            <a:xfrm>
              <a:off x="-60740525" y="3741600"/>
              <a:ext cx="68550" cy="158325"/>
            </a:xfrm>
            <a:custGeom>
              <a:avLst/>
              <a:gdLst/>
              <a:ahLst/>
              <a:cxnLst/>
              <a:rect l="l" t="t" r="r" b="b"/>
              <a:pathLst>
                <a:path w="2742" h="6333" extrusionOk="0">
                  <a:moveTo>
                    <a:pt x="1796" y="819"/>
                  </a:moveTo>
                  <a:cubicBezTo>
                    <a:pt x="1891" y="819"/>
                    <a:pt x="1922" y="882"/>
                    <a:pt x="1922" y="945"/>
                  </a:cubicBezTo>
                  <a:lnTo>
                    <a:pt x="1922" y="1638"/>
                  </a:lnTo>
                  <a:lnTo>
                    <a:pt x="820" y="1638"/>
                  </a:lnTo>
                  <a:lnTo>
                    <a:pt x="820" y="945"/>
                  </a:lnTo>
                  <a:cubicBezTo>
                    <a:pt x="820" y="851"/>
                    <a:pt x="883" y="819"/>
                    <a:pt x="977" y="819"/>
                  </a:cubicBezTo>
                  <a:close/>
                  <a:moveTo>
                    <a:pt x="977" y="0"/>
                  </a:moveTo>
                  <a:cubicBezTo>
                    <a:pt x="410" y="0"/>
                    <a:pt x="1" y="410"/>
                    <a:pt x="1" y="945"/>
                  </a:cubicBezTo>
                  <a:lnTo>
                    <a:pt x="1" y="6333"/>
                  </a:lnTo>
                  <a:lnTo>
                    <a:pt x="2741" y="6333"/>
                  </a:lnTo>
                  <a:lnTo>
                    <a:pt x="2741" y="945"/>
                  </a:lnTo>
                  <a:cubicBezTo>
                    <a:pt x="2741" y="410"/>
                    <a:pt x="2300" y="0"/>
                    <a:pt x="17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1" name="Google Shape;1021;p29"/>
          <p:cNvGrpSpPr/>
          <p:nvPr/>
        </p:nvGrpSpPr>
        <p:grpSpPr>
          <a:xfrm>
            <a:off x="450202" y="2193336"/>
            <a:ext cx="8243596" cy="446940"/>
            <a:chOff x="450202" y="2193336"/>
            <a:chExt cx="8243596" cy="446940"/>
          </a:xfrm>
        </p:grpSpPr>
        <p:grpSp>
          <p:nvGrpSpPr>
            <p:cNvPr id="1022" name="Google Shape;1022;p29"/>
            <p:cNvGrpSpPr/>
            <p:nvPr/>
          </p:nvGrpSpPr>
          <p:grpSpPr>
            <a:xfrm>
              <a:off x="450202" y="2193336"/>
              <a:ext cx="8243596" cy="446940"/>
              <a:chOff x="457202" y="2193336"/>
              <a:chExt cx="8243596" cy="446940"/>
            </a:xfrm>
          </p:grpSpPr>
          <p:sp>
            <p:nvSpPr>
              <p:cNvPr id="1023" name="Google Shape;1023;p29"/>
              <p:cNvSpPr/>
              <p:nvPr/>
            </p:nvSpPr>
            <p:spPr>
              <a:xfrm flipH="1">
                <a:off x="566100" y="2244150"/>
                <a:ext cx="80118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024" name="Google Shape;1024;p29"/>
              <p:cNvGrpSpPr/>
              <p:nvPr/>
            </p:nvGrpSpPr>
            <p:grpSpPr>
              <a:xfrm>
                <a:off x="8437588" y="2193336"/>
                <a:ext cx="263210" cy="446940"/>
                <a:chOff x="3389488" y="2193336"/>
                <a:chExt cx="263210" cy="446940"/>
              </a:xfrm>
            </p:grpSpPr>
            <p:sp>
              <p:nvSpPr>
                <p:cNvPr id="1025" name="Google Shape;1025;p29"/>
                <p:cNvSpPr/>
                <p:nvPr/>
              </p:nvSpPr>
              <p:spPr>
                <a:xfrm>
                  <a:off x="3389488" y="2244156"/>
                  <a:ext cx="124500" cy="345300"/>
                </a:xfrm>
                <a:prstGeom prst="rect">
                  <a:avLst/>
                </a:prstGeom>
                <a:solidFill>
                  <a:srgbClr val="AAACA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26" name="Google Shape;1026;p29"/>
                <p:cNvSpPr/>
                <p:nvPr/>
              </p:nvSpPr>
              <p:spPr>
                <a:xfrm rot="5400000">
                  <a:off x="3345735" y="2333313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027" name="Google Shape;1027;p29"/>
              <p:cNvSpPr/>
              <p:nvPr/>
            </p:nvSpPr>
            <p:spPr>
              <a:xfrm rot="10800000">
                <a:off x="595912" y="2244156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28" name="Google Shape;1028;p29"/>
              <p:cNvSpPr/>
              <p:nvPr/>
            </p:nvSpPr>
            <p:spPr>
              <a:xfrm rot="-5400000">
                <a:off x="317226" y="2333313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29" name="Google Shape;1029;p29"/>
            <p:cNvGrpSpPr/>
            <p:nvPr/>
          </p:nvGrpSpPr>
          <p:grpSpPr>
            <a:xfrm>
              <a:off x="2295063" y="2193336"/>
              <a:ext cx="353100" cy="446940"/>
              <a:chOff x="367277" y="2193336"/>
              <a:chExt cx="353100" cy="446940"/>
            </a:xfrm>
          </p:grpSpPr>
          <p:sp>
            <p:nvSpPr>
              <p:cNvPr id="1030" name="Google Shape;1030;p29"/>
              <p:cNvSpPr/>
              <p:nvPr/>
            </p:nvSpPr>
            <p:spPr>
              <a:xfrm rot="10800000">
                <a:off x="367277" y="2244150"/>
                <a:ext cx="3531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1" name="Google Shape;1031;p29"/>
              <p:cNvSpPr/>
              <p:nvPr/>
            </p:nvSpPr>
            <p:spPr>
              <a:xfrm rot="-5400000">
                <a:off x="320357" y="2333313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32" name="Google Shape;1032;p29"/>
            <p:cNvGrpSpPr/>
            <p:nvPr/>
          </p:nvGrpSpPr>
          <p:grpSpPr>
            <a:xfrm>
              <a:off x="4395513" y="2193336"/>
              <a:ext cx="353100" cy="446940"/>
              <a:chOff x="367277" y="2193336"/>
              <a:chExt cx="353100" cy="446940"/>
            </a:xfrm>
          </p:grpSpPr>
          <p:sp>
            <p:nvSpPr>
              <p:cNvPr id="1033" name="Google Shape;1033;p29"/>
              <p:cNvSpPr/>
              <p:nvPr/>
            </p:nvSpPr>
            <p:spPr>
              <a:xfrm rot="10800000">
                <a:off x="367277" y="2244150"/>
                <a:ext cx="3531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4" name="Google Shape;1034;p29"/>
              <p:cNvSpPr/>
              <p:nvPr/>
            </p:nvSpPr>
            <p:spPr>
              <a:xfrm rot="-5400000">
                <a:off x="320357" y="2333313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035" name="Google Shape;1035;p29"/>
            <p:cNvGrpSpPr/>
            <p:nvPr/>
          </p:nvGrpSpPr>
          <p:grpSpPr>
            <a:xfrm>
              <a:off x="6495963" y="2193336"/>
              <a:ext cx="353100" cy="446940"/>
              <a:chOff x="367277" y="2193336"/>
              <a:chExt cx="353100" cy="446940"/>
            </a:xfrm>
          </p:grpSpPr>
          <p:sp>
            <p:nvSpPr>
              <p:cNvPr id="1036" name="Google Shape;1036;p29"/>
              <p:cNvSpPr/>
              <p:nvPr/>
            </p:nvSpPr>
            <p:spPr>
              <a:xfrm rot="10800000">
                <a:off x="367277" y="2244150"/>
                <a:ext cx="3531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37" name="Google Shape;1037;p29"/>
              <p:cNvSpPr/>
              <p:nvPr/>
            </p:nvSpPr>
            <p:spPr>
              <a:xfrm rot="-5400000">
                <a:off x="320357" y="2333313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038" name="Google Shape;1038;p29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039" name="Google Shape;1039;p29"/>
          <p:cNvGrpSpPr/>
          <p:nvPr/>
        </p:nvGrpSpPr>
        <p:grpSpPr>
          <a:xfrm>
            <a:off x="452625" y="1166400"/>
            <a:ext cx="1937400" cy="3632330"/>
            <a:chOff x="452625" y="1166400"/>
            <a:chExt cx="1937400" cy="3632330"/>
          </a:xfrm>
        </p:grpSpPr>
        <p:sp>
          <p:nvSpPr>
            <p:cNvPr id="1040" name="Google Shape;1040;p29"/>
            <p:cNvSpPr/>
            <p:nvPr/>
          </p:nvSpPr>
          <p:spPr>
            <a:xfrm>
              <a:off x="1127467" y="1166400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41" name="Google Shape;1041;p29"/>
            <p:cNvSpPr txBox="1"/>
            <p:nvPr/>
          </p:nvSpPr>
          <p:spPr>
            <a:xfrm>
              <a:off x="452625" y="3761324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استراتژی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42" name="Google Shape;1042;p29"/>
            <p:cNvSpPr txBox="1"/>
            <p:nvPr/>
          </p:nvSpPr>
          <p:spPr>
            <a:xfrm>
              <a:off x="452625" y="4101830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43" name="Google Shape;1043;p29"/>
            <p:cNvSpPr/>
            <p:nvPr/>
          </p:nvSpPr>
          <p:spPr>
            <a:xfrm>
              <a:off x="790125" y="3079512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044" name="Google Shape;1044;p29"/>
            <p:cNvGrpSpPr/>
            <p:nvPr/>
          </p:nvGrpSpPr>
          <p:grpSpPr>
            <a:xfrm>
              <a:off x="979488" y="1974906"/>
              <a:ext cx="883800" cy="883800"/>
              <a:chOff x="984058" y="1974906"/>
              <a:chExt cx="883800" cy="883800"/>
            </a:xfrm>
          </p:grpSpPr>
          <p:grpSp>
            <p:nvGrpSpPr>
              <p:cNvPr id="1045" name="Google Shape;1045;p29"/>
              <p:cNvGrpSpPr/>
              <p:nvPr/>
            </p:nvGrpSpPr>
            <p:grpSpPr>
              <a:xfrm>
                <a:off x="984058" y="1974906"/>
                <a:ext cx="883800" cy="883800"/>
                <a:chOff x="984058" y="1974906"/>
                <a:chExt cx="883800" cy="883800"/>
              </a:xfrm>
            </p:grpSpPr>
            <p:sp>
              <p:nvSpPr>
                <p:cNvPr id="1046" name="Google Shape;1046;p29"/>
                <p:cNvSpPr/>
                <p:nvPr/>
              </p:nvSpPr>
              <p:spPr>
                <a:xfrm>
                  <a:off x="984058" y="1974906"/>
                  <a:ext cx="883800" cy="8838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47" name="Google Shape;1047;p29"/>
                <p:cNvSpPr/>
                <p:nvPr/>
              </p:nvSpPr>
              <p:spPr>
                <a:xfrm>
                  <a:off x="1067758" y="2058606"/>
                  <a:ext cx="716400" cy="716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48" name="Google Shape;1048;p29"/>
                <p:cNvSpPr/>
                <p:nvPr/>
              </p:nvSpPr>
              <p:spPr>
                <a:xfrm>
                  <a:off x="1132108" y="2122956"/>
                  <a:ext cx="587700" cy="5877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049" name="Google Shape;1049;p29"/>
              <p:cNvSpPr/>
              <p:nvPr/>
            </p:nvSpPr>
            <p:spPr>
              <a:xfrm>
                <a:off x="1382458" y="2193325"/>
                <a:ext cx="87000" cy="223500"/>
              </a:xfrm>
              <a:prstGeom prst="triangle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50" name="Google Shape;1050;p29"/>
              <p:cNvSpPr/>
              <p:nvPr/>
            </p:nvSpPr>
            <p:spPr>
              <a:xfrm>
                <a:off x="1345108" y="2335956"/>
                <a:ext cx="161700" cy="161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051" name="Google Shape;1051;p29"/>
          <p:cNvGrpSpPr/>
          <p:nvPr/>
        </p:nvGrpSpPr>
        <p:grpSpPr>
          <a:xfrm>
            <a:off x="2553075" y="1166400"/>
            <a:ext cx="1937400" cy="3632330"/>
            <a:chOff x="2553075" y="1166400"/>
            <a:chExt cx="1937400" cy="3632330"/>
          </a:xfrm>
        </p:grpSpPr>
        <p:sp>
          <p:nvSpPr>
            <p:cNvPr id="1052" name="Google Shape;1052;p29"/>
            <p:cNvSpPr/>
            <p:nvPr/>
          </p:nvSpPr>
          <p:spPr>
            <a:xfrm>
              <a:off x="3227917" y="1166400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53" name="Google Shape;1053;p29"/>
            <p:cNvSpPr txBox="1"/>
            <p:nvPr/>
          </p:nvSpPr>
          <p:spPr>
            <a:xfrm>
              <a:off x="2553075" y="3761324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ساختار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54" name="Google Shape;1054;p29"/>
            <p:cNvSpPr txBox="1"/>
            <p:nvPr/>
          </p:nvSpPr>
          <p:spPr>
            <a:xfrm>
              <a:off x="2553075" y="4101830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55" name="Google Shape;1055;p29"/>
            <p:cNvSpPr/>
            <p:nvPr/>
          </p:nvSpPr>
          <p:spPr>
            <a:xfrm>
              <a:off x="2890575" y="3079512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15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056" name="Google Shape;1056;p29"/>
            <p:cNvGrpSpPr/>
            <p:nvPr/>
          </p:nvGrpSpPr>
          <p:grpSpPr>
            <a:xfrm>
              <a:off x="3079938" y="1974906"/>
              <a:ext cx="883800" cy="883800"/>
              <a:chOff x="3079938" y="1974906"/>
              <a:chExt cx="883800" cy="883800"/>
            </a:xfrm>
          </p:grpSpPr>
          <p:grpSp>
            <p:nvGrpSpPr>
              <p:cNvPr id="1057" name="Google Shape;1057;p29"/>
              <p:cNvGrpSpPr/>
              <p:nvPr/>
            </p:nvGrpSpPr>
            <p:grpSpPr>
              <a:xfrm rot="5400000">
                <a:off x="3079938" y="1974906"/>
                <a:ext cx="883800" cy="883800"/>
                <a:chOff x="984058" y="1974906"/>
                <a:chExt cx="883800" cy="883800"/>
              </a:xfrm>
            </p:grpSpPr>
            <p:sp>
              <p:nvSpPr>
                <p:cNvPr id="1058" name="Google Shape;1058;p29"/>
                <p:cNvSpPr/>
                <p:nvPr/>
              </p:nvSpPr>
              <p:spPr>
                <a:xfrm>
                  <a:off x="984058" y="1974906"/>
                  <a:ext cx="883800" cy="883800"/>
                </a:xfrm>
                <a:prstGeom prst="ellipse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59" name="Google Shape;1059;p29"/>
                <p:cNvSpPr/>
                <p:nvPr/>
              </p:nvSpPr>
              <p:spPr>
                <a:xfrm>
                  <a:off x="1067758" y="2058606"/>
                  <a:ext cx="716400" cy="716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60" name="Google Shape;1060;p29"/>
                <p:cNvSpPr/>
                <p:nvPr/>
              </p:nvSpPr>
              <p:spPr>
                <a:xfrm>
                  <a:off x="1132108" y="2122956"/>
                  <a:ext cx="587700" cy="5877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061" name="Google Shape;1061;p29"/>
              <p:cNvSpPr/>
              <p:nvPr/>
            </p:nvSpPr>
            <p:spPr>
              <a:xfrm rot="5400000">
                <a:off x="3590069" y="2305056"/>
                <a:ext cx="87000" cy="223500"/>
              </a:xfrm>
              <a:prstGeom prst="triangle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62" name="Google Shape;1062;p29"/>
              <p:cNvSpPr/>
              <p:nvPr/>
            </p:nvSpPr>
            <p:spPr>
              <a:xfrm rot="5400000">
                <a:off x="3440988" y="2335956"/>
                <a:ext cx="161700" cy="1617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063" name="Google Shape;1063;p29"/>
          <p:cNvGrpSpPr/>
          <p:nvPr/>
        </p:nvGrpSpPr>
        <p:grpSpPr>
          <a:xfrm>
            <a:off x="4653525" y="1166400"/>
            <a:ext cx="1937400" cy="3632330"/>
            <a:chOff x="4653525" y="1166400"/>
            <a:chExt cx="1937400" cy="3632330"/>
          </a:xfrm>
        </p:grpSpPr>
        <p:sp>
          <p:nvSpPr>
            <p:cNvPr id="1064" name="Google Shape;1064;p29"/>
            <p:cNvSpPr/>
            <p:nvPr/>
          </p:nvSpPr>
          <p:spPr>
            <a:xfrm>
              <a:off x="5328367" y="1166400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65" name="Google Shape;1065;p29"/>
            <p:cNvSpPr txBox="1"/>
            <p:nvPr/>
          </p:nvSpPr>
          <p:spPr>
            <a:xfrm>
              <a:off x="4653525" y="3761324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پاداش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66" name="Google Shape;1066;p29"/>
            <p:cNvSpPr txBox="1"/>
            <p:nvPr/>
          </p:nvSpPr>
          <p:spPr>
            <a:xfrm>
              <a:off x="4653525" y="4101830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67" name="Google Shape;1067;p29"/>
            <p:cNvSpPr/>
            <p:nvPr/>
          </p:nvSpPr>
          <p:spPr>
            <a:xfrm>
              <a:off x="4991025" y="3079512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30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068" name="Google Shape;1068;p29"/>
            <p:cNvGrpSpPr/>
            <p:nvPr/>
          </p:nvGrpSpPr>
          <p:grpSpPr>
            <a:xfrm>
              <a:off x="5180388" y="1974906"/>
              <a:ext cx="883800" cy="883800"/>
              <a:chOff x="5180388" y="1974906"/>
              <a:chExt cx="883800" cy="883800"/>
            </a:xfrm>
          </p:grpSpPr>
          <p:grpSp>
            <p:nvGrpSpPr>
              <p:cNvPr id="1069" name="Google Shape;1069;p29"/>
              <p:cNvGrpSpPr/>
              <p:nvPr/>
            </p:nvGrpSpPr>
            <p:grpSpPr>
              <a:xfrm rot="10800000">
                <a:off x="5180388" y="1974906"/>
                <a:ext cx="883800" cy="883800"/>
                <a:chOff x="984058" y="1974906"/>
                <a:chExt cx="883800" cy="883800"/>
              </a:xfrm>
            </p:grpSpPr>
            <p:sp>
              <p:nvSpPr>
                <p:cNvPr id="1070" name="Google Shape;1070;p29"/>
                <p:cNvSpPr/>
                <p:nvPr/>
              </p:nvSpPr>
              <p:spPr>
                <a:xfrm>
                  <a:off x="984058" y="1974906"/>
                  <a:ext cx="883800" cy="8838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71" name="Google Shape;1071;p29"/>
                <p:cNvSpPr/>
                <p:nvPr/>
              </p:nvSpPr>
              <p:spPr>
                <a:xfrm>
                  <a:off x="1067758" y="2058606"/>
                  <a:ext cx="716400" cy="716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72" name="Google Shape;1072;p29"/>
                <p:cNvSpPr/>
                <p:nvPr/>
              </p:nvSpPr>
              <p:spPr>
                <a:xfrm>
                  <a:off x="1132108" y="2122956"/>
                  <a:ext cx="587700" cy="5877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073" name="Google Shape;1073;p29"/>
              <p:cNvSpPr/>
              <p:nvPr/>
            </p:nvSpPr>
            <p:spPr>
              <a:xfrm rot="10800000">
                <a:off x="5578788" y="2416787"/>
                <a:ext cx="87000" cy="223500"/>
              </a:xfrm>
              <a:prstGeom prst="triangle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74" name="Google Shape;1074;p29"/>
              <p:cNvSpPr/>
              <p:nvPr/>
            </p:nvSpPr>
            <p:spPr>
              <a:xfrm rot="10800000">
                <a:off x="5541438" y="2335956"/>
                <a:ext cx="161700" cy="1617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075" name="Google Shape;1075;p29"/>
          <p:cNvGrpSpPr/>
          <p:nvPr/>
        </p:nvGrpSpPr>
        <p:grpSpPr>
          <a:xfrm>
            <a:off x="6753975" y="1166400"/>
            <a:ext cx="1937400" cy="3632330"/>
            <a:chOff x="6753975" y="1166400"/>
            <a:chExt cx="1937400" cy="3632330"/>
          </a:xfrm>
        </p:grpSpPr>
        <p:sp>
          <p:nvSpPr>
            <p:cNvPr id="1076" name="Google Shape;1076;p29"/>
            <p:cNvSpPr/>
            <p:nvPr/>
          </p:nvSpPr>
          <p:spPr>
            <a:xfrm>
              <a:off x="7428817" y="1166400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D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77" name="Google Shape;1077;p29"/>
            <p:cNvSpPr txBox="1"/>
            <p:nvPr/>
          </p:nvSpPr>
          <p:spPr>
            <a:xfrm>
              <a:off x="6753975" y="3761324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مردم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078" name="Google Shape;1078;p29"/>
            <p:cNvSpPr txBox="1"/>
            <p:nvPr/>
          </p:nvSpPr>
          <p:spPr>
            <a:xfrm>
              <a:off x="6753975" y="4101830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079" name="Google Shape;1079;p29"/>
            <p:cNvSpPr/>
            <p:nvPr/>
          </p:nvSpPr>
          <p:spPr>
            <a:xfrm>
              <a:off x="7091475" y="3079512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45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080" name="Google Shape;1080;p29"/>
            <p:cNvGrpSpPr/>
            <p:nvPr/>
          </p:nvGrpSpPr>
          <p:grpSpPr>
            <a:xfrm>
              <a:off x="7280838" y="1974906"/>
              <a:ext cx="883800" cy="883800"/>
              <a:chOff x="7280838" y="1974906"/>
              <a:chExt cx="883800" cy="883800"/>
            </a:xfrm>
          </p:grpSpPr>
          <p:grpSp>
            <p:nvGrpSpPr>
              <p:cNvPr id="1081" name="Google Shape;1081;p29"/>
              <p:cNvGrpSpPr/>
              <p:nvPr/>
            </p:nvGrpSpPr>
            <p:grpSpPr>
              <a:xfrm rot="-5400000">
                <a:off x="7280838" y="1974906"/>
                <a:ext cx="883800" cy="883800"/>
                <a:chOff x="984058" y="1974906"/>
                <a:chExt cx="883800" cy="883800"/>
              </a:xfrm>
            </p:grpSpPr>
            <p:sp>
              <p:nvSpPr>
                <p:cNvPr id="1082" name="Google Shape;1082;p29"/>
                <p:cNvSpPr/>
                <p:nvPr/>
              </p:nvSpPr>
              <p:spPr>
                <a:xfrm>
                  <a:off x="984058" y="1974906"/>
                  <a:ext cx="883800" cy="8838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3" name="Google Shape;1083;p29"/>
                <p:cNvSpPr/>
                <p:nvPr/>
              </p:nvSpPr>
              <p:spPr>
                <a:xfrm>
                  <a:off x="1067758" y="2058606"/>
                  <a:ext cx="716400" cy="716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84" name="Google Shape;1084;p29"/>
                <p:cNvSpPr/>
                <p:nvPr/>
              </p:nvSpPr>
              <p:spPr>
                <a:xfrm>
                  <a:off x="1132108" y="2122956"/>
                  <a:ext cx="587700" cy="587700"/>
                </a:xfrm>
                <a:prstGeom prst="ellipse">
                  <a:avLst/>
                </a:prstGeom>
                <a:noFill/>
                <a:ln w="19050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085" name="Google Shape;1085;p29"/>
              <p:cNvSpPr/>
              <p:nvPr/>
            </p:nvSpPr>
            <p:spPr>
              <a:xfrm rot="-5400000">
                <a:off x="7567506" y="2305056"/>
                <a:ext cx="87000" cy="223500"/>
              </a:xfrm>
              <a:prstGeom prst="triangle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086" name="Google Shape;1086;p29"/>
              <p:cNvSpPr/>
              <p:nvPr/>
            </p:nvSpPr>
            <p:spPr>
              <a:xfrm rot="-5400000">
                <a:off x="7641888" y="2335956"/>
                <a:ext cx="161700" cy="161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1" name="Google Shape;1091;p30"/>
          <p:cNvGrpSpPr/>
          <p:nvPr/>
        </p:nvGrpSpPr>
        <p:grpSpPr>
          <a:xfrm>
            <a:off x="447824" y="1610452"/>
            <a:ext cx="8248351" cy="1822076"/>
            <a:chOff x="447824" y="1610452"/>
            <a:chExt cx="8248351" cy="1822076"/>
          </a:xfrm>
        </p:grpSpPr>
        <p:sp>
          <p:nvSpPr>
            <p:cNvPr id="1092" name="Google Shape;1092;p30"/>
            <p:cNvSpPr/>
            <p:nvPr/>
          </p:nvSpPr>
          <p:spPr>
            <a:xfrm>
              <a:off x="1514775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3" name="Google Shape;1093;p30"/>
            <p:cNvSpPr/>
            <p:nvPr/>
          </p:nvSpPr>
          <p:spPr>
            <a:xfrm>
              <a:off x="3467575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4" name="Google Shape;1094;p30"/>
            <p:cNvSpPr/>
            <p:nvPr/>
          </p:nvSpPr>
          <p:spPr>
            <a:xfrm>
              <a:off x="5420376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5" name="Google Shape;1095;p30"/>
            <p:cNvSpPr/>
            <p:nvPr/>
          </p:nvSpPr>
          <p:spPr>
            <a:xfrm>
              <a:off x="7373177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096" name="Google Shape;1096;p30"/>
            <p:cNvGrpSpPr/>
            <p:nvPr/>
          </p:nvGrpSpPr>
          <p:grpSpPr>
            <a:xfrm>
              <a:off x="1516910" y="1610452"/>
              <a:ext cx="6110180" cy="1013480"/>
              <a:chOff x="1526761" y="1610452"/>
              <a:chExt cx="6110180" cy="1013480"/>
            </a:xfrm>
          </p:grpSpPr>
          <p:grpSp>
            <p:nvGrpSpPr>
              <p:cNvPr id="1097" name="Google Shape;1097;p30"/>
              <p:cNvGrpSpPr/>
              <p:nvPr/>
            </p:nvGrpSpPr>
            <p:grpSpPr>
              <a:xfrm>
                <a:off x="3631516" y="2292651"/>
                <a:ext cx="1880967" cy="331281"/>
                <a:chOff x="1688569" y="1631276"/>
                <a:chExt cx="1880967" cy="331281"/>
              </a:xfrm>
            </p:grpSpPr>
            <p:sp>
              <p:nvSpPr>
                <p:cNvPr id="1098" name="Google Shape;1098;p30"/>
                <p:cNvSpPr/>
                <p:nvPr/>
              </p:nvSpPr>
              <p:spPr>
                <a:xfrm>
                  <a:off x="1688569" y="1670750"/>
                  <a:ext cx="1880967" cy="2523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52" h="14669" extrusionOk="0">
                      <a:moveTo>
                        <a:pt x="0" y="0"/>
                      </a:moveTo>
                      <a:lnTo>
                        <a:pt x="0" y="14668"/>
                      </a:lnTo>
                      <a:lnTo>
                        <a:pt x="84652" y="14668"/>
                      </a:lnTo>
                      <a:lnTo>
                        <a:pt x="84652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099" name="Google Shape;1099;p30"/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1100" name="Google Shape;1100;p30"/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30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01" name="Google Shape;1101;p30"/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1102" name="Google Shape;1102;p30"/>
              <p:cNvGrpSpPr/>
              <p:nvPr/>
            </p:nvGrpSpPr>
            <p:grpSpPr>
              <a:xfrm>
                <a:off x="1526761" y="1610452"/>
                <a:ext cx="2204579" cy="629477"/>
                <a:chOff x="1526763" y="1631276"/>
                <a:chExt cx="2204579" cy="629477"/>
              </a:xfrm>
            </p:grpSpPr>
            <p:grpSp>
              <p:nvGrpSpPr>
                <p:cNvPr id="1103" name="Google Shape;1103;p30"/>
                <p:cNvGrpSpPr/>
                <p:nvPr/>
              </p:nvGrpSpPr>
              <p:grpSpPr>
                <a:xfrm>
                  <a:off x="1526763" y="1670730"/>
                  <a:ext cx="2204579" cy="590023"/>
                  <a:chOff x="1526763" y="1670730"/>
                  <a:chExt cx="2204579" cy="590023"/>
                </a:xfrm>
              </p:grpSpPr>
              <p:sp>
                <p:nvSpPr>
                  <p:cNvPr id="1104" name="Google Shape;1104;p30"/>
                  <p:cNvSpPr/>
                  <p:nvPr/>
                </p:nvSpPr>
                <p:spPr>
                  <a:xfrm>
                    <a:off x="2035536" y="1670745"/>
                    <a:ext cx="1187033" cy="25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652" h="14669" extrusionOk="0">
                        <a:moveTo>
                          <a:pt x="0" y="0"/>
                        </a:moveTo>
                        <a:lnTo>
                          <a:pt x="0" y="14668"/>
                        </a:lnTo>
                        <a:lnTo>
                          <a:pt x="84652" y="14668"/>
                        </a:lnTo>
                        <a:lnTo>
                          <a:pt x="84652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05" name="Google Shape;1105;p30"/>
                  <p:cNvSpPr/>
                  <p:nvPr/>
                </p:nvSpPr>
                <p:spPr>
                  <a:xfrm flipH="1">
                    <a:off x="1526763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06" name="Google Shape;1106;p30"/>
                  <p:cNvSpPr/>
                  <p:nvPr/>
                </p:nvSpPr>
                <p:spPr>
                  <a:xfrm>
                    <a:off x="2919017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1107" name="Google Shape;1107;p30"/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1108" name="Google Shape;1108;p30"/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30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09" name="Google Shape;1109;p30"/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grpSp>
            <p:nvGrpSpPr>
              <p:cNvPr id="1110" name="Google Shape;1110;p30"/>
              <p:cNvGrpSpPr/>
              <p:nvPr/>
            </p:nvGrpSpPr>
            <p:grpSpPr>
              <a:xfrm>
                <a:off x="5432362" y="1610452"/>
                <a:ext cx="2204579" cy="629477"/>
                <a:chOff x="1526763" y="1631276"/>
                <a:chExt cx="2204579" cy="629477"/>
              </a:xfrm>
            </p:grpSpPr>
            <p:grpSp>
              <p:nvGrpSpPr>
                <p:cNvPr id="1111" name="Google Shape;1111;p30"/>
                <p:cNvGrpSpPr/>
                <p:nvPr/>
              </p:nvGrpSpPr>
              <p:grpSpPr>
                <a:xfrm>
                  <a:off x="1526763" y="1670730"/>
                  <a:ext cx="2204579" cy="590023"/>
                  <a:chOff x="1526763" y="1670730"/>
                  <a:chExt cx="2204579" cy="590023"/>
                </a:xfrm>
              </p:grpSpPr>
              <p:sp>
                <p:nvSpPr>
                  <p:cNvPr id="1112" name="Google Shape;1112;p30"/>
                  <p:cNvSpPr/>
                  <p:nvPr/>
                </p:nvSpPr>
                <p:spPr>
                  <a:xfrm>
                    <a:off x="2035536" y="1670745"/>
                    <a:ext cx="1187033" cy="25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652" h="14669" extrusionOk="0">
                        <a:moveTo>
                          <a:pt x="0" y="0"/>
                        </a:moveTo>
                        <a:lnTo>
                          <a:pt x="0" y="14668"/>
                        </a:lnTo>
                        <a:lnTo>
                          <a:pt x="84652" y="14668"/>
                        </a:lnTo>
                        <a:lnTo>
                          <a:pt x="84652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13" name="Google Shape;1113;p30"/>
                  <p:cNvSpPr/>
                  <p:nvPr/>
                </p:nvSpPr>
                <p:spPr>
                  <a:xfrm flipH="1">
                    <a:off x="1526763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14" name="Google Shape;1114;p30"/>
                  <p:cNvSpPr/>
                  <p:nvPr/>
                </p:nvSpPr>
                <p:spPr>
                  <a:xfrm>
                    <a:off x="2919017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1115" name="Google Shape;1115;p30"/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1116" name="Google Shape;1116;p30"/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30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117" name="Google Shape;1117;p30"/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118" name="Google Shape;1118;p30"/>
            <p:cNvGrpSpPr/>
            <p:nvPr/>
          </p:nvGrpSpPr>
          <p:grpSpPr>
            <a:xfrm>
              <a:off x="447824" y="3101247"/>
              <a:ext cx="8248351" cy="331281"/>
              <a:chOff x="447824" y="3122071"/>
              <a:chExt cx="8248351" cy="331281"/>
            </a:xfrm>
          </p:grpSpPr>
          <p:sp>
            <p:nvSpPr>
              <p:cNvPr id="1119" name="Google Shape;1119;p30"/>
              <p:cNvSpPr/>
              <p:nvPr/>
            </p:nvSpPr>
            <p:spPr>
              <a:xfrm>
                <a:off x="517063" y="3159688"/>
                <a:ext cx="8109873" cy="256047"/>
              </a:xfrm>
              <a:custGeom>
                <a:avLst/>
                <a:gdLst/>
                <a:ahLst/>
                <a:cxnLst/>
                <a:rect l="l" t="t" r="r" b="b"/>
                <a:pathLst>
                  <a:path w="84652" h="14669" extrusionOk="0">
                    <a:moveTo>
                      <a:pt x="0" y="0"/>
                    </a:moveTo>
                    <a:lnTo>
                      <a:pt x="0" y="14668"/>
                    </a:lnTo>
                    <a:lnTo>
                      <a:pt x="84652" y="14668"/>
                    </a:lnTo>
                    <a:lnTo>
                      <a:pt x="84652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0" name="Google Shape;1120;p30"/>
              <p:cNvSpPr/>
              <p:nvPr/>
            </p:nvSpPr>
            <p:spPr>
              <a:xfrm>
                <a:off x="447824" y="3159701"/>
                <a:ext cx="225814" cy="256021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1" name="Google Shape;1121;p30"/>
              <p:cNvSpPr/>
              <p:nvPr/>
            </p:nvSpPr>
            <p:spPr>
              <a:xfrm>
                <a:off x="447824" y="3122071"/>
                <a:ext cx="124020" cy="331281"/>
              </a:xfrm>
              <a:custGeom>
                <a:avLst/>
                <a:gdLst/>
                <a:ahLst/>
                <a:cxnLst/>
                <a:rect l="l" t="t" r="r" b="b"/>
                <a:pathLst>
                  <a:path w="8035" h="21463" extrusionOk="0">
                    <a:moveTo>
                      <a:pt x="3997" y="0"/>
                    </a:moveTo>
                    <a:cubicBezTo>
                      <a:pt x="1799" y="0"/>
                      <a:pt x="1" y="1759"/>
                      <a:pt x="1" y="3997"/>
                    </a:cubicBezTo>
                    <a:lnTo>
                      <a:pt x="1" y="17466"/>
                    </a:lnTo>
                    <a:cubicBezTo>
                      <a:pt x="1" y="19664"/>
                      <a:pt x="1799" y="21463"/>
                      <a:pt x="3997" y="21463"/>
                    </a:cubicBezTo>
                    <a:cubicBezTo>
                      <a:pt x="6236" y="21463"/>
                      <a:pt x="8034" y="19664"/>
                      <a:pt x="8034" y="17466"/>
                    </a:cubicBezTo>
                    <a:lnTo>
                      <a:pt x="8034" y="3997"/>
                    </a:lnTo>
                    <a:cubicBezTo>
                      <a:pt x="8034" y="1759"/>
                      <a:pt x="6236" y="0"/>
                      <a:pt x="399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2" name="Google Shape;1122;p30"/>
              <p:cNvSpPr/>
              <p:nvPr/>
            </p:nvSpPr>
            <p:spPr>
              <a:xfrm>
                <a:off x="8470362" y="3159701"/>
                <a:ext cx="225814" cy="256021"/>
              </a:xfrm>
              <a:custGeom>
                <a:avLst/>
                <a:gdLst/>
                <a:ahLst/>
                <a:cxnLst/>
                <a:rect l="l" t="t" r="r" b="b"/>
                <a:pathLst>
                  <a:path w="14630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23" name="Google Shape;1123;p30"/>
              <p:cNvSpPr/>
              <p:nvPr/>
            </p:nvSpPr>
            <p:spPr>
              <a:xfrm>
                <a:off x="8572773" y="3122071"/>
                <a:ext cx="123403" cy="331281"/>
              </a:xfrm>
              <a:custGeom>
                <a:avLst/>
                <a:gdLst/>
                <a:ahLst/>
                <a:cxnLst/>
                <a:rect l="l" t="t" r="r" b="b"/>
                <a:pathLst>
                  <a:path w="7995" h="21463" extrusionOk="0">
                    <a:moveTo>
                      <a:pt x="3998" y="0"/>
                    </a:moveTo>
                    <a:cubicBezTo>
                      <a:pt x="1759" y="0"/>
                      <a:pt x="1" y="1759"/>
                      <a:pt x="1" y="3997"/>
                    </a:cubicBezTo>
                    <a:lnTo>
                      <a:pt x="1" y="17466"/>
                    </a:lnTo>
                    <a:cubicBezTo>
                      <a:pt x="1" y="19664"/>
                      <a:pt x="1759" y="21463"/>
                      <a:pt x="3998" y="21463"/>
                    </a:cubicBezTo>
                    <a:cubicBezTo>
                      <a:pt x="6236" y="21463"/>
                      <a:pt x="7994" y="19664"/>
                      <a:pt x="7994" y="17466"/>
                    </a:cubicBezTo>
                    <a:lnTo>
                      <a:pt x="7994" y="3997"/>
                    </a:lnTo>
                    <a:cubicBezTo>
                      <a:pt x="7994" y="1759"/>
                      <a:pt x="6236" y="0"/>
                      <a:pt x="399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124" name="Google Shape;1124;p30"/>
          <p:cNvGrpSpPr/>
          <p:nvPr/>
        </p:nvGrpSpPr>
        <p:grpSpPr>
          <a:xfrm>
            <a:off x="4579925" y="2164441"/>
            <a:ext cx="1937400" cy="2530937"/>
            <a:chOff x="4579925" y="2164441"/>
            <a:chExt cx="1937400" cy="2530937"/>
          </a:xfrm>
        </p:grpSpPr>
        <p:sp>
          <p:nvSpPr>
            <p:cNvPr id="1125" name="Google Shape;1125;p30"/>
            <p:cNvSpPr/>
            <p:nvPr/>
          </p:nvSpPr>
          <p:spPr>
            <a:xfrm>
              <a:off x="4917500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2023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26" name="Google Shape;1126;p30"/>
            <p:cNvSpPr/>
            <p:nvPr/>
          </p:nvSpPr>
          <p:spPr>
            <a:xfrm>
              <a:off x="5254550" y="2164441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27" name="Google Shape;1127;p30"/>
            <p:cNvSpPr txBox="1"/>
            <p:nvPr/>
          </p:nvSpPr>
          <p:spPr>
            <a:xfrm>
              <a:off x="4579925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نامزدی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28" name="Google Shape;1128;p30"/>
            <p:cNvSpPr txBox="1"/>
            <p:nvPr/>
          </p:nvSpPr>
          <p:spPr>
            <a:xfrm>
              <a:off x="4579925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1129" name="Google Shape;1129;p30"/>
          <p:cNvGrpSpPr/>
          <p:nvPr/>
        </p:nvGrpSpPr>
        <p:grpSpPr>
          <a:xfrm>
            <a:off x="2627125" y="2164441"/>
            <a:ext cx="1937400" cy="2530937"/>
            <a:chOff x="2627125" y="2164441"/>
            <a:chExt cx="1937400" cy="2530937"/>
          </a:xfrm>
        </p:grpSpPr>
        <p:sp>
          <p:nvSpPr>
            <p:cNvPr id="1130" name="Google Shape;1130;p30"/>
            <p:cNvSpPr/>
            <p:nvPr/>
          </p:nvSpPr>
          <p:spPr>
            <a:xfrm>
              <a:off x="3301750" y="2164441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31" name="Google Shape;1131;p30"/>
            <p:cNvSpPr txBox="1"/>
            <p:nvPr/>
          </p:nvSpPr>
          <p:spPr>
            <a:xfrm>
              <a:off x="2627125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حفظ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32" name="Google Shape;1132;p30"/>
            <p:cNvSpPr txBox="1"/>
            <p:nvPr/>
          </p:nvSpPr>
          <p:spPr>
            <a:xfrm>
              <a:off x="2627125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33" name="Google Shape;1133;p30"/>
            <p:cNvSpPr/>
            <p:nvPr/>
          </p:nvSpPr>
          <p:spPr>
            <a:xfrm>
              <a:off x="2964700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2022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34" name="Google Shape;1134;p30"/>
          <p:cNvGrpSpPr/>
          <p:nvPr/>
        </p:nvGrpSpPr>
        <p:grpSpPr>
          <a:xfrm>
            <a:off x="674099" y="2164441"/>
            <a:ext cx="1937400" cy="2530937"/>
            <a:chOff x="674099" y="2164441"/>
            <a:chExt cx="1937400" cy="2530937"/>
          </a:xfrm>
        </p:grpSpPr>
        <p:sp>
          <p:nvSpPr>
            <p:cNvPr id="1135" name="Google Shape;1135;p30"/>
            <p:cNvSpPr/>
            <p:nvPr/>
          </p:nvSpPr>
          <p:spPr>
            <a:xfrm>
              <a:off x="1348949" y="2164441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36" name="Google Shape;1136;p30"/>
            <p:cNvSpPr txBox="1"/>
            <p:nvPr/>
          </p:nvSpPr>
          <p:spPr>
            <a:xfrm>
              <a:off x="674099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حراجی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37" name="Google Shape;1137;p30"/>
            <p:cNvSpPr txBox="1"/>
            <p:nvPr/>
          </p:nvSpPr>
          <p:spPr>
            <a:xfrm>
              <a:off x="674099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38" name="Google Shape;1138;p30"/>
            <p:cNvSpPr/>
            <p:nvPr/>
          </p:nvSpPr>
          <p:spPr>
            <a:xfrm>
              <a:off x="1011899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2021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39" name="Google Shape;1139;p30"/>
          <p:cNvGrpSpPr/>
          <p:nvPr/>
        </p:nvGrpSpPr>
        <p:grpSpPr>
          <a:xfrm>
            <a:off x="6532501" y="2164441"/>
            <a:ext cx="1937400" cy="2530937"/>
            <a:chOff x="6532501" y="2164441"/>
            <a:chExt cx="1937400" cy="2530937"/>
          </a:xfrm>
        </p:grpSpPr>
        <p:sp>
          <p:nvSpPr>
            <p:cNvPr id="1140" name="Google Shape;1140;p30"/>
            <p:cNvSpPr/>
            <p:nvPr/>
          </p:nvSpPr>
          <p:spPr>
            <a:xfrm>
              <a:off x="6870301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2024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41" name="Google Shape;1141;p30"/>
            <p:cNvSpPr/>
            <p:nvPr/>
          </p:nvSpPr>
          <p:spPr>
            <a:xfrm>
              <a:off x="7207351" y="2164441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42" name="Google Shape;1142;p30"/>
            <p:cNvSpPr txBox="1"/>
            <p:nvPr/>
          </p:nvSpPr>
          <p:spPr>
            <a:xfrm>
              <a:off x="6532501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اطلاع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43" name="Google Shape;1143;p30"/>
            <p:cNvSpPr txBox="1"/>
            <p:nvPr/>
          </p:nvSpPr>
          <p:spPr>
            <a:xfrm>
              <a:off x="6532501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sp>
        <p:nvSpPr>
          <p:cNvPr id="1144" name="Google Shape;1144;p30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145" name="Google Shape;1145;p30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اهداف مشتری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1146" name="Google Shape;1146;p30"/>
          <p:cNvGrpSpPr/>
          <p:nvPr/>
        </p:nvGrpSpPr>
        <p:grpSpPr>
          <a:xfrm>
            <a:off x="5370019" y="2280929"/>
            <a:ext cx="356762" cy="354724"/>
            <a:chOff x="-4475825" y="3612425"/>
            <a:chExt cx="293825" cy="291450"/>
          </a:xfrm>
        </p:grpSpPr>
        <p:sp>
          <p:nvSpPr>
            <p:cNvPr id="1147" name="Google Shape;1147;p30"/>
            <p:cNvSpPr/>
            <p:nvPr/>
          </p:nvSpPr>
          <p:spPr>
            <a:xfrm>
              <a:off x="-4349800" y="3664400"/>
              <a:ext cx="34675" cy="33100"/>
            </a:xfrm>
            <a:custGeom>
              <a:avLst/>
              <a:gdLst/>
              <a:ahLst/>
              <a:cxnLst/>
              <a:rect l="l" t="t" r="r" b="b"/>
              <a:pathLst>
                <a:path w="1387" h="1324" extrusionOk="0">
                  <a:moveTo>
                    <a:pt x="694" y="1"/>
                  </a:moveTo>
                  <a:cubicBezTo>
                    <a:pt x="347" y="1"/>
                    <a:pt x="32" y="316"/>
                    <a:pt x="32" y="662"/>
                  </a:cubicBezTo>
                  <a:cubicBezTo>
                    <a:pt x="1" y="1040"/>
                    <a:pt x="316" y="1324"/>
                    <a:pt x="694" y="1324"/>
                  </a:cubicBezTo>
                  <a:cubicBezTo>
                    <a:pt x="1103" y="1324"/>
                    <a:pt x="1387" y="1009"/>
                    <a:pt x="1387" y="662"/>
                  </a:cubicBezTo>
                  <a:cubicBezTo>
                    <a:pt x="1387" y="284"/>
                    <a:pt x="1072" y="1"/>
                    <a:pt x="6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8" name="Google Shape;1148;p30"/>
            <p:cNvSpPr/>
            <p:nvPr/>
          </p:nvSpPr>
          <p:spPr>
            <a:xfrm>
              <a:off x="-4366325" y="3714800"/>
              <a:ext cx="68525" cy="34700"/>
            </a:xfrm>
            <a:custGeom>
              <a:avLst/>
              <a:gdLst/>
              <a:ahLst/>
              <a:cxnLst/>
              <a:rect l="l" t="t" r="r" b="b"/>
              <a:pathLst>
                <a:path w="2741" h="1388" extrusionOk="0">
                  <a:moveTo>
                    <a:pt x="1008" y="1"/>
                  </a:moveTo>
                  <a:cubicBezTo>
                    <a:pt x="473" y="1"/>
                    <a:pt x="0" y="474"/>
                    <a:pt x="0" y="1009"/>
                  </a:cubicBezTo>
                  <a:lnTo>
                    <a:pt x="0" y="1387"/>
                  </a:lnTo>
                  <a:lnTo>
                    <a:pt x="2741" y="1387"/>
                  </a:lnTo>
                  <a:lnTo>
                    <a:pt x="2741" y="1009"/>
                  </a:lnTo>
                  <a:cubicBezTo>
                    <a:pt x="2741" y="474"/>
                    <a:pt x="2268" y="1"/>
                    <a:pt x="16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9" name="Google Shape;1149;p30"/>
            <p:cNvSpPr/>
            <p:nvPr/>
          </p:nvSpPr>
          <p:spPr>
            <a:xfrm>
              <a:off x="-4475825" y="3612425"/>
              <a:ext cx="293825" cy="291450"/>
            </a:xfrm>
            <a:custGeom>
              <a:avLst/>
              <a:gdLst/>
              <a:ahLst/>
              <a:cxnLst/>
              <a:rect l="l" t="t" r="r" b="b"/>
              <a:pathLst>
                <a:path w="11753" h="11658" extrusionOk="0">
                  <a:moveTo>
                    <a:pt x="5703" y="1324"/>
                  </a:moveTo>
                  <a:cubicBezTo>
                    <a:pt x="6459" y="1324"/>
                    <a:pt x="7089" y="1954"/>
                    <a:pt x="7089" y="2710"/>
                  </a:cubicBezTo>
                  <a:cubicBezTo>
                    <a:pt x="7089" y="3025"/>
                    <a:pt x="6963" y="3340"/>
                    <a:pt x="6774" y="3592"/>
                  </a:cubicBezTo>
                  <a:cubicBezTo>
                    <a:pt x="7373" y="3844"/>
                    <a:pt x="7751" y="4443"/>
                    <a:pt x="7751" y="5104"/>
                  </a:cubicBezTo>
                  <a:lnTo>
                    <a:pt x="7751" y="5766"/>
                  </a:lnTo>
                  <a:lnTo>
                    <a:pt x="7783" y="5766"/>
                  </a:lnTo>
                  <a:cubicBezTo>
                    <a:pt x="7783" y="5986"/>
                    <a:pt x="7625" y="6144"/>
                    <a:pt x="7436" y="6144"/>
                  </a:cubicBezTo>
                  <a:lnTo>
                    <a:pt x="4002" y="6144"/>
                  </a:lnTo>
                  <a:cubicBezTo>
                    <a:pt x="3813" y="6144"/>
                    <a:pt x="3655" y="5986"/>
                    <a:pt x="3655" y="5766"/>
                  </a:cubicBezTo>
                  <a:lnTo>
                    <a:pt x="3655" y="5104"/>
                  </a:lnTo>
                  <a:cubicBezTo>
                    <a:pt x="3655" y="4443"/>
                    <a:pt x="4065" y="3844"/>
                    <a:pt x="4664" y="3592"/>
                  </a:cubicBezTo>
                  <a:cubicBezTo>
                    <a:pt x="4443" y="3340"/>
                    <a:pt x="4348" y="3056"/>
                    <a:pt x="4348" y="2710"/>
                  </a:cubicBezTo>
                  <a:cubicBezTo>
                    <a:pt x="4348" y="1954"/>
                    <a:pt x="4979" y="1324"/>
                    <a:pt x="5703" y="1324"/>
                  </a:cubicBezTo>
                  <a:close/>
                  <a:moveTo>
                    <a:pt x="5798" y="0"/>
                  </a:moveTo>
                  <a:cubicBezTo>
                    <a:pt x="3561" y="0"/>
                    <a:pt x="1702" y="1859"/>
                    <a:pt x="1702" y="4096"/>
                  </a:cubicBezTo>
                  <a:cubicBezTo>
                    <a:pt x="1702" y="5041"/>
                    <a:pt x="2017" y="5955"/>
                    <a:pt x="2553" y="6616"/>
                  </a:cubicBezTo>
                  <a:lnTo>
                    <a:pt x="1702" y="7120"/>
                  </a:lnTo>
                  <a:cubicBezTo>
                    <a:pt x="1513" y="6963"/>
                    <a:pt x="1293" y="6900"/>
                    <a:pt x="1040" y="6900"/>
                  </a:cubicBezTo>
                  <a:cubicBezTo>
                    <a:pt x="473" y="6900"/>
                    <a:pt x="1" y="7341"/>
                    <a:pt x="1" y="7908"/>
                  </a:cubicBezTo>
                  <a:cubicBezTo>
                    <a:pt x="1" y="8475"/>
                    <a:pt x="473" y="8948"/>
                    <a:pt x="1040" y="8948"/>
                  </a:cubicBezTo>
                  <a:cubicBezTo>
                    <a:pt x="1576" y="8948"/>
                    <a:pt x="2049" y="8475"/>
                    <a:pt x="2049" y="7908"/>
                  </a:cubicBezTo>
                  <a:lnTo>
                    <a:pt x="2049" y="7719"/>
                  </a:lnTo>
                  <a:lnTo>
                    <a:pt x="3025" y="7120"/>
                  </a:lnTo>
                  <a:cubicBezTo>
                    <a:pt x="3309" y="7372"/>
                    <a:pt x="3592" y="7593"/>
                    <a:pt x="3939" y="7751"/>
                  </a:cubicBezTo>
                  <a:lnTo>
                    <a:pt x="3277" y="8948"/>
                  </a:lnTo>
                  <a:lnTo>
                    <a:pt x="3088" y="8948"/>
                  </a:lnTo>
                  <a:cubicBezTo>
                    <a:pt x="2521" y="8948"/>
                    <a:pt x="2049" y="9420"/>
                    <a:pt x="2049" y="9956"/>
                  </a:cubicBezTo>
                  <a:cubicBezTo>
                    <a:pt x="2049" y="10523"/>
                    <a:pt x="2521" y="10996"/>
                    <a:pt x="3088" y="10996"/>
                  </a:cubicBezTo>
                  <a:cubicBezTo>
                    <a:pt x="3624" y="10996"/>
                    <a:pt x="4096" y="10523"/>
                    <a:pt x="4096" y="9956"/>
                  </a:cubicBezTo>
                  <a:cubicBezTo>
                    <a:pt x="4096" y="9735"/>
                    <a:pt x="4033" y="9483"/>
                    <a:pt x="3876" y="9294"/>
                  </a:cubicBezTo>
                  <a:lnTo>
                    <a:pt x="4569" y="8034"/>
                  </a:lnTo>
                  <a:cubicBezTo>
                    <a:pt x="4853" y="8097"/>
                    <a:pt x="5168" y="8192"/>
                    <a:pt x="5483" y="8223"/>
                  </a:cubicBezTo>
                  <a:lnTo>
                    <a:pt x="5483" y="9672"/>
                  </a:lnTo>
                  <a:cubicBezTo>
                    <a:pt x="5073" y="9830"/>
                    <a:pt x="4821" y="10208"/>
                    <a:pt x="4821" y="10617"/>
                  </a:cubicBezTo>
                  <a:cubicBezTo>
                    <a:pt x="4821" y="11185"/>
                    <a:pt x="5294" y="11657"/>
                    <a:pt x="5829" y="11657"/>
                  </a:cubicBezTo>
                  <a:cubicBezTo>
                    <a:pt x="6396" y="11657"/>
                    <a:pt x="6869" y="11185"/>
                    <a:pt x="6869" y="10617"/>
                  </a:cubicBezTo>
                  <a:cubicBezTo>
                    <a:pt x="6869" y="10208"/>
                    <a:pt x="6585" y="9798"/>
                    <a:pt x="6176" y="9672"/>
                  </a:cubicBezTo>
                  <a:lnTo>
                    <a:pt x="6176" y="8223"/>
                  </a:lnTo>
                  <a:cubicBezTo>
                    <a:pt x="6491" y="8192"/>
                    <a:pt x="6806" y="8160"/>
                    <a:pt x="7089" y="8034"/>
                  </a:cubicBezTo>
                  <a:lnTo>
                    <a:pt x="7814" y="9294"/>
                  </a:lnTo>
                  <a:cubicBezTo>
                    <a:pt x="7657" y="9483"/>
                    <a:pt x="7562" y="9672"/>
                    <a:pt x="7562" y="9956"/>
                  </a:cubicBezTo>
                  <a:cubicBezTo>
                    <a:pt x="7562" y="10523"/>
                    <a:pt x="8035" y="10996"/>
                    <a:pt x="8602" y="10996"/>
                  </a:cubicBezTo>
                  <a:cubicBezTo>
                    <a:pt x="9137" y="10996"/>
                    <a:pt x="9610" y="10523"/>
                    <a:pt x="9610" y="9956"/>
                  </a:cubicBezTo>
                  <a:cubicBezTo>
                    <a:pt x="9610" y="9420"/>
                    <a:pt x="9137" y="8948"/>
                    <a:pt x="8602" y="8948"/>
                  </a:cubicBezTo>
                  <a:lnTo>
                    <a:pt x="8381" y="8948"/>
                  </a:lnTo>
                  <a:lnTo>
                    <a:pt x="7720" y="7751"/>
                  </a:lnTo>
                  <a:cubicBezTo>
                    <a:pt x="8035" y="7593"/>
                    <a:pt x="8350" y="7372"/>
                    <a:pt x="8633" y="7120"/>
                  </a:cubicBezTo>
                  <a:lnTo>
                    <a:pt x="9704" y="7719"/>
                  </a:lnTo>
                  <a:lnTo>
                    <a:pt x="9704" y="7908"/>
                  </a:lnTo>
                  <a:cubicBezTo>
                    <a:pt x="9704" y="8475"/>
                    <a:pt x="10177" y="8948"/>
                    <a:pt x="10713" y="8948"/>
                  </a:cubicBezTo>
                  <a:cubicBezTo>
                    <a:pt x="11280" y="8948"/>
                    <a:pt x="11752" y="8475"/>
                    <a:pt x="11752" y="7908"/>
                  </a:cubicBezTo>
                  <a:cubicBezTo>
                    <a:pt x="11626" y="7309"/>
                    <a:pt x="11154" y="6900"/>
                    <a:pt x="10586" y="6900"/>
                  </a:cubicBezTo>
                  <a:cubicBezTo>
                    <a:pt x="10366" y="6900"/>
                    <a:pt x="10114" y="6963"/>
                    <a:pt x="9925" y="7120"/>
                  </a:cubicBezTo>
                  <a:lnTo>
                    <a:pt x="9011" y="6616"/>
                  </a:lnTo>
                  <a:cubicBezTo>
                    <a:pt x="9515" y="5892"/>
                    <a:pt x="9893" y="4978"/>
                    <a:pt x="9893" y="4096"/>
                  </a:cubicBezTo>
                  <a:cubicBezTo>
                    <a:pt x="9893" y="1796"/>
                    <a:pt x="8035" y="0"/>
                    <a:pt x="57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50" name="Google Shape;1150;p30"/>
          <p:cNvGrpSpPr/>
          <p:nvPr/>
        </p:nvGrpSpPr>
        <p:grpSpPr>
          <a:xfrm>
            <a:off x="1465390" y="2271135"/>
            <a:ext cx="354820" cy="332664"/>
            <a:chOff x="-4118225" y="3990475"/>
            <a:chExt cx="292225" cy="273325"/>
          </a:xfrm>
        </p:grpSpPr>
        <p:sp>
          <p:nvSpPr>
            <p:cNvPr id="1151" name="Google Shape;1151;p30"/>
            <p:cNvSpPr/>
            <p:nvPr/>
          </p:nvSpPr>
          <p:spPr>
            <a:xfrm>
              <a:off x="-3963850" y="4040100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cubicBezTo>
                    <a:pt x="0" y="1607"/>
                    <a:pt x="473" y="2048"/>
                    <a:pt x="1008" y="2048"/>
                  </a:cubicBezTo>
                  <a:cubicBezTo>
                    <a:pt x="1575" y="2048"/>
                    <a:pt x="2048" y="1607"/>
                    <a:pt x="2048" y="1040"/>
                  </a:cubicBezTo>
                  <a:cubicBezTo>
                    <a:pt x="2048" y="473"/>
                    <a:pt x="1575" y="0"/>
                    <a:pt x="10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2" name="Google Shape;1152;p30"/>
            <p:cNvSpPr/>
            <p:nvPr/>
          </p:nvSpPr>
          <p:spPr>
            <a:xfrm>
              <a:off x="-4015050" y="3990475"/>
              <a:ext cx="153600" cy="153625"/>
            </a:xfrm>
            <a:custGeom>
              <a:avLst/>
              <a:gdLst/>
              <a:ahLst/>
              <a:cxnLst/>
              <a:rect l="l" t="t" r="r" b="b"/>
              <a:pathLst>
                <a:path w="6144" h="6145" extrusionOk="0">
                  <a:moveTo>
                    <a:pt x="3056" y="1324"/>
                  </a:moveTo>
                  <a:cubicBezTo>
                    <a:pt x="4001" y="1324"/>
                    <a:pt x="4757" y="2080"/>
                    <a:pt x="4757" y="3025"/>
                  </a:cubicBezTo>
                  <a:cubicBezTo>
                    <a:pt x="4757" y="3970"/>
                    <a:pt x="4033" y="4726"/>
                    <a:pt x="3056" y="4726"/>
                  </a:cubicBezTo>
                  <a:cubicBezTo>
                    <a:pt x="2111" y="4726"/>
                    <a:pt x="1386" y="3970"/>
                    <a:pt x="1386" y="3025"/>
                  </a:cubicBezTo>
                  <a:cubicBezTo>
                    <a:pt x="1386" y="2080"/>
                    <a:pt x="2111" y="1324"/>
                    <a:pt x="3056" y="1324"/>
                  </a:cubicBezTo>
                  <a:close/>
                  <a:moveTo>
                    <a:pt x="3056" y="1"/>
                  </a:moveTo>
                  <a:cubicBezTo>
                    <a:pt x="1386" y="1"/>
                    <a:pt x="0" y="1355"/>
                    <a:pt x="0" y="3057"/>
                  </a:cubicBezTo>
                  <a:cubicBezTo>
                    <a:pt x="0" y="4758"/>
                    <a:pt x="1323" y="6144"/>
                    <a:pt x="3056" y="6144"/>
                  </a:cubicBezTo>
                  <a:cubicBezTo>
                    <a:pt x="4757" y="6144"/>
                    <a:pt x="6144" y="4758"/>
                    <a:pt x="6144" y="3057"/>
                  </a:cubicBezTo>
                  <a:cubicBezTo>
                    <a:pt x="6144" y="1355"/>
                    <a:pt x="4757" y="1"/>
                    <a:pt x="30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3" name="Google Shape;1153;p30"/>
            <p:cNvSpPr/>
            <p:nvPr/>
          </p:nvSpPr>
          <p:spPr>
            <a:xfrm>
              <a:off x="-4118225" y="4144075"/>
              <a:ext cx="33875" cy="119725"/>
            </a:xfrm>
            <a:custGeom>
              <a:avLst/>
              <a:gdLst/>
              <a:ahLst/>
              <a:cxnLst/>
              <a:rect l="l" t="t" r="r" b="b"/>
              <a:pathLst>
                <a:path w="1355" h="4789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4442"/>
                  </a:lnTo>
                  <a:cubicBezTo>
                    <a:pt x="0" y="4631"/>
                    <a:pt x="158" y="4789"/>
                    <a:pt x="347" y="4789"/>
                  </a:cubicBezTo>
                  <a:lnTo>
                    <a:pt x="1008" y="4789"/>
                  </a:lnTo>
                  <a:cubicBezTo>
                    <a:pt x="1134" y="4789"/>
                    <a:pt x="1260" y="4757"/>
                    <a:pt x="1355" y="4726"/>
                  </a:cubicBezTo>
                  <a:lnTo>
                    <a:pt x="1355" y="63"/>
                  </a:lnTo>
                  <a:cubicBezTo>
                    <a:pt x="1260" y="32"/>
                    <a:pt x="1134" y="0"/>
                    <a:pt x="100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4" name="Google Shape;1154;p30"/>
            <p:cNvSpPr/>
            <p:nvPr/>
          </p:nvSpPr>
          <p:spPr>
            <a:xfrm>
              <a:off x="-4067050" y="4143750"/>
              <a:ext cx="241050" cy="120050"/>
            </a:xfrm>
            <a:custGeom>
              <a:avLst/>
              <a:gdLst/>
              <a:ahLst/>
              <a:cxnLst/>
              <a:rect l="l" t="t" r="r" b="b"/>
              <a:pathLst>
                <a:path w="9642" h="4802" extrusionOk="0">
                  <a:moveTo>
                    <a:pt x="1750" y="1"/>
                  </a:moveTo>
                  <a:cubicBezTo>
                    <a:pt x="1124" y="1"/>
                    <a:pt x="537" y="197"/>
                    <a:pt x="1" y="549"/>
                  </a:cubicBezTo>
                  <a:lnTo>
                    <a:pt x="1" y="4550"/>
                  </a:lnTo>
                  <a:cubicBezTo>
                    <a:pt x="410" y="4707"/>
                    <a:pt x="883" y="4802"/>
                    <a:pt x="1356" y="4802"/>
                  </a:cubicBezTo>
                  <a:lnTo>
                    <a:pt x="5294" y="4802"/>
                  </a:lnTo>
                  <a:cubicBezTo>
                    <a:pt x="5735" y="4802"/>
                    <a:pt x="6144" y="4644"/>
                    <a:pt x="6459" y="4392"/>
                  </a:cubicBezTo>
                  <a:cubicBezTo>
                    <a:pt x="6459" y="4392"/>
                    <a:pt x="8507" y="2502"/>
                    <a:pt x="9169" y="1872"/>
                  </a:cubicBezTo>
                  <a:cubicBezTo>
                    <a:pt x="9169" y="1872"/>
                    <a:pt x="9547" y="1399"/>
                    <a:pt x="9547" y="1021"/>
                  </a:cubicBezTo>
                  <a:cubicBezTo>
                    <a:pt x="9641" y="454"/>
                    <a:pt x="9169" y="13"/>
                    <a:pt x="8602" y="13"/>
                  </a:cubicBezTo>
                  <a:cubicBezTo>
                    <a:pt x="8413" y="13"/>
                    <a:pt x="7751" y="202"/>
                    <a:pt x="6711" y="1777"/>
                  </a:cubicBezTo>
                  <a:cubicBezTo>
                    <a:pt x="6333" y="2376"/>
                    <a:pt x="5766" y="2754"/>
                    <a:pt x="5199" y="2754"/>
                  </a:cubicBezTo>
                  <a:lnTo>
                    <a:pt x="2710" y="2754"/>
                  </a:lnTo>
                  <a:cubicBezTo>
                    <a:pt x="2584" y="2754"/>
                    <a:pt x="2458" y="2849"/>
                    <a:pt x="2395" y="2975"/>
                  </a:cubicBezTo>
                  <a:cubicBezTo>
                    <a:pt x="2333" y="3099"/>
                    <a:pt x="2223" y="3152"/>
                    <a:pt x="2110" y="3152"/>
                  </a:cubicBezTo>
                  <a:cubicBezTo>
                    <a:pt x="1880" y="3152"/>
                    <a:pt x="1638" y="2934"/>
                    <a:pt x="1765" y="2660"/>
                  </a:cubicBezTo>
                  <a:cubicBezTo>
                    <a:pt x="1923" y="2344"/>
                    <a:pt x="2238" y="2092"/>
                    <a:pt x="2616" y="2092"/>
                  </a:cubicBezTo>
                  <a:lnTo>
                    <a:pt x="5231" y="2092"/>
                  </a:lnTo>
                  <a:cubicBezTo>
                    <a:pt x="6081" y="2061"/>
                    <a:pt x="6081" y="706"/>
                    <a:pt x="5136" y="706"/>
                  </a:cubicBezTo>
                  <a:lnTo>
                    <a:pt x="3844" y="706"/>
                  </a:lnTo>
                  <a:cubicBezTo>
                    <a:pt x="3116" y="220"/>
                    <a:pt x="2412" y="1"/>
                    <a:pt x="17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55" name="Google Shape;1155;p30"/>
          <p:cNvGrpSpPr/>
          <p:nvPr/>
        </p:nvGrpSpPr>
        <p:grpSpPr>
          <a:xfrm>
            <a:off x="7313743" y="2301753"/>
            <a:ext cx="374915" cy="354724"/>
            <a:chOff x="-1960150" y="3956600"/>
            <a:chExt cx="308775" cy="291450"/>
          </a:xfrm>
        </p:grpSpPr>
        <p:sp>
          <p:nvSpPr>
            <p:cNvPr id="1156" name="Google Shape;1156;p30"/>
            <p:cNvSpPr/>
            <p:nvPr/>
          </p:nvSpPr>
          <p:spPr>
            <a:xfrm>
              <a:off x="-1960150" y="3956600"/>
              <a:ext cx="308775" cy="51275"/>
            </a:xfrm>
            <a:custGeom>
              <a:avLst/>
              <a:gdLst/>
              <a:ahLst/>
              <a:cxnLst/>
              <a:rect l="l" t="t" r="r" b="b"/>
              <a:pathLst>
                <a:path w="12351" h="2051" extrusionOk="0">
                  <a:moveTo>
                    <a:pt x="1355" y="1"/>
                  </a:moveTo>
                  <a:cubicBezTo>
                    <a:pt x="1" y="1"/>
                    <a:pt x="32" y="2049"/>
                    <a:pt x="1355" y="2049"/>
                  </a:cubicBezTo>
                  <a:lnTo>
                    <a:pt x="11027" y="2049"/>
                  </a:lnTo>
                  <a:cubicBezTo>
                    <a:pt x="11047" y="2050"/>
                    <a:pt x="11066" y="2050"/>
                    <a:pt x="11085" y="2050"/>
                  </a:cubicBezTo>
                  <a:cubicBezTo>
                    <a:pt x="12350" y="2050"/>
                    <a:pt x="12331" y="1"/>
                    <a:pt x="1102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7" name="Google Shape;1157;p30"/>
            <p:cNvSpPr/>
            <p:nvPr/>
          </p:nvSpPr>
          <p:spPr>
            <a:xfrm>
              <a:off x="-1934950" y="4025925"/>
              <a:ext cx="256000" cy="222125"/>
            </a:xfrm>
            <a:custGeom>
              <a:avLst/>
              <a:gdLst/>
              <a:ahLst/>
              <a:cxnLst/>
              <a:rect l="l" t="t" r="r" b="b"/>
              <a:pathLst>
                <a:path w="10240" h="8885" extrusionOk="0">
                  <a:moveTo>
                    <a:pt x="8570" y="756"/>
                  </a:moveTo>
                  <a:cubicBezTo>
                    <a:pt x="8759" y="756"/>
                    <a:pt x="8917" y="914"/>
                    <a:pt x="8917" y="1103"/>
                  </a:cubicBezTo>
                  <a:lnTo>
                    <a:pt x="8917" y="1765"/>
                  </a:lnTo>
                  <a:cubicBezTo>
                    <a:pt x="8917" y="1995"/>
                    <a:pt x="8737" y="2116"/>
                    <a:pt x="8558" y="2116"/>
                  </a:cubicBezTo>
                  <a:cubicBezTo>
                    <a:pt x="8419" y="2116"/>
                    <a:pt x="8279" y="2042"/>
                    <a:pt x="8224" y="1891"/>
                  </a:cubicBezTo>
                  <a:lnTo>
                    <a:pt x="6081" y="4065"/>
                  </a:lnTo>
                  <a:cubicBezTo>
                    <a:pt x="6018" y="4112"/>
                    <a:pt x="5924" y="4135"/>
                    <a:pt x="5833" y="4135"/>
                  </a:cubicBezTo>
                  <a:cubicBezTo>
                    <a:pt x="5743" y="4135"/>
                    <a:pt x="5656" y="4112"/>
                    <a:pt x="5609" y="4065"/>
                  </a:cubicBezTo>
                  <a:lnTo>
                    <a:pt x="3781" y="2237"/>
                  </a:lnTo>
                  <a:lnTo>
                    <a:pt x="1986" y="4065"/>
                  </a:lnTo>
                  <a:cubicBezTo>
                    <a:pt x="1912" y="4138"/>
                    <a:pt x="1831" y="4168"/>
                    <a:pt x="1752" y="4168"/>
                  </a:cubicBezTo>
                  <a:cubicBezTo>
                    <a:pt x="1493" y="4168"/>
                    <a:pt x="1271" y="3834"/>
                    <a:pt x="1513" y="3592"/>
                  </a:cubicBezTo>
                  <a:lnTo>
                    <a:pt x="3561" y="1544"/>
                  </a:lnTo>
                  <a:cubicBezTo>
                    <a:pt x="3624" y="1481"/>
                    <a:pt x="3711" y="1450"/>
                    <a:pt x="3797" y="1450"/>
                  </a:cubicBezTo>
                  <a:cubicBezTo>
                    <a:pt x="3884" y="1450"/>
                    <a:pt x="3970" y="1481"/>
                    <a:pt x="4033" y="1544"/>
                  </a:cubicBezTo>
                  <a:lnTo>
                    <a:pt x="5829" y="3340"/>
                  </a:lnTo>
                  <a:lnTo>
                    <a:pt x="7783" y="1418"/>
                  </a:lnTo>
                  <a:cubicBezTo>
                    <a:pt x="7404" y="1292"/>
                    <a:pt x="7499" y="756"/>
                    <a:pt x="7877" y="756"/>
                  </a:cubicBezTo>
                  <a:close/>
                  <a:moveTo>
                    <a:pt x="5136" y="7562"/>
                  </a:moveTo>
                  <a:cubicBezTo>
                    <a:pt x="5325" y="7562"/>
                    <a:pt x="5483" y="7719"/>
                    <a:pt x="5483" y="7908"/>
                  </a:cubicBezTo>
                  <a:cubicBezTo>
                    <a:pt x="5483" y="8097"/>
                    <a:pt x="5325" y="8255"/>
                    <a:pt x="5136" y="8255"/>
                  </a:cubicBezTo>
                  <a:cubicBezTo>
                    <a:pt x="4916" y="8255"/>
                    <a:pt x="4758" y="8097"/>
                    <a:pt x="4758" y="7908"/>
                  </a:cubicBezTo>
                  <a:cubicBezTo>
                    <a:pt x="4758" y="7719"/>
                    <a:pt x="4916" y="7562"/>
                    <a:pt x="5136" y="7562"/>
                  </a:cubicBezTo>
                  <a:close/>
                  <a:moveTo>
                    <a:pt x="1" y="0"/>
                  </a:moveTo>
                  <a:lnTo>
                    <a:pt x="1" y="5167"/>
                  </a:lnTo>
                  <a:cubicBezTo>
                    <a:pt x="1" y="5703"/>
                    <a:pt x="442" y="6175"/>
                    <a:pt x="1040" y="6175"/>
                  </a:cubicBezTo>
                  <a:lnTo>
                    <a:pt x="4758" y="6175"/>
                  </a:lnTo>
                  <a:lnTo>
                    <a:pt x="4758" y="6931"/>
                  </a:lnTo>
                  <a:cubicBezTo>
                    <a:pt x="4380" y="7089"/>
                    <a:pt x="4096" y="7436"/>
                    <a:pt x="4096" y="7877"/>
                  </a:cubicBezTo>
                  <a:cubicBezTo>
                    <a:pt x="4096" y="8412"/>
                    <a:pt x="4569" y="8885"/>
                    <a:pt x="5136" y="8885"/>
                  </a:cubicBezTo>
                  <a:cubicBezTo>
                    <a:pt x="5672" y="8885"/>
                    <a:pt x="6144" y="8412"/>
                    <a:pt x="6144" y="7877"/>
                  </a:cubicBezTo>
                  <a:cubicBezTo>
                    <a:pt x="6144" y="7436"/>
                    <a:pt x="5861" y="7057"/>
                    <a:pt x="5483" y="6931"/>
                  </a:cubicBezTo>
                  <a:lnTo>
                    <a:pt x="5483" y="6175"/>
                  </a:lnTo>
                  <a:lnTo>
                    <a:pt x="9232" y="6175"/>
                  </a:lnTo>
                  <a:cubicBezTo>
                    <a:pt x="9767" y="6175"/>
                    <a:pt x="10240" y="5703"/>
                    <a:pt x="10240" y="5167"/>
                  </a:cubicBezTo>
                  <a:lnTo>
                    <a:pt x="10240" y="0"/>
                  </a:lnTo>
                  <a:cubicBezTo>
                    <a:pt x="10114" y="32"/>
                    <a:pt x="10019" y="32"/>
                    <a:pt x="9893" y="32"/>
                  </a:cubicBezTo>
                  <a:lnTo>
                    <a:pt x="347" y="32"/>
                  </a:lnTo>
                  <a:cubicBezTo>
                    <a:pt x="253" y="32"/>
                    <a:pt x="127" y="32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58" name="Google Shape;1158;p30"/>
          <p:cNvGrpSpPr/>
          <p:nvPr/>
        </p:nvGrpSpPr>
        <p:grpSpPr>
          <a:xfrm>
            <a:off x="3415321" y="2280214"/>
            <a:ext cx="360557" cy="356154"/>
            <a:chOff x="-5254775" y="3631325"/>
            <a:chExt cx="296950" cy="292625"/>
          </a:xfrm>
        </p:grpSpPr>
        <p:sp>
          <p:nvSpPr>
            <p:cNvPr id="1159" name="Google Shape;1159;p30"/>
            <p:cNvSpPr/>
            <p:nvPr/>
          </p:nvSpPr>
          <p:spPr>
            <a:xfrm>
              <a:off x="-5246900" y="3766400"/>
              <a:ext cx="58300" cy="55150"/>
            </a:xfrm>
            <a:custGeom>
              <a:avLst/>
              <a:gdLst/>
              <a:ahLst/>
              <a:cxnLst/>
              <a:rect l="l" t="t" r="r" b="b"/>
              <a:pathLst>
                <a:path w="2332" h="2206" extrusionOk="0">
                  <a:moveTo>
                    <a:pt x="1769" y="1"/>
                  </a:moveTo>
                  <a:cubicBezTo>
                    <a:pt x="1639" y="1"/>
                    <a:pt x="1513" y="48"/>
                    <a:pt x="1418" y="142"/>
                  </a:cubicBezTo>
                  <a:lnTo>
                    <a:pt x="189" y="1371"/>
                  </a:lnTo>
                  <a:cubicBezTo>
                    <a:pt x="0" y="1560"/>
                    <a:pt x="0" y="1875"/>
                    <a:pt x="189" y="2064"/>
                  </a:cubicBezTo>
                  <a:cubicBezTo>
                    <a:pt x="300" y="2159"/>
                    <a:pt x="434" y="2206"/>
                    <a:pt x="564" y="2206"/>
                  </a:cubicBezTo>
                  <a:cubicBezTo>
                    <a:pt x="694" y="2206"/>
                    <a:pt x="820" y="2159"/>
                    <a:pt x="914" y="2064"/>
                  </a:cubicBezTo>
                  <a:lnTo>
                    <a:pt x="2143" y="835"/>
                  </a:lnTo>
                  <a:cubicBezTo>
                    <a:pt x="2332" y="646"/>
                    <a:pt x="2332" y="331"/>
                    <a:pt x="2143" y="142"/>
                  </a:cubicBezTo>
                  <a:cubicBezTo>
                    <a:pt x="2033" y="48"/>
                    <a:pt x="1899" y="1"/>
                    <a:pt x="17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0" name="Google Shape;1160;p30"/>
            <p:cNvSpPr/>
            <p:nvPr/>
          </p:nvSpPr>
          <p:spPr>
            <a:xfrm>
              <a:off x="-5216175" y="3795550"/>
              <a:ext cx="58300" cy="55950"/>
            </a:xfrm>
            <a:custGeom>
              <a:avLst/>
              <a:gdLst/>
              <a:ahLst/>
              <a:cxnLst/>
              <a:rect l="l" t="t" r="r" b="b"/>
              <a:pathLst>
                <a:path w="2332" h="2238" extrusionOk="0">
                  <a:moveTo>
                    <a:pt x="1764" y="0"/>
                  </a:moveTo>
                  <a:cubicBezTo>
                    <a:pt x="1638" y="0"/>
                    <a:pt x="1512" y="47"/>
                    <a:pt x="1418" y="142"/>
                  </a:cubicBezTo>
                  <a:lnTo>
                    <a:pt x="189" y="1371"/>
                  </a:lnTo>
                  <a:cubicBezTo>
                    <a:pt x="0" y="1560"/>
                    <a:pt x="0" y="1875"/>
                    <a:pt x="189" y="2095"/>
                  </a:cubicBezTo>
                  <a:cubicBezTo>
                    <a:pt x="284" y="2190"/>
                    <a:pt x="410" y="2237"/>
                    <a:pt x="540" y="2237"/>
                  </a:cubicBezTo>
                  <a:cubicBezTo>
                    <a:pt x="670" y="2237"/>
                    <a:pt x="804" y="2190"/>
                    <a:pt x="914" y="2095"/>
                  </a:cubicBezTo>
                  <a:lnTo>
                    <a:pt x="2111" y="867"/>
                  </a:lnTo>
                  <a:cubicBezTo>
                    <a:pt x="2332" y="678"/>
                    <a:pt x="2332" y="363"/>
                    <a:pt x="2111" y="142"/>
                  </a:cubicBezTo>
                  <a:cubicBezTo>
                    <a:pt x="2016" y="47"/>
                    <a:pt x="1890" y="0"/>
                    <a:pt x="17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1" name="Google Shape;1161;p30"/>
            <p:cNvSpPr/>
            <p:nvPr/>
          </p:nvSpPr>
          <p:spPr>
            <a:xfrm>
              <a:off x="-5185475" y="3826250"/>
              <a:ext cx="57525" cy="55750"/>
            </a:xfrm>
            <a:custGeom>
              <a:avLst/>
              <a:gdLst/>
              <a:ahLst/>
              <a:cxnLst/>
              <a:rect l="l" t="t" r="r" b="b"/>
              <a:pathLst>
                <a:path w="2301" h="2230" extrusionOk="0">
                  <a:moveTo>
                    <a:pt x="1765" y="1"/>
                  </a:moveTo>
                  <a:cubicBezTo>
                    <a:pt x="1639" y="1"/>
                    <a:pt x="1513" y="48"/>
                    <a:pt x="1419" y="143"/>
                  </a:cubicBezTo>
                  <a:lnTo>
                    <a:pt x="190" y="1371"/>
                  </a:lnTo>
                  <a:cubicBezTo>
                    <a:pt x="1" y="1560"/>
                    <a:pt x="1" y="1875"/>
                    <a:pt x="190" y="2064"/>
                  </a:cubicBezTo>
                  <a:cubicBezTo>
                    <a:pt x="284" y="2175"/>
                    <a:pt x="410" y="2230"/>
                    <a:pt x="536" y="2230"/>
                  </a:cubicBezTo>
                  <a:cubicBezTo>
                    <a:pt x="662" y="2230"/>
                    <a:pt x="788" y="2175"/>
                    <a:pt x="883" y="2064"/>
                  </a:cubicBezTo>
                  <a:lnTo>
                    <a:pt x="2112" y="836"/>
                  </a:lnTo>
                  <a:cubicBezTo>
                    <a:pt x="2301" y="647"/>
                    <a:pt x="2301" y="332"/>
                    <a:pt x="2112" y="143"/>
                  </a:cubicBezTo>
                  <a:cubicBezTo>
                    <a:pt x="2017" y="48"/>
                    <a:pt x="1891" y="1"/>
                    <a:pt x="1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2" name="Google Shape;1162;p30"/>
            <p:cNvSpPr/>
            <p:nvPr/>
          </p:nvSpPr>
          <p:spPr>
            <a:xfrm>
              <a:off x="-5156325" y="3856375"/>
              <a:ext cx="58300" cy="55750"/>
            </a:xfrm>
            <a:custGeom>
              <a:avLst/>
              <a:gdLst/>
              <a:ahLst/>
              <a:cxnLst/>
              <a:rect l="l" t="t" r="r" b="b"/>
              <a:pathLst>
                <a:path w="2332" h="2230" extrusionOk="0">
                  <a:moveTo>
                    <a:pt x="1781" y="1"/>
                  </a:moveTo>
                  <a:cubicBezTo>
                    <a:pt x="1655" y="1"/>
                    <a:pt x="1529" y="56"/>
                    <a:pt x="1418" y="166"/>
                  </a:cubicBezTo>
                  <a:lnTo>
                    <a:pt x="190" y="1395"/>
                  </a:lnTo>
                  <a:cubicBezTo>
                    <a:pt x="1" y="1584"/>
                    <a:pt x="1" y="1899"/>
                    <a:pt x="190" y="2088"/>
                  </a:cubicBezTo>
                  <a:cubicBezTo>
                    <a:pt x="300" y="2183"/>
                    <a:pt x="442" y="2230"/>
                    <a:pt x="575" y="2230"/>
                  </a:cubicBezTo>
                  <a:cubicBezTo>
                    <a:pt x="709" y="2230"/>
                    <a:pt x="835" y="2183"/>
                    <a:pt x="914" y="2088"/>
                  </a:cubicBezTo>
                  <a:lnTo>
                    <a:pt x="2143" y="859"/>
                  </a:lnTo>
                  <a:cubicBezTo>
                    <a:pt x="2332" y="670"/>
                    <a:pt x="2332" y="355"/>
                    <a:pt x="2143" y="166"/>
                  </a:cubicBezTo>
                  <a:cubicBezTo>
                    <a:pt x="2033" y="56"/>
                    <a:pt x="1907" y="1"/>
                    <a:pt x="17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3" name="Google Shape;1163;p30"/>
            <p:cNvSpPr/>
            <p:nvPr/>
          </p:nvSpPr>
          <p:spPr>
            <a:xfrm>
              <a:off x="-5105925" y="3886525"/>
              <a:ext cx="37050" cy="37425"/>
            </a:xfrm>
            <a:custGeom>
              <a:avLst/>
              <a:gdLst/>
              <a:ahLst/>
              <a:cxnLst/>
              <a:rect l="l" t="t" r="r" b="b"/>
              <a:pathLst>
                <a:path w="1482" h="1497" extrusionOk="0">
                  <a:moveTo>
                    <a:pt x="662" y="0"/>
                  </a:moveTo>
                  <a:lnTo>
                    <a:pt x="536" y="126"/>
                  </a:lnTo>
                  <a:lnTo>
                    <a:pt x="1" y="756"/>
                  </a:lnTo>
                  <a:lnTo>
                    <a:pt x="599" y="1355"/>
                  </a:lnTo>
                  <a:cubicBezTo>
                    <a:pt x="694" y="1449"/>
                    <a:pt x="820" y="1497"/>
                    <a:pt x="946" y="1497"/>
                  </a:cubicBezTo>
                  <a:cubicBezTo>
                    <a:pt x="1072" y="1497"/>
                    <a:pt x="1198" y="1449"/>
                    <a:pt x="1293" y="1355"/>
                  </a:cubicBezTo>
                  <a:cubicBezTo>
                    <a:pt x="1482" y="1166"/>
                    <a:pt x="1482" y="851"/>
                    <a:pt x="1293" y="662"/>
                  </a:cubicBezTo>
                  <a:lnTo>
                    <a:pt x="66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4" name="Google Shape;1164;p30"/>
            <p:cNvSpPr/>
            <p:nvPr/>
          </p:nvSpPr>
          <p:spPr>
            <a:xfrm>
              <a:off x="-5254775" y="3648050"/>
              <a:ext cx="278050" cy="248325"/>
            </a:xfrm>
            <a:custGeom>
              <a:avLst/>
              <a:gdLst/>
              <a:ahLst/>
              <a:cxnLst/>
              <a:rect l="l" t="t" r="r" b="b"/>
              <a:pathLst>
                <a:path w="11122" h="9933" extrusionOk="0">
                  <a:moveTo>
                    <a:pt x="4049" y="1"/>
                  </a:moveTo>
                  <a:cubicBezTo>
                    <a:pt x="3781" y="1"/>
                    <a:pt x="3513" y="103"/>
                    <a:pt x="3308" y="308"/>
                  </a:cubicBezTo>
                  <a:lnTo>
                    <a:pt x="410" y="3364"/>
                  </a:lnTo>
                  <a:cubicBezTo>
                    <a:pt x="0" y="3774"/>
                    <a:pt x="0" y="4435"/>
                    <a:pt x="410" y="4813"/>
                  </a:cubicBezTo>
                  <a:lnTo>
                    <a:pt x="631" y="5065"/>
                  </a:lnTo>
                  <a:lnTo>
                    <a:pt x="1198" y="4498"/>
                  </a:lnTo>
                  <a:cubicBezTo>
                    <a:pt x="1454" y="4242"/>
                    <a:pt x="1794" y="4106"/>
                    <a:pt x="2122" y="4106"/>
                  </a:cubicBezTo>
                  <a:cubicBezTo>
                    <a:pt x="2398" y="4106"/>
                    <a:pt x="2666" y="4202"/>
                    <a:pt x="2867" y="4404"/>
                  </a:cubicBezTo>
                  <a:cubicBezTo>
                    <a:pt x="3151" y="4624"/>
                    <a:pt x="3308" y="4971"/>
                    <a:pt x="3277" y="5286"/>
                  </a:cubicBezTo>
                  <a:cubicBezTo>
                    <a:pt x="3592" y="5286"/>
                    <a:pt x="3907" y="5412"/>
                    <a:pt x="4128" y="5664"/>
                  </a:cubicBezTo>
                  <a:cubicBezTo>
                    <a:pt x="4380" y="5884"/>
                    <a:pt x="4506" y="6200"/>
                    <a:pt x="4506" y="6515"/>
                  </a:cubicBezTo>
                  <a:cubicBezTo>
                    <a:pt x="4821" y="6515"/>
                    <a:pt x="5136" y="6641"/>
                    <a:pt x="5356" y="6861"/>
                  </a:cubicBezTo>
                  <a:cubicBezTo>
                    <a:pt x="5608" y="7113"/>
                    <a:pt x="5703" y="7428"/>
                    <a:pt x="5703" y="7743"/>
                  </a:cubicBezTo>
                  <a:cubicBezTo>
                    <a:pt x="6018" y="7743"/>
                    <a:pt x="6364" y="7869"/>
                    <a:pt x="6585" y="8090"/>
                  </a:cubicBezTo>
                  <a:cubicBezTo>
                    <a:pt x="6837" y="8342"/>
                    <a:pt x="6931" y="8657"/>
                    <a:pt x="6931" y="8909"/>
                  </a:cubicBezTo>
                  <a:lnTo>
                    <a:pt x="7814" y="9791"/>
                  </a:lnTo>
                  <a:cubicBezTo>
                    <a:pt x="7908" y="9886"/>
                    <a:pt x="8034" y="9933"/>
                    <a:pt x="8160" y="9933"/>
                  </a:cubicBezTo>
                  <a:cubicBezTo>
                    <a:pt x="8286" y="9933"/>
                    <a:pt x="8412" y="9886"/>
                    <a:pt x="8507" y="9791"/>
                  </a:cubicBezTo>
                  <a:cubicBezTo>
                    <a:pt x="8727" y="9602"/>
                    <a:pt x="8727" y="9287"/>
                    <a:pt x="8507" y="9066"/>
                  </a:cubicBezTo>
                  <a:lnTo>
                    <a:pt x="7656" y="8216"/>
                  </a:lnTo>
                  <a:cubicBezTo>
                    <a:pt x="7530" y="8090"/>
                    <a:pt x="7530" y="7869"/>
                    <a:pt x="7656" y="7743"/>
                  </a:cubicBezTo>
                  <a:cubicBezTo>
                    <a:pt x="7748" y="7596"/>
                    <a:pt x="7851" y="7534"/>
                    <a:pt x="7953" y="7534"/>
                  </a:cubicBezTo>
                  <a:cubicBezTo>
                    <a:pt x="8024" y="7534"/>
                    <a:pt x="8095" y="7565"/>
                    <a:pt x="8160" y="7617"/>
                  </a:cubicBezTo>
                  <a:lnTo>
                    <a:pt x="9011" y="8499"/>
                  </a:lnTo>
                  <a:cubicBezTo>
                    <a:pt x="9121" y="8594"/>
                    <a:pt x="9255" y="8641"/>
                    <a:pt x="9385" y="8641"/>
                  </a:cubicBezTo>
                  <a:cubicBezTo>
                    <a:pt x="9515" y="8641"/>
                    <a:pt x="9641" y="8594"/>
                    <a:pt x="9735" y="8499"/>
                  </a:cubicBezTo>
                  <a:cubicBezTo>
                    <a:pt x="9924" y="8279"/>
                    <a:pt x="9924" y="7964"/>
                    <a:pt x="9735" y="7775"/>
                  </a:cubicBezTo>
                  <a:lnTo>
                    <a:pt x="8853" y="6924"/>
                  </a:lnTo>
                  <a:cubicBezTo>
                    <a:pt x="8759" y="6798"/>
                    <a:pt x="8759" y="6578"/>
                    <a:pt x="8853" y="6452"/>
                  </a:cubicBezTo>
                  <a:cubicBezTo>
                    <a:pt x="8916" y="6389"/>
                    <a:pt x="9011" y="6357"/>
                    <a:pt x="9101" y="6357"/>
                  </a:cubicBezTo>
                  <a:cubicBezTo>
                    <a:pt x="9192" y="6357"/>
                    <a:pt x="9279" y="6389"/>
                    <a:pt x="9326" y="6452"/>
                  </a:cubicBezTo>
                  <a:lnTo>
                    <a:pt x="10208" y="7302"/>
                  </a:lnTo>
                  <a:cubicBezTo>
                    <a:pt x="10303" y="7397"/>
                    <a:pt x="10429" y="7444"/>
                    <a:pt x="10555" y="7444"/>
                  </a:cubicBezTo>
                  <a:cubicBezTo>
                    <a:pt x="10681" y="7444"/>
                    <a:pt x="10807" y="7397"/>
                    <a:pt x="10901" y="7302"/>
                  </a:cubicBezTo>
                  <a:cubicBezTo>
                    <a:pt x="11122" y="7113"/>
                    <a:pt x="11122" y="6798"/>
                    <a:pt x="10901" y="6609"/>
                  </a:cubicBezTo>
                  <a:lnTo>
                    <a:pt x="10334" y="6010"/>
                  </a:lnTo>
                  <a:lnTo>
                    <a:pt x="10208" y="5884"/>
                  </a:lnTo>
                  <a:lnTo>
                    <a:pt x="6931" y="2608"/>
                  </a:lnTo>
                  <a:cubicBezTo>
                    <a:pt x="6884" y="2561"/>
                    <a:pt x="6798" y="2537"/>
                    <a:pt x="6707" y="2537"/>
                  </a:cubicBezTo>
                  <a:cubicBezTo>
                    <a:pt x="6616" y="2537"/>
                    <a:pt x="6522" y="2561"/>
                    <a:pt x="6459" y="2608"/>
                  </a:cubicBezTo>
                  <a:lnTo>
                    <a:pt x="5167" y="3931"/>
                  </a:lnTo>
                  <a:cubicBezTo>
                    <a:pt x="4904" y="4176"/>
                    <a:pt x="4562" y="4308"/>
                    <a:pt x="4229" y="4308"/>
                  </a:cubicBezTo>
                  <a:cubicBezTo>
                    <a:pt x="4004" y="4308"/>
                    <a:pt x="3783" y="4247"/>
                    <a:pt x="3592" y="4120"/>
                  </a:cubicBezTo>
                  <a:cubicBezTo>
                    <a:pt x="2962" y="3679"/>
                    <a:pt x="2930" y="2829"/>
                    <a:pt x="3434" y="2293"/>
                  </a:cubicBezTo>
                  <a:lnTo>
                    <a:pt x="5010" y="529"/>
                  </a:lnTo>
                  <a:lnTo>
                    <a:pt x="4789" y="308"/>
                  </a:lnTo>
                  <a:cubicBezTo>
                    <a:pt x="4584" y="103"/>
                    <a:pt x="4317" y="1"/>
                    <a:pt x="40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5" name="Google Shape;1165;p30"/>
            <p:cNvSpPr/>
            <p:nvPr/>
          </p:nvSpPr>
          <p:spPr>
            <a:xfrm>
              <a:off x="-5163425" y="3631325"/>
              <a:ext cx="205600" cy="150450"/>
            </a:xfrm>
            <a:custGeom>
              <a:avLst/>
              <a:gdLst/>
              <a:ahLst/>
              <a:cxnLst/>
              <a:rect l="l" t="t" r="r" b="b"/>
              <a:pathLst>
                <a:path w="8224" h="6018" extrusionOk="0">
                  <a:moveTo>
                    <a:pt x="3699" y="0"/>
                  </a:moveTo>
                  <a:cubicBezTo>
                    <a:pt x="3435" y="0"/>
                    <a:pt x="3167" y="95"/>
                    <a:pt x="2962" y="284"/>
                  </a:cubicBezTo>
                  <a:lnTo>
                    <a:pt x="2364" y="883"/>
                  </a:lnTo>
                  <a:lnTo>
                    <a:pt x="2269" y="1009"/>
                  </a:lnTo>
                  <a:lnTo>
                    <a:pt x="222" y="3245"/>
                  </a:lnTo>
                  <a:cubicBezTo>
                    <a:pt x="1" y="3435"/>
                    <a:pt x="1" y="3781"/>
                    <a:pt x="222" y="3970"/>
                  </a:cubicBezTo>
                  <a:cubicBezTo>
                    <a:pt x="316" y="4065"/>
                    <a:pt x="442" y="4112"/>
                    <a:pt x="568" y="4112"/>
                  </a:cubicBezTo>
                  <a:cubicBezTo>
                    <a:pt x="694" y="4112"/>
                    <a:pt x="820" y="4065"/>
                    <a:pt x="915" y="3970"/>
                  </a:cubicBezTo>
                  <a:lnTo>
                    <a:pt x="2269" y="2615"/>
                  </a:lnTo>
                  <a:cubicBezTo>
                    <a:pt x="2458" y="2426"/>
                    <a:pt x="2718" y="2332"/>
                    <a:pt x="2982" y="2332"/>
                  </a:cubicBezTo>
                  <a:cubicBezTo>
                    <a:pt x="3246" y="2332"/>
                    <a:pt x="3514" y="2426"/>
                    <a:pt x="3719" y="2615"/>
                  </a:cubicBezTo>
                  <a:lnTo>
                    <a:pt x="7090" y="6018"/>
                  </a:lnTo>
                  <a:lnTo>
                    <a:pt x="7814" y="5356"/>
                  </a:lnTo>
                  <a:cubicBezTo>
                    <a:pt x="8224" y="4947"/>
                    <a:pt x="8224" y="4285"/>
                    <a:pt x="7814" y="3876"/>
                  </a:cubicBezTo>
                  <a:lnTo>
                    <a:pt x="4412" y="284"/>
                  </a:lnTo>
                  <a:cubicBezTo>
                    <a:pt x="4223" y="95"/>
                    <a:pt x="3963" y="0"/>
                    <a:pt x="36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31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171" name="Google Shape;1171;p31"/>
          <p:cNvGrpSpPr/>
          <p:nvPr/>
        </p:nvGrpSpPr>
        <p:grpSpPr>
          <a:xfrm>
            <a:off x="457200" y="2054568"/>
            <a:ext cx="1937400" cy="1382137"/>
            <a:chOff x="457200" y="2054568"/>
            <a:chExt cx="1937400" cy="1382137"/>
          </a:xfrm>
        </p:grpSpPr>
        <p:sp>
          <p:nvSpPr>
            <p:cNvPr id="1172" name="Google Shape;1172;p31"/>
            <p:cNvSpPr txBox="1"/>
            <p:nvPr/>
          </p:nvSpPr>
          <p:spPr>
            <a:xfrm flipH="1">
              <a:off x="457200" y="205456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اهداف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73" name="Google Shape;1173;p31"/>
            <p:cNvSpPr txBox="1"/>
            <p:nvPr/>
          </p:nvSpPr>
          <p:spPr>
            <a:xfrm flipH="1">
              <a:off x="457200" y="2430039"/>
              <a:ext cx="19374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74" name="Google Shape;1174;p31"/>
            <p:cNvSpPr/>
            <p:nvPr/>
          </p:nvSpPr>
          <p:spPr>
            <a:xfrm flipH="1">
              <a:off x="820975" y="3046105"/>
              <a:ext cx="1205100" cy="390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Step 1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75" name="Google Shape;1175;p31"/>
          <p:cNvGrpSpPr/>
          <p:nvPr/>
        </p:nvGrpSpPr>
        <p:grpSpPr>
          <a:xfrm>
            <a:off x="2553075" y="1716046"/>
            <a:ext cx="1937400" cy="1382137"/>
            <a:chOff x="2553075" y="1716046"/>
            <a:chExt cx="1937400" cy="1382137"/>
          </a:xfrm>
        </p:grpSpPr>
        <p:sp>
          <p:nvSpPr>
            <p:cNvPr id="1176" name="Google Shape;1176;p31"/>
            <p:cNvSpPr txBox="1"/>
            <p:nvPr/>
          </p:nvSpPr>
          <p:spPr>
            <a:xfrm>
              <a:off x="2553075" y="1716046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استراتژی ها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77" name="Google Shape;1177;p31"/>
            <p:cNvSpPr txBox="1"/>
            <p:nvPr/>
          </p:nvSpPr>
          <p:spPr>
            <a:xfrm>
              <a:off x="2553075" y="2091516"/>
              <a:ext cx="19374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78" name="Google Shape;1178;p31"/>
            <p:cNvSpPr/>
            <p:nvPr/>
          </p:nvSpPr>
          <p:spPr>
            <a:xfrm flipH="1">
              <a:off x="2919100" y="2707582"/>
              <a:ext cx="1205100" cy="3906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Step 2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79" name="Google Shape;1179;p31"/>
          <p:cNvGrpSpPr/>
          <p:nvPr/>
        </p:nvGrpSpPr>
        <p:grpSpPr>
          <a:xfrm>
            <a:off x="4653525" y="1377523"/>
            <a:ext cx="1937400" cy="1382137"/>
            <a:chOff x="4653525" y="1377523"/>
            <a:chExt cx="1937400" cy="1382137"/>
          </a:xfrm>
        </p:grpSpPr>
        <p:sp>
          <p:nvSpPr>
            <p:cNvPr id="1180" name="Google Shape;1180;p31"/>
            <p:cNvSpPr txBox="1"/>
            <p:nvPr/>
          </p:nvSpPr>
          <p:spPr>
            <a:xfrm>
              <a:off x="4653525" y="137752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معیارهای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81" name="Google Shape;1181;p31"/>
            <p:cNvSpPr txBox="1"/>
            <p:nvPr/>
          </p:nvSpPr>
          <p:spPr>
            <a:xfrm>
              <a:off x="4653525" y="1752993"/>
              <a:ext cx="19374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82" name="Google Shape;1182;p31"/>
            <p:cNvSpPr/>
            <p:nvPr/>
          </p:nvSpPr>
          <p:spPr>
            <a:xfrm flipH="1">
              <a:off x="5019550" y="2369060"/>
              <a:ext cx="1205100" cy="390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Step 3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83" name="Google Shape;1183;p31"/>
          <p:cNvGrpSpPr/>
          <p:nvPr/>
        </p:nvGrpSpPr>
        <p:grpSpPr>
          <a:xfrm>
            <a:off x="6751725" y="1039000"/>
            <a:ext cx="1937400" cy="1382137"/>
            <a:chOff x="6751725" y="1039000"/>
            <a:chExt cx="1937400" cy="1382137"/>
          </a:xfrm>
        </p:grpSpPr>
        <p:sp>
          <p:nvSpPr>
            <p:cNvPr id="1184" name="Google Shape;1184;p31"/>
            <p:cNvSpPr txBox="1"/>
            <p:nvPr/>
          </p:nvSpPr>
          <p:spPr>
            <a:xfrm>
              <a:off x="6751725" y="1039000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نتایج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185" name="Google Shape;1185;p31"/>
            <p:cNvSpPr txBox="1"/>
            <p:nvPr/>
          </p:nvSpPr>
          <p:spPr>
            <a:xfrm>
              <a:off x="6751725" y="1414471"/>
              <a:ext cx="1937400" cy="47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186" name="Google Shape;1186;p31"/>
            <p:cNvSpPr/>
            <p:nvPr/>
          </p:nvSpPr>
          <p:spPr>
            <a:xfrm flipH="1">
              <a:off x="7117750" y="2030537"/>
              <a:ext cx="1205100" cy="3906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Step 4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187" name="Google Shape;1187;p31"/>
          <p:cNvGrpSpPr/>
          <p:nvPr/>
        </p:nvGrpSpPr>
        <p:grpSpPr>
          <a:xfrm>
            <a:off x="732322" y="2653021"/>
            <a:ext cx="7679356" cy="2032015"/>
            <a:chOff x="732322" y="2653021"/>
            <a:chExt cx="7679356" cy="2032015"/>
          </a:xfrm>
        </p:grpSpPr>
        <p:sp>
          <p:nvSpPr>
            <p:cNvPr id="1188" name="Google Shape;1188;p31"/>
            <p:cNvSpPr/>
            <p:nvPr/>
          </p:nvSpPr>
          <p:spPr>
            <a:xfrm>
              <a:off x="795575" y="4190102"/>
              <a:ext cx="251700" cy="390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9" name="Google Shape;1189;p31"/>
            <p:cNvSpPr/>
            <p:nvPr/>
          </p:nvSpPr>
          <p:spPr>
            <a:xfrm>
              <a:off x="795605" y="4470548"/>
              <a:ext cx="251599" cy="141254"/>
            </a:xfrm>
            <a:prstGeom prst="rect">
              <a:avLst/>
            </a:prstGeom>
            <a:solidFill>
              <a:srgbClr val="000000">
                <a:alpha val="13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0" name="Google Shape;1190;p31"/>
            <p:cNvSpPr/>
            <p:nvPr/>
          </p:nvSpPr>
          <p:spPr>
            <a:xfrm>
              <a:off x="732322" y="4543779"/>
              <a:ext cx="378130" cy="141258"/>
            </a:xfrm>
            <a:custGeom>
              <a:avLst/>
              <a:gdLst/>
              <a:ahLst/>
              <a:cxnLst/>
              <a:rect l="l" t="t" r="r" b="b"/>
              <a:pathLst>
                <a:path w="21503" h="8034" extrusionOk="0">
                  <a:moveTo>
                    <a:pt x="3997" y="0"/>
                  </a:moveTo>
                  <a:cubicBezTo>
                    <a:pt x="1799" y="0"/>
                    <a:pt x="0" y="1799"/>
                    <a:pt x="0" y="4037"/>
                  </a:cubicBezTo>
                  <a:cubicBezTo>
                    <a:pt x="0" y="6235"/>
                    <a:pt x="1799" y="8034"/>
                    <a:pt x="3997" y="8034"/>
                  </a:cubicBezTo>
                  <a:lnTo>
                    <a:pt x="17466" y="8034"/>
                  </a:lnTo>
                  <a:cubicBezTo>
                    <a:pt x="19704" y="8034"/>
                    <a:pt x="21503" y="6235"/>
                    <a:pt x="21503" y="4037"/>
                  </a:cubicBezTo>
                  <a:cubicBezTo>
                    <a:pt x="21503" y="1799"/>
                    <a:pt x="19704" y="0"/>
                    <a:pt x="174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91" name="Google Shape;1191;p31"/>
            <p:cNvGrpSpPr/>
            <p:nvPr/>
          </p:nvGrpSpPr>
          <p:grpSpPr>
            <a:xfrm>
              <a:off x="795608" y="3668937"/>
              <a:ext cx="1255934" cy="590032"/>
              <a:chOff x="795608" y="2653021"/>
              <a:chExt cx="1255934" cy="590032"/>
            </a:xfrm>
          </p:grpSpPr>
          <p:sp>
            <p:nvSpPr>
              <p:cNvPr id="1192" name="Google Shape;1192;p31"/>
              <p:cNvSpPr/>
              <p:nvPr/>
            </p:nvSpPr>
            <p:spPr>
              <a:xfrm flipH="1">
                <a:off x="795608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3" name="Google Shape;1193;p31"/>
              <p:cNvSpPr/>
              <p:nvPr/>
            </p:nvSpPr>
            <p:spPr>
              <a:xfrm>
                <a:off x="1239204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194" name="Google Shape;1194;p31"/>
            <p:cNvSpPr/>
            <p:nvPr/>
          </p:nvSpPr>
          <p:spPr>
            <a:xfrm>
              <a:off x="2894525" y="3792525"/>
              <a:ext cx="251700" cy="572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5" name="Google Shape;1195;p31"/>
            <p:cNvSpPr/>
            <p:nvPr/>
          </p:nvSpPr>
          <p:spPr>
            <a:xfrm flipH="1">
              <a:off x="3898825" y="3792526"/>
              <a:ext cx="251700" cy="572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196" name="Google Shape;1196;p31"/>
            <p:cNvGrpSpPr/>
            <p:nvPr/>
          </p:nvGrpSpPr>
          <p:grpSpPr>
            <a:xfrm>
              <a:off x="2894558" y="3330298"/>
              <a:ext cx="1255934" cy="590032"/>
              <a:chOff x="2894558" y="2653021"/>
              <a:chExt cx="1255934" cy="590032"/>
            </a:xfrm>
          </p:grpSpPr>
          <p:sp>
            <p:nvSpPr>
              <p:cNvPr id="1197" name="Google Shape;1197;p31"/>
              <p:cNvSpPr/>
              <p:nvPr/>
            </p:nvSpPr>
            <p:spPr>
              <a:xfrm flipH="1">
                <a:off x="2894558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198" name="Google Shape;1198;p31"/>
              <p:cNvSpPr/>
              <p:nvPr/>
            </p:nvSpPr>
            <p:spPr>
              <a:xfrm>
                <a:off x="3338154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199" name="Google Shape;1199;p31"/>
            <p:cNvSpPr/>
            <p:nvPr/>
          </p:nvSpPr>
          <p:spPr>
            <a:xfrm>
              <a:off x="4993475" y="3465825"/>
              <a:ext cx="251700" cy="899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0" name="Google Shape;1200;p31"/>
            <p:cNvSpPr/>
            <p:nvPr/>
          </p:nvSpPr>
          <p:spPr>
            <a:xfrm flipH="1">
              <a:off x="5997775" y="3465825"/>
              <a:ext cx="251700" cy="8994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01" name="Google Shape;1201;p31"/>
            <p:cNvGrpSpPr/>
            <p:nvPr/>
          </p:nvGrpSpPr>
          <p:grpSpPr>
            <a:xfrm>
              <a:off x="4993508" y="2991660"/>
              <a:ext cx="1255934" cy="590032"/>
              <a:chOff x="4993508" y="2653021"/>
              <a:chExt cx="1255934" cy="590032"/>
            </a:xfrm>
          </p:grpSpPr>
          <p:sp>
            <p:nvSpPr>
              <p:cNvPr id="1202" name="Google Shape;1202;p31"/>
              <p:cNvSpPr/>
              <p:nvPr/>
            </p:nvSpPr>
            <p:spPr>
              <a:xfrm flipH="1">
                <a:off x="4993508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03" name="Google Shape;1203;p31"/>
              <p:cNvSpPr/>
              <p:nvPr/>
            </p:nvSpPr>
            <p:spPr>
              <a:xfrm>
                <a:off x="5437104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204" name="Google Shape;1204;p31"/>
            <p:cNvSpPr/>
            <p:nvPr/>
          </p:nvSpPr>
          <p:spPr>
            <a:xfrm>
              <a:off x="7092426" y="3041325"/>
              <a:ext cx="251700" cy="1323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5" name="Google Shape;1205;p31"/>
            <p:cNvSpPr/>
            <p:nvPr/>
          </p:nvSpPr>
          <p:spPr>
            <a:xfrm flipH="1">
              <a:off x="8096821" y="3041316"/>
              <a:ext cx="251599" cy="157048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06" name="Google Shape;1206;p31"/>
            <p:cNvGrpSpPr/>
            <p:nvPr/>
          </p:nvGrpSpPr>
          <p:grpSpPr>
            <a:xfrm>
              <a:off x="7092458" y="2653021"/>
              <a:ext cx="1255934" cy="590032"/>
              <a:chOff x="7092458" y="2653021"/>
              <a:chExt cx="1255934" cy="590032"/>
            </a:xfrm>
          </p:grpSpPr>
          <p:sp>
            <p:nvSpPr>
              <p:cNvPr id="1207" name="Google Shape;1207;p31"/>
              <p:cNvSpPr/>
              <p:nvPr/>
            </p:nvSpPr>
            <p:spPr>
              <a:xfrm flipH="1">
                <a:off x="7092458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08" name="Google Shape;1208;p31"/>
              <p:cNvSpPr/>
              <p:nvPr/>
            </p:nvSpPr>
            <p:spPr>
              <a:xfrm>
                <a:off x="7536054" y="2653021"/>
                <a:ext cx="812339" cy="590032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209" name="Google Shape;1209;p31"/>
            <p:cNvSpPr/>
            <p:nvPr/>
          </p:nvSpPr>
          <p:spPr>
            <a:xfrm flipH="1">
              <a:off x="8096795" y="4470548"/>
              <a:ext cx="251599" cy="141254"/>
            </a:xfrm>
            <a:prstGeom prst="rect">
              <a:avLst/>
            </a:prstGeom>
            <a:solidFill>
              <a:srgbClr val="000000">
                <a:alpha val="13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0" name="Google Shape;1210;p31"/>
            <p:cNvSpPr/>
            <p:nvPr/>
          </p:nvSpPr>
          <p:spPr>
            <a:xfrm flipH="1">
              <a:off x="8033548" y="4543779"/>
              <a:ext cx="378130" cy="141258"/>
            </a:xfrm>
            <a:custGeom>
              <a:avLst/>
              <a:gdLst/>
              <a:ahLst/>
              <a:cxnLst/>
              <a:rect l="l" t="t" r="r" b="b"/>
              <a:pathLst>
                <a:path w="21503" h="8034" extrusionOk="0">
                  <a:moveTo>
                    <a:pt x="3997" y="0"/>
                  </a:moveTo>
                  <a:cubicBezTo>
                    <a:pt x="1799" y="0"/>
                    <a:pt x="0" y="1799"/>
                    <a:pt x="0" y="4037"/>
                  </a:cubicBezTo>
                  <a:cubicBezTo>
                    <a:pt x="0" y="6235"/>
                    <a:pt x="1799" y="8034"/>
                    <a:pt x="3997" y="8034"/>
                  </a:cubicBezTo>
                  <a:lnTo>
                    <a:pt x="17466" y="8034"/>
                  </a:lnTo>
                  <a:cubicBezTo>
                    <a:pt x="19704" y="8034"/>
                    <a:pt x="21503" y="6235"/>
                    <a:pt x="21503" y="4037"/>
                  </a:cubicBezTo>
                  <a:cubicBezTo>
                    <a:pt x="21503" y="1799"/>
                    <a:pt x="19704" y="0"/>
                    <a:pt x="174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1" name="Google Shape;1211;p31"/>
            <p:cNvSpPr/>
            <p:nvPr/>
          </p:nvSpPr>
          <p:spPr>
            <a:xfrm rot="10800000">
              <a:off x="1799971" y="4095010"/>
              <a:ext cx="812325" cy="590023"/>
            </a:xfrm>
            <a:custGeom>
              <a:avLst/>
              <a:gdLst/>
              <a:ahLst/>
              <a:cxnLst/>
              <a:rect l="l" t="t" r="r" b="b"/>
              <a:pathLst>
                <a:path w="25674" h="18648" extrusionOk="0">
                  <a:moveTo>
                    <a:pt x="0" y="1"/>
                  </a:moveTo>
                  <a:lnTo>
                    <a:pt x="0" y="8009"/>
                  </a:lnTo>
                  <a:lnTo>
                    <a:pt x="16409" y="8009"/>
                  </a:lnTo>
                  <a:cubicBezTo>
                    <a:pt x="16998" y="8127"/>
                    <a:pt x="17469" y="8558"/>
                    <a:pt x="17626" y="9147"/>
                  </a:cubicBezTo>
                  <a:cubicBezTo>
                    <a:pt x="17665" y="9226"/>
                    <a:pt x="17665" y="9304"/>
                    <a:pt x="17705" y="9422"/>
                  </a:cubicBezTo>
                  <a:cubicBezTo>
                    <a:pt x="17705" y="9422"/>
                    <a:pt x="17705" y="9461"/>
                    <a:pt x="17705" y="9501"/>
                  </a:cubicBezTo>
                  <a:lnTo>
                    <a:pt x="17705" y="18647"/>
                  </a:lnTo>
                  <a:lnTo>
                    <a:pt x="25674" y="18647"/>
                  </a:lnTo>
                  <a:lnTo>
                    <a:pt x="25674" y="9501"/>
                  </a:lnTo>
                  <a:lnTo>
                    <a:pt x="25674" y="9265"/>
                  </a:lnTo>
                  <a:lnTo>
                    <a:pt x="25674" y="8794"/>
                  </a:lnTo>
                  <a:cubicBezTo>
                    <a:pt x="25634" y="8205"/>
                    <a:pt x="25556" y="7577"/>
                    <a:pt x="25399" y="6988"/>
                  </a:cubicBezTo>
                  <a:cubicBezTo>
                    <a:pt x="24378" y="3377"/>
                    <a:pt x="21356" y="668"/>
                    <a:pt x="17626" y="79"/>
                  </a:cubicBezTo>
                  <a:cubicBezTo>
                    <a:pt x="17351" y="40"/>
                    <a:pt x="17037" y="1"/>
                    <a:pt x="1672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2" name="Google Shape;1212;p31"/>
            <p:cNvSpPr/>
            <p:nvPr/>
          </p:nvSpPr>
          <p:spPr>
            <a:xfrm rot="10800000" flipH="1">
              <a:off x="2333900" y="4095010"/>
              <a:ext cx="812325" cy="590023"/>
            </a:xfrm>
            <a:custGeom>
              <a:avLst/>
              <a:gdLst/>
              <a:ahLst/>
              <a:cxnLst/>
              <a:rect l="l" t="t" r="r" b="b"/>
              <a:pathLst>
                <a:path w="25674" h="18648" extrusionOk="0">
                  <a:moveTo>
                    <a:pt x="0" y="1"/>
                  </a:moveTo>
                  <a:lnTo>
                    <a:pt x="0" y="8009"/>
                  </a:lnTo>
                  <a:lnTo>
                    <a:pt x="16409" y="8009"/>
                  </a:lnTo>
                  <a:cubicBezTo>
                    <a:pt x="16998" y="8127"/>
                    <a:pt x="17469" y="8558"/>
                    <a:pt x="17626" y="9147"/>
                  </a:cubicBezTo>
                  <a:cubicBezTo>
                    <a:pt x="17665" y="9226"/>
                    <a:pt x="17665" y="9304"/>
                    <a:pt x="17705" y="9422"/>
                  </a:cubicBezTo>
                  <a:cubicBezTo>
                    <a:pt x="17705" y="9422"/>
                    <a:pt x="17705" y="9461"/>
                    <a:pt x="17705" y="9501"/>
                  </a:cubicBezTo>
                  <a:lnTo>
                    <a:pt x="17705" y="18647"/>
                  </a:lnTo>
                  <a:lnTo>
                    <a:pt x="25674" y="18647"/>
                  </a:lnTo>
                  <a:lnTo>
                    <a:pt x="25674" y="9501"/>
                  </a:lnTo>
                  <a:lnTo>
                    <a:pt x="25674" y="9265"/>
                  </a:lnTo>
                  <a:lnTo>
                    <a:pt x="25674" y="8794"/>
                  </a:lnTo>
                  <a:cubicBezTo>
                    <a:pt x="25634" y="8205"/>
                    <a:pt x="25556" y="7577"/>
                    <a:pt x="25399" y="6988"/>
                  </a:cubicBezTo>
                  <a:cubicBezTo>
                    <a:pt x="24378" y="3377"/>
                    <a:pt x="21356" y="668"/>
                    <a:pt x="17626" y="79"/>
                  </a:cubicBezTo>
                  <a:cubicBezTo>
                    <a:pt x="17351" y="40"/>
                    <a:pt x="17037" y="1"/>
                    <a:pt x="1672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213" name="Google Shape;1213;p31"/>
            <p:cNvGrpSpPr/>
            <p:nvPr/>
          </p:nvGrpSpPr>
          <p:grpSpPr>
            <a:xfrm>
              <a:off x="3898921" y="4095010"/>
              <a:ext cx="1346254" cy="590023"/>
              <a:chOff x="1952371" y="4247410"/>
              <a:chExt cx="1346254" cy="590023"/>
            </a:xfrm>
          </p:grpSpPr>
          <p:sp>
            <p:nvSpPr>
              <p:cNvPr id="1214" name="Google Shape;1214;p31"/>
              <p:cNvSpPr/>
              <p:nvPr/>
            </p:nvSpPr>
            <p:spPr>
              <a:xfrm rot="10800000">
                <a:off x="1952371" y="4247410"/>
                <a:ext cx="812325" cy="590023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5" name="Google Shape;1215;p31"/>
              <p:cNvSpPr/>
              <p:nvPr/>
            </p:nvSpPr>
            <p:spPr>
              <a:xfrm rot="10800000" flipH="1">
                <a:off x="2486300" y="4247410"/>
                <a:ext cx="812325" cy="590023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216" name="Google Shape;1216;p31"/>
            <p:cNvGrpSpPr/>
            <p:nvPr/>
          </p:nvGrpSpPr>
          <p:grpSpPr>
            <a:xfrm>
              <a:off x="5997871" y="4095010"/>
              <a:ext cx="1346254" cy="590023"/>
              <a:chOff x="1952371" y="4247410"/>
              <a:chExt cx="1346254" cy="590023"/>
            </a:xfrm>
          </p:grpSpPr>
          <p:sp>
            <p:nvSpPr>
              <p:cNvPr id="1217" name="Google Shape;1217;p31"/>
              <p:cNvSpPr/>
              <p:nvPr/>
            </p:nvSpPr>
            <p:spPr>
              <a:xfrm rot="10800000">
                <a:off x="1952371" y="4247410"/>
                <a:ext cx="812325" cy="590023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218" name="Google Shape;1218;p31"/>
              <p:cNvSpPr/>
              <p:nvPr/>
            </p:nvSpPr>
            <p:spPr>
              <a:xfrm rot="10800000" flipH="1">
                <a:off x="2486300" y="4247410"/>
                <a:ext cx="812325" cy="590023"/>
              </a:xfrm>
              <a:custGeom>
                <a:avLst/>
                <a:gdLst/>
                <a:ahLst/>
                <a:cxnLst/>
                <a:rect l="l" t="t" r="r" b="b"/>
                <a:pathLst>
                  <a:path w="25674" h="18648" extrusionOk="0">
                    <a:moveTo>
                      <a:pt x="0" y="1"/>
                    </a:moveTo>
                    <a:lnTo>
                      <a:pt x="0" y="8009"/>
                    </a:lnTo>
                    <a:lnTo>
                      <a:pt x="16409" y="8009"/>
                    </a:lnTo>
                    <a:cubicBezTo>
                      <a:pt x="16998" y="8127"/>
                      <a:pt x="17469" y="8558"/>
                      <a:pt x="17626" y="9147"/>
                    </a:cubicBezTo>
                    <a:cubicBezTo>
                      <a:pt x="17665" y="9226"/>
                      <a:pt x="17665" y="9304"/>
                      <a:pt x="17705" y="9422"/>
                    </a:cubicBezTo>
                    <a:cubicBezTo>
                      <a:pt x="17705" y="9422"/>
                      <a:pt x="17705" y="9461"/>
                      <a:pt x="17705" y="9501"/>
                    </a:cubicBezTo>
                    <a:lnTo>
                      <a:pt x="17705" y="18647"/>
                    </a:lnTo>
                    <a:lnTo>
                      <a:pt x="25674" y="18647"/>
                    </a:lnTo>
                    <a:lnTo>
                      <a:pt x="25674" y="9501"/>
                    </a:lnTo>
                    <a:lnTo>
                      <a:pt x="25674" y="9265"/>
                    </a:lnTo>
                    <a:lnTo>
                      <a:pt x="25674" y="8794"/>
                    </a:lnTo>
                    <a:cubicBezTo>
                      <a:pt x="25634" y="8205"/>
                      <a:pt x="25556" y="7577"/>
                      <a:pt x="25399" y="6988"/>
                    </a:cubicBezTo>
                    <a:cubicBezTo>
                      <a:pt x="24378" y="3377"/>
                      <a:pt x="21356" y="668"/>
                      <a:pt x="17626" y="79"/>
                    </a:cubicBezTo>
                    <a:cubicBezTo>
                      <a:pt x="17351" y="40"/>
                      <a:pt x="17037" y="1"/>
                      <a:pt x="1672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3" name="Google Shape;1223;p32"/>
          <p:cNvGrpSpPr/>
          <p:nvPr/>
        </p:nvGrpSpPr>
        <p:grpSpPr>
          <a:xfrm>
            <a:off x="448042" y="1508750"/>
            <a:ext cx="3758633" cy="722550"/>
            <a:chOff x="448042" y="1508750"/>
            <a:chExt cx="3758633" cy="722550"/>
          </a:xfrm>
        </p:grpSpPr>
        <p:sp>
          <p:nvSpPr>
            <p:cNvPr id="1224" name="Google Shape;1224;p32"/>
            <p:cNvSpPr/>
            <p:nvPr/>
          </p:nvSpPr>
          <p:spPr>
            <a:xfrm>
              <a:off x="448042" y="160152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5" name="Google Shape;1225;p32"/>
            <p:cNvSpPr txBox="1"/>
            <p:nvPr/>
          </p:nvSpPr>
          <p:spPr>
            <a:xfrm>
              <a:off x="1056975" y="1508750"/>
              <a:ext cx="3149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بهینه سازی موتور جستجو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226" name="Google Shape;1226;p32"/>
            <p:cNvSpPr txBox="1"/>
            <p:nvPr/>
          </p:nvSpPr>
          <p:spPr>
            <a:xfrm>
              <a:off x="1056975" y="1848200"/>
              <a:ext cx="3149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1227" name="Google Shape;1227;p32"/>
          <p:cNvGrpSpPr/>
          <p:nvPr/>
        </p:nvGrpSpPr>
        <p:grpSpPr>
          <a:xfrm>
            <a:off x="448042" y="4008000"/>
            <a:ext cx="3758633" cy="722550"/>
            <a:chOff x="448042" y="4008000"/>
            <a:chExt cx="3758633" cy="722550"/>
          </a:xfrm>
        </p:grpSpPr>
        <p:sp>
          <p:nvSpPr>
            <p:cNvPr id="1228" name="Google Shape;1228;p32"/>
            <p:cNvSpPr txBox="1"/>
            <p:nvPr/>
          </p:nvSpPr>
          <p:spPr>
            <a:xfrm>
              <a:off x="1056975" y="4008000"/>
              <a:ext cx="3149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بازاریابی ایمیلی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229" name="Google Shape;1229;p32"/>
            <p:cNvSpPr txBox="1"/>
            <p:nvPr/>
          </p:nvSpPr>
          <p:spPr>
            <a:xfrm>
              <a:off x="1056975" y="4347450"/>
              <a:ext cx="3149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230" name="Google Shape;1230;p32"/>
            <p:cNvSpPr/>
            <p:nvPr/>
          </p:nvSpPr>
          <p:spPr>
            <a:xfrm>
              <a:off x="448042" y="4100808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31" name="Google Shape;1231;p32"/>
          <p:cNvGrpSpPr/>
          <p:nvPr/>
        </p:nvGrpSpPr>
        <p:grpSpPr>
          <a:xfrm>
            <a:off x="448042" y="3174917"/>
            <a:ext cx="3758633" cy="722550"/>
            <a:chOff x="448042" y="3174917"/>
            <a:chExt cx="3758633" cy="722550"/>
          </a:xfrm>
        </p:grpSpPr>
        <p:sp>
          <p:nvSpPr>
            <p:cNvPr id="1232" name="Google Shape;1232;p32"/>
            <p:cNvSpPr txBox="1"/>
            <p:nvPr/>
          </p:nvSpPr>
          <p:spPr>
            <a:xfrm>
              <a:off x="1056975" y="3174917"/>
              <a:ext cx="3149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طراحی و توسعه وب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233" name="Google Shape;1233;p32"/>
            <p:cNvSpPr txBox="1"/>
            <p:nvPr/>
          </p:nvSpPr>
          <p:spPr>
            <a:xfrm>
              <a:off x="1056975" y="3514367"/>
              <a:ext cx="3149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234" name="Google Shape;1234;p32"/>
            <p:cNvSpPr/>
            <p:nvPr/>
          </p:nvSpPr>
          <p:spPr>
            <a:xfrm>
              <a:off x="448042" y="3267721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35" name="Google Shape;1235;p32"/>
          <p:cNvGrpSpPr/>
          <p:nvPr/>
        </p:nvGrpSpPr>
        <p:grpSpPr>
          <a:xfrm>
            <a:off x="448042" y="2341834"/>
            <a:ext cx="3758633" cy="722550"/>
            <a:chOff x="448042" y="2341834"/>
            <a:chExt cx="3758633" cy="722550"/>
          </a:xfrm>
        </p:grpSpPr>
        <p:sp>
          <p:nvSpPr>
            <p:cNvPr id="1236" name="Google Shape;1236;p32"/>
            <p:cNvSpPr txBox="1"/>
            <p:nvPr/>
          </p:nvSpPr>
          <p:spPr>
            <a:xfrm>
              <a:off x="1056975" y="2681283"/>
              <a:ext cx="3149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237" name="Google Shape;1237;p32"/>
            <p:cNvSpPr/>
            <p:nvPr/>
          </p:nvSpPr>
          <p:spPr>
            <a:xfrm>
              <a:off x="448042" y="2434626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8" name="Google Shape;1238;p32"/>
            <p:cNvSpPr txBox="1"/>
            <p:nvPr/>
          </p:nvSpPr>
          <p:spPr>
            <a:xfrm>
              <a:off x="1056975" y="2341834"/>
              <a:ext cx="3149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رسانه های اجتماعی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239" name="Google Shape;1239;p32"/>
          <p:cNvGrpSpPr/>
          <p:nvPr/>
        </p:nvGrpSpPr>
        <p:grpSpPr>
          <a:xfrm>
            <a:off x="575192" y="1730914"/>
            <a:ext cx="333399" cy="328929"/>
            <a:chOff x="-5613150" y="3632900"/>
            <a:chExt cx="294600" cy="290650"/>
          </a:xfrm>
        </p:grpSpPr>
        <p:sp>
          <p:nvSpPr>
            <p:cNvPr id="1240" name="Google Shape;1240;p32"/>
            <p:cNvSpPr/>
            <p:nvPr/>
          </p:nvSpPr>
          <p:spPr>
            <a:xfrm>
              <a:off x="-5440825" y="3708275"/>
              <a:ext cx="49550" cy="41450"/>
            </a:xfrm>
            <a:custGeom>
              <a:avLst/>
              <a:gdLst/>
              <a:ahLst/>
              <a:cxnLst/>
              <a:rect l="l" t="t" r="r" b="b"/>
              <a:pathLst>
                <a:path w="1982" h="1658" extrusionOk="0">
                  <a:moveTo>
                    <a:pt x="522" y="1"/>
                  </a:moveTo>
                  <a:cubicBezTo>
                    <a:pt x="249" y="1"/>
                    <a:pt x="1" y="335"/>
                    <a:pt x="291" y="577"/>
                  </a:cubicBezTo>
                  <a:lnTo>
                    <a:pt x="1267" y="1554"/>
                  </a:lnTo>
                  <a:cubicBezTo>
                    <a:pt x="1341" y="1627"/>
                    <a:pt x="1422" y="1658"/>
                    <a:pt x="1501" y="1658"/>
                  </a:cubicBezTo>
                  <a:cubicBezTo>
                    <a:pt x="1760" y="1658"/>
                    <a:pt x="1982" y="1323"/>
                    <a:pt x="1740" y="1081"/>
                  </a:cubicBezTo>
                  <a:lnTo>
                    <a:pt x="763" y="104"/>
                  </a:lnTo>
                  <a:cubicBezTo>
                    <a:pt x="690" y="31"/>
                    <a:pt x="605" y="1"/>
                    <a:pt x="5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1" name="Google Shape;1241;p32"/>
            <p:cNvSpPr/>
            <p:nvPr/>
          </p:nvSpPr>
          <p:spPr>
            <a:xfrm>
              <a:off x="-5613150" y="3632900"/>
              <a:ext cx="294600" cy="290650"/>
            </a:xfrm>
            <a:custGeom>
              <a:avLst/>
              <a:gdLst/>
              <a:ahLst/>
              <a:cxnLst/>
              <a:rect l="l" t="t" r="r" b="b"/>
              <a:pathLst>
                <a:path w="11784" h="11626" extrusionOk="0">
                  <a:moveTo>
                    <a:pt x="7444" y="2281"/>
                  </a:moveTo>
                  <a:cubicBezTo>
                    <a:pt x="7676" y="2281"/>
                    <a:pt x="7915" y="2370"/>
                    <a:pt x="8129" y="2584"/>
                  </a:cubicBezTo>
                  <a:lnTo>
                    <a:pt x="9106" y="3592"/>
                  </a:lnTo>
                  <a:cubicBezTo>
                    <a:pt x="9736" y="4254"/>
                    <a:pt x="9263" y="5356"/>
                    <a:pt x="8349" y="5356"/>
                  </a:cubicBezTo>
                  <a:cubicBezTo>
                    <a:pt x="8066" y="5356"/>
                    <a:pt x="7814" y="5230"/>
                    <a:pt x="7656" y="5041"/>
                  </a:cubicBezTo>
                  <a:lnTo>
                    <a:pt x="6648" y="4065"/>
                  </a:lnTo>
                  <a:cubicBezTo>
                    <a:pt x="5941" y="3333"/>
                    <a:pt x="6649" y="2281"/>
                    <a:pt x="7444" y="2281"/>
                  </a:cubicBezTo>
                  <a:close/>
                  <a:moveTo>
                    <a:pt x="5495" y="3992"/>
                  </a:moveTo>
                  <a:cubicBezTo>
                    <a:pt x="5754" y="3992"/>
                    <a:pt x="5976" y="4327"/>
                    <a:pt x="5735" y="4569"/>
                  </a:cubicBezTo>
                  <a:lnTo>
                    <a:pt x="5262" y="5041"/>
                  </a:lnTo>
                  <a:cubicBezTo>
                    <a:pt x="4978" y="5325"/>
                    <a:pt x="5262" y="5514"/>
                    <a:pt x="5483" y="5734"/>
                  </a:cubicBezTo>
                  <a:lnTo>
                    <a:pt x="6207" y="5041"/>
                  </a:lnTo>
                  <a:cubicBezTo>
                    <a:pt x="6280" y="4968"/>
                    <a:pt x="6362" y="4937"/>
                    <a:pt x="6440" y="4937"/>
                  </a:cubicBezTo>
                  <a:cubicBezTo>
                    <a:pt x="6699" y="4937"/>
                    <a:pt x="6922" y="5272"/>
                    <a:pt x="6680" y="5514"/>
                  </a:cubicBezTo>
                  <a:lnTo>
                    <a:pt x="5955" y="6207"/>
                  </a:lnTo>
                  <a:cubicBezTo>
                    <a:pt x="6132" y="6384"/>
                    <a:pt x="6294" y="6577"/>
                    <a:pt x="6462" y="6577"/>
                  </a:cubicBezTo>
                  <a:cubicBezTo>
                    <a:pt x="6533" y="6577"/>
                    <a:pt x="6605" y="6543"/>
                    <a:pt x="6680" y="6459"/>
                  </a:cubicBezTo>
                  <a:lnTo>
                    <a:pt x="7152" y="5986"/>
                  </a:lnTo>
                  <a:cubicBezTo>
                    <a:pt x="7213" y="5926"/>
                    <a:pt x="7285" y="5900"/>
                    <a:pt x="7358" y="5900"/>
                  </a:cubicBezTo>
                  <a:cubicBezTo>
                    <a:pt x="7626" y="5900"/>
                    <a:pt x="7904" y="6250"/>
                    <a:pt x="7656" y="6522"/>
                  </a:cubicBezTo>
                  <a:lnTo>
                    <a:pt x="7184" y="6995"/>
                  </a:lnTo>
                  <a:cubicBezTo>
                    <a:pt x="6963" y="7215"/>
                    <a:pt x="6743" y="7310"/>
                    <a:pt x="6459" y="7310"/>
                  </a:cubicBezTo>
                  <a:cubicBezTo>
                    <a:pt x="6176" y="7310"/>
                    <a:pt x="5924" y="7215"/>
                    <a:pt x="5766" y="6995"/>
                  </a:cubicBezTo>
                  <a:lnTo>
                    <a:pt x="4789" y="6018"/>
                  </a:lnTo>
                  <a:cubicBezTo>
                    <a:pt x="4380" y="5640"/>
                    <a:pt x="4380" y="4947"/>
                    <a:pt x="4789" y="4569"/>
                  </a:cubicBezTo>
                  <a:lnTo>
                    <a:pt x="5262" y="4096"/>
                  </a:lnTo>
                  <a:cubicBezTo>
                    <a:pt x="5335" y="4023"/>
                    <a:pt x="5417" y="3992"/>
                    <a:pt x="5495" y="3992"/>
                  </a:cubicBezTo>
                  <a:close/>
                  <a:moveTo>
                    <a:pt x="3510" y="5977"/>
                  </a:moveTo>
                  <a:cubicBezTo>
                    <a:pt x="3769" y="5977"/>
                    <a:pt x="3992" y="6312"/>
                    <a:pt x="3750" y="6553"/>
                  </a:cubicBezTo>
                  <a:lnTo>
                    <a:pt x="3277" y="7026"/>
                  </a:lnTo>
                  <a:cubicBezTo>
                    <a:pt x="3035" y="7268"/>
                    <a:pt x="3258" y="7603"/>
                    <a:pt x="3516" y="7603"/>
                  </a:cubicBezTo>
                  <a:cubicBezTo>
                    <a:pt x="3595" y="7603"/>
                    <a:pt x="3677" y="7572"/>
                    <a:pt x="3750" y="7499"/>
                  </a:cubicBezTo>
                  <a:cubicBezTo>
                    <a:pt x="3976" y="7273"/>
                    <a:pt x="4227" y="7178"/>
                    <a:pt x="4467" y="7178"/>
                  </a:cubicBezTo>
                  <a:cubicBezTo>
                    <a:pt x="5267" y="7178"/>
                    <a:pt x="5950" y="8221"/>
                    <a:pt x="5199" y="8948"/>
                  </a:cubicBezTo>
                  <a:lnTo>
                    <a:pt x="4726" y="9420"/>
                  </a:lnTo>
                  <a:cubicBezTo>
                    <a:pt x="4653" y="9494"/>
                    <a:pt x="4571" y="9524"/>
                    <a:pt x="4493" y="9524"/>
                  </a:cubicBezTo>
                  <a:cubicBezTo>
                    <a:pt x="4234" y="9524"/>
                    <a:pt x="4012" y="9190"/>
                    <a:pt x="4254" y="8948"/>
                  </a:cubicBezTo>
                  <a:lnTo>
                    <a:pt x="4726" y="8475"/>
                  </a:lnTo>
                  <a:cubicBezTo>
                    <a:pt x="4968" y="8233"/>
                    <a:pt x="4746" y="7899"/>
                    <a:pt x="4487" y="7899"/>
                  </a:cubicBezTo>
                  <a:cubicBezTo>
                    <a:pt x="4409" y="7899"/>
                    <a:pt x="4327" y="7929"/>
                    <a:pt x="4254" y="8003"/>
                  </a:cubicBezTo>
                  <a:cubicBezTo>
                    <a:pt x="4035" y="8222"/>
                    <a:pt x="3787" y="8314"/>
                    <a:pt x="3547" y="8314"/>
                  </a:cubicBezTo>
                  <a:cubicBezTo>
                    <a:pt x="2754" y="8314"/>
                    <a:pt x="2054" y="7304"/>
                    <a:pt x="2805" y="6553"/>
                  </a:cubicBezTo>
                  <a:lnTo>
                    <a:pt x="3277" y="6081"/>
                  </a:lnTo>
                  <a:cubicBezTo>
                    <a:pt x="3350" y="6008"/>
                    <a:pt x="3432" y="5977"/>
                    <a:pt x="3510" y="5977"/>
                  </a:cubicBezTo>
                  <a:close/>
                  <a:moveTo>
                    <a:pt x="11390" y="0"/>
                  </a:moveTo>
                  <a:cubicBezTo>
                    <a:pt x="11303" y="0"/>
                    <a:pt x="11216" y="32"/>
                    <a:pt x="11153" y="95"/>
                  </a:cubicBezTo>
                  <a:lnTo>
                    <a:pt x="10208" y="1009"/>
                  </a:lnTo>
                  <a:cubicBezTo>
                    <a:pt x="9893" y="820"/>
                    <a:pt x="9547" y="757"/>
                    <a:pt x="9169" y="757"/>
                  </a:cubicBezTo>
                  <a:lnTo>
                    <a:pt x="6396" y="914"/>
                  </a:lnTo>
                  <a:cubicBezTo>
                    <a:pt x="5798" y="946"/>
                    <a:pt x="5230" y="1166"/>
                    <a:pt x="4821" y="1607"/>
                  </a:cubicBezTo>
                  <a:lnTo>
                    <a:pt x="410" y="6018"/>
                  </a:lnTo>
                  <a:cubicBezTo>
                    <a:pt x="1" y="6427"/>
                    <a:pt x="1" y="7089"/>
                    <a:pt x="410" y="7467"/>
                  </a:cubicBezTo>
                  <a:lnTo>
                    <a:pt x="4254" y="11342"/>
                  </a:lnTo>
                  <a:cubicBezTo>
                    <a:pt x="4459" y="11531"/>
                    <a:pt x="4726" y="11626"/>
                    <a:pt x="4990" y="11626"/>
                  </a:cubicBezTo>
                  <a:cubicBezTo>
                    <a:pt x="5254" y="11626"/>
                    <a:pt x="5514" y="11531"/>
                    <a:pt x="5703" y="11342"/>
                  </a:cubicBezTo>
                  <a:cubicBezTo>
                    <a:pt x="9704" y="7373"/>
                    <a:pt x="8854" y="8192"/>
                    <a:pt x="9956" y="7058"/>
                  </a:cubicBezTo>
                  <a:cubicBezTo>
                    <a:pt x="10492" y="6616"/>
                    <a:pt x="10807" y="5986"/>
                    <a:pt x="10838" y="5325"/>
                  </a:cubicBezTo>
                  <a:lnTo>
                    <a:pt x="10996" y="2521"/>
                  </a:lnTo>
                  <a:cubicBezTo>
                    <a:pt x="10996" y="2174"/>
                    <a:pt x="10901" y="1765"/>
                    <a:pt x="10712" y="1481"/>
                  </a:cubicBezTo>
                  <a:lnTo>
                    <a:pt x="11689" y="568"/>
                  </a:lnTo>
                  <a:cubicBezTo>
                    <a:pt x="11784" y="442"/>
                    <a:pt x="11784" y="190"/>
                    <a:pt x="11626" y="95"/>
                  </a:cubicBezTo>
                  <a:cubicBezTo>
                    <a:pt x="11563" y="32"/>
                    <a:pt x="11476" y="0"/>
                    <a:pt x="113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242" name="Google Shape;1242;p32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243" name="Google Shape;1243;p32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نکات کلیدی بازاریابی دیجیتال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1244" name="Google Shape;1244;p32"/>
          <p:cNvGrpSpPr/>
          <p:nvPr/>
        </p:nvGrpSpPr>
        <p:grpSpPr>
          <a:xfrm>
            <a:off x="4367765" y="1601525"/>
            <a:ext cx="4328194" cy="587700"/>
            <a:chOff x="4367765" y="1601525"/>
            <a:chExt cx="4328194" cy="587700"/>
          </a:xfrm>
        </p:grpSpPr>
        <p:grpSp>
          <p:nvGrpSpPr>
            <p:cNvPr id="1245" name="Google Shape;1245;p32"/>
            <p:cNvGrpSpPr/>
            <p:nvPr/>
          </p:nvGrpSpPr>
          <p:grpSpPr>
            <a:xfrm>
              <a:off x="4367765" y="1671908"/>
              <a:ext cx="4328194" cy="446940"/>
              <a:chOff x="4367765" y="1671908"/>
              <a:chExt cx="4328194" cy="446940"/>
            </a:xfrm>
          </p:grpSpPr>
          <p:sp>
            <p:nvSpPr>
              <p:cNvPr id="1246" name="Google Shape;1246;p32"/>
              <p:cNvSpPr/>
              <p:nvPr/>
            </p:nvSpPr>
            <p:spPr>
              <a:xfrm flipH="1">
                <a:off x="4476800" y="1722725"/>
                <a:ext cx="41550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47" name="Google Shape;1247;p32"/>
              <p:cNvGrpSpPr/>
              <p:nvPr/>
            </p:nvGrpSpPr>
            <p:grpSpPr>
              <a:xfrm>
                <a:off x="4367765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48" name="Google Shape;1248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49" name="Google Shape;1249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250" name="Google Shape;1250;p32"/>
              <p:cNvGrpSpPr/>
              <p:nvPr/>
            </p:nvGrpSpPr>
            <p:grpSpPr>
              <a:xfrm rot="10800000">
                <a:off x="8432748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51" name="Google Shape;1251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52" name="Google Shape;1252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253" name="Google Shape;1253;p32"/>
            <p:cNvSpPr/>
            <p:nvPr/>
          </p:nvSpPr>
          <p:spPr>
            <a:xfrm>
              <a:off x="4900311" y="1601525"/>
              <a:ext cx="10533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254" name="Google Shape;1254;p32"/>
          <p:cNvGrpSpPr/>
          <p:nvPr/>
        </p:nvGrpSpPr>
        <p:grpSpPr>
          <a:xfrm>
            <a:off x="4367765" y="4100801"/>
            <a:ext cx="4328194" cy="587700"/>
            <a:chOff x="4367765" y="4100801"/>
            <a:chExt cx="4328194" cy="587700"/>
          </a:xfrm>
        </p:grpSpPr>
        <p:grpSp>
          <p:nvGrpSpPr>
            <p:cNvPr id="1255" name="Google Shape;1255;p32"/>
            <p:cNvGrpSpPr/>
            <p:nvPr/>
          </p:nvGrpSpPr>
          <p:grpSpPr>
            <a:xfrm>
              <a:off x="4367765" y="4171183"/>
              <a:ext cx="4328194" cy="446940"/>
              <a:chOff x="4367765" y="1671908"/>
              <a:chExt cx="4328194" cy="446940"/>
            </a:xfrm>
          </p:grpSpPr>
          <p:sp>
            <p:nvSpPr>
              <p:cNvPr id="1256" name="Google Shape;1256;p32"/>
              <p:cNvSpPr/>
              <p:nvPr/>
            </p:nvSpPr>
            <p:spPr>
              <a:xfrm flipH="1">
                <a:off x="4476800" y="1722725"/>
                <a:ext cx="41550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57" name="Google Shape;1257;p32"/>
              <p:cNvGrpSpPr/>
              <p:nvPr/>
            </p:nvGrpSpPr>
            <p:grpSpPr>
              <a:xfrm>
                <a:off x="4367765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58" name="Google Shape;1258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59" name="Google Shape;1259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260" name="Google Shape;1260;p32"/>
              <p:cNvGrpSpPr/>
              <p:nvPr/>
            </p:nvGrpSpPr>
            <p:grpSpPr>
              <a:xfrm rot="10800000">
                <a:off x="8432748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61" name="Google Shape;1261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62" name="Google Shape;1262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263" name="Google Shape;1263;p32"/>
            <p:cNvSpPr/>
            <p:nvPr/>
          </p:nvSpPr>
          <p:spPr>
            <a:xfrm>
              <a:off x="7110111" y="4100801"/>
              <a:ext cx="10533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80%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264" name="Google Shape;1264;p32"/>
          <p:cNvGrpSpPr/>
          <p:nvPr/>
        </p:nvGrpSpPr>
        <p:grpSpPr>
          <a:xfrm>
            <a:off x="4367765" y="3267703"/>
            <a:ext cx="4328194" cy="587700"/>
            <a:chOff x="4367765" y="3267703"/>
            <a:chExt cx="4328194" cy="587700"/>
          </a:xfrm>
        </p:grpSpPr>
        <p:grpSp>
          <p:nvGrpSpPr>
            <p:cNvPr id="1265" name="Google Shape;1265;p32"/>
            <p:cNvGrpSpPr/>
            <p:nvPr/>
          </p:nvGrpSpPr>
          <p:grpSpPr>
            <a:xfrm>
              <a:off x="4367765" y="3338091"/>
              <a:ext cx="4328194" cy="446940"/>
              <a:chOff x="4367765" y="1671908"/>
              <a:chExt cx="4328194" cy="446940"/>
            </a:xfrm>
          </p:grpSpPr>
          <p:sp>
            <p:nvSpPr>
              <p:cNvPr id="1266" name="Google Shape;1266;p32"/>
              <p:cNvSpPr/>
              <p:nvPr/>
            </p:nvSpPr>
            <p:spPr>
              <a:xfrm flipH="1">
                <a:off x="4476800" y="1722725"/>
                <a:ext cx="41550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67" name="Google Shape;1267;p32"/>
              <p:cNvGrpSpPr/>
              <p:nvPr/>
            </p:nvGrpSpPr>
            <p:grpSpPr>
              <a:xfrm>
                <a:off x="4367765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68" name="Google Shape;1268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69" name="Google Shape;1269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270" name="Google Shape;1270;p32"/>
              <p:cNvGrpSpPr/>
              <p:nvPr/>
            </p:nvGrpSpPr>
            <p:grpSpPr>
              <a:xfrm rot="10800000">
                <a:off x="8432748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71" name="Google Shape;1271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2" name="Google Shape;1272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273" name="Google Shape;1273;p32"/>
            <p:cNvSpPr/>
            <p:nvPr/>
          </p:nvSpPr>
          <p:spPr>
            <a:xfrm>
              <a:off x="5636911" y="3267703"/>
              <a:ext cx="10533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274" name="Google Shape;1274;p32"/>
          <p:cNvGrpSpPr/>
          <p:nvPr/>
        </p:nvGrpSpPr>
        <p:grpSpPr>
          <a:xfrm>
            <a:off x="4367765" y="2434612"/>
            <a:ext cx="4328194" cy="587700"/>
            <a:chOff x="4367765" y="2434612"/>
            <a:chExt cx="4328194" cy="587700"/>
          </a:xfrm>
        </p:grpSpPr>
        <p:grpSp>
          <p:nvGrpSpPr>
            <p:cNvPr id="1275" name="Google Shape;1275;p32"/>
            <p:cNvGrpSpPr/>
            <p:nvPr/>
          </p:nvGrpSpPr>
          <p:grpSpPr>
            <a:xfrm>
              <a:off x="4367765" y="2505000"/>
              <a:ext cx="4328194" cy="446940"/>
              <a:chOff x="4367765" y="1671908"/>
              <a:chExt cx="4328194" cy="446940"/>
            </a:xfrm>
          </p:grpSpPr>
          <p:sp>
            <p:nvSpPr>
              <p:cNvPr id="1276" name="Google Shape;1276;p32"/>
              <p:cNvSpPr/>
              <p:nvPr/>
            </p:nvSpPr>
            <p:spPr>
              <a:xfrm flipH="1">
                <a:off x="4476800" y="1722725"/>
                <a:ext cx="41550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277" name="Google Shape;1277;p32"/>
              <p:cNvGrpSpPr/>
              <p:nvPr/>
            </p:nvGrpSpPr>
            <p:grpSpPr>
              <a:xfrm>
                <a:off x="4367765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78" name="Google Shape;1278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79" name="Google Shape;1279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280" name="Google Shape;1280;p32"/>
              <p:cNvGrpSpPr/>
              <p:nvPr/>
            </p:nvGrpSpPr>
            <p:grpSpPr>
              <a:xfrm rot="10800000">
                <a:off x="8432748" y="1671908"/>
                <a:ext cx="263210" cy="446940"/>
                <a:chOff x="1189452" y="2288623"/>
                <a:chExt cx="263210" cy="446940"/>
              </a:xfrm>
            </p:grpSpPr>
            <p:sp>
              <p:nvSpPr>
                <p:cNvPr id="1281" name="Google Shape;1281;p32"/>
                <p:cNvSpPr/>
                <p:nvPr/>
              </p:nvSpPr>
              <p:spPr>
                <a:xfrm rot="10800000">
                  <a:off x="1328162" y="2339443"/>
                  <a:ext cx="124500" cy="345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282" name="Google Shape;1282;p32"/>
                <p:cNvSpPr/>
                <p:nvPr/>
              </p:nvSpPr>
              <p:spPr>
                <a:xfrm rot="-5400000">
                  <a:off x="1049476" y="2428600"/>
                  <a:ext cx="446940" cy="16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283" name="Google Shape;1283;p32"/>
            <p:cNvSpPr/>
            <p:nvPr/>
          </p:nvSpPr>
          <p:spPr>
            <a:xfrm>
              <a:off x="6373511" y="2434612"/>
              <a:ext cx="10533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60%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284" name="Google Shape;1284;p32"/>
          <p:cNvGrpSpPr/>
          <p:nvPr/>
        </p:nvGrpSpPr>
        <p:grpSpPr>
          <a:xfrm>
            <a:off x="572519" y="2583180"/>
            <a:ext cx="338746" cy="290592"/>
            <a:chOff x="-3037625" y="3254850"/>
            <a:chExt cx="299325" cy="256775"/>
          </a:xfrm>
        </p:grpSpPr>
        <p:sp>
          <p:nvSpPr>
            <p:cNvPr id="1285" name="Google Shape;1285;p32"/>
            <p:cNvSpPr/>
            <p:nvPr/>
          </p:nvSpPr>
          <p:spPr>
            <a:xfrm>
              <a:off x="-3037625" y="3460400"/>
              <a:ext cx="152825" cy="51225"/>
            </a:xfrm>
            <a:custGeom>
              <a:avLst/>
              <a:gdLst/>
              <a:ahLst/>
              <a:cxnLst/>
              <a:rect l="l" t="t" r="r" b="b"/>
              <a:pathLst>
                <a:path w="6113" h="2049" extrusionOk="0">
                  <a:moveTo>
                    <a:pt x="1356" y="1"/>
                  </a:moveTo>
                  <a:cubicBezTo>
                    <a:pt x="1" y="1"/>
                    <a:pt x="1" y="2049"/>
                    <a:pt x="1356" y="2049"/>
                  </a:cubicBezTo>
                  <a:lnTo>
                    <a:pt x="4758" y="2049"/>
                  </a:lnTo>
                  <a:cubicBezTo>
                    <a:pt x="6113" y="2049"/>
                    <a:pt x="6113" y="1"/>
                    <a:pt x="47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6" name="Google Shape;1286;p32"/>
            <p:cNvSpPr/>
            <p:nvPr/>
          </p:nvSpPr>
          <p:spPr>
            <a:xfrm>
              <a:off x="-2884825" y="3460400"/>
              <a:ext cx="146525" cy="51225"/>
            </a:xfrm>
            <a:custGeom>
              <a:avLst/>
              <a:gdLst/>
              <a:ahLst/>
              <a:cxnLst/>
              <a:rect l="l" t="t" r="r" b="b"/>
              <a:pathLst>
                <a:path w="5861" h="2049" extrusionOk="0">
                  <a:moveTo>
                    <a:pt x="1" y="1"/>
                  </a:moveTo>
                  <a:cubicBezTo>
                    <a:pt x="473" y="631"/>
                    <a:pt x="473" y="1419"/>
                    <a:pt x="1" y="2049"/>
                  </a:cubicBezTo>
                  <a:lnTo>
                    <a:pt x="4853" y="2049"/>
                  </a:lnTo>
                  <a:cubicBezTo>
                    <a:pt x="5388" y="2049"/>
                    <a:pt x="5861" y="1576"/>
                    <a:pt x="5861" y="1041"/>
                  </a:cubicBezTo>
                  <a:cubicBezTo>
                    <a:pt x="5861" y="442"/>
                    <a:pt x="5451" y="1"/>
                    <a:pt x="485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7" name="Google Shape;1287;p32"/>
            <p:cNvSpPr/>
            <p:nvPr/>
          </p:nvSpPr>
          <p:spPr>
            <a:xfrm>
              <a:off x="-2909225" y="3313125"/>
              <a:ext cx="59875" cy="72475"/>
            </a:xfrm>
            <a:custGeom>
              <a:avLst/>
              <a:gdLst/>
              <a:ahLst/>
              <a:cxnLst/>
              <a:rect l="l" t="t" r="r" b="b"/>
              <a:pathLst>
                <a:path w="2395" h="2899" extrusionOk="0">
                  <a:moveTo>
                    <a:pt x="0" y="1"/>
                  </a:moveTo>
                  <a:lnTo>
                    <a:pt x="0" y="2899"/>
                  </a:lnTo>
                  <a:lnTo>
                    <a:pt x="2395" y="145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8" name="Google Shape;1288;p32"/>
            <p:cNvSpPr/>
            <p:nvPr/>
          </p:nvSpPr>
          <p:spPr>
            <a:xfrm>
              <a:off x="-3029750" y="3254850"/>
              <a:ext cx="291450" cy="188250"/>
            </a:xfrm>
            <a:custGeom>
              <a:avLst/>
              <a:gdLst/>
              <a:ahLst/>
              <a:cxnLst/>
              <a:rect l="l" t="t" r="r" b="b"/>
              <a:pathLst>
                <a:path w="11658" h="7530" extrusionOk="0">
                  <a:moveTo>
                    <a:pt x="4414" y="1387"/>
                  </a:moveTo>
                  <a:cubicBezTo>
                    <a:pt x="4476" y="1387"/>
                    <a:pt x="4541" y="1407"/>
                    <a:pt x="4601" y="1449"/>
                  </a:cubicBezTo>
                  <a:lnTo>
                    <a:pt x="8035" y="3497"/>
                  </a:lnTo>
                  <a:cubicBezTo>
                    <a:pt x="8287" y="3623"/>
                    <a:pt x="8287" y="3938"/>
                    <a:pt x="8035" y="4064"/>
                  </a:cubicBezTo>
                  <a:lnTo>
                    <a:pt x="4601" y="6112"/>
                  </a:lnTo>
                  <a:cubicBezTo>
                    <a:pt x="4552" y="6140"/>
                    <a:pt x="4500" y="6153"/>
                    <a:pt x="4448" y="6153"/>
                  </a:cubicBezTo>
                  <a:cubicBezTo>
                    <a:pt x="4268" y="6153"/>
                    <a:pt x="4097" y="6000"/>
                    <a:pt x="4097" y="5829"/>
                  </a:cubicBezTo>
                  <a:lnTo>
                    <a:pt x="4097" y="1733"/>
                  </a:lnTo>
                  <a:cubicBezTo>
                    <a:pt x="4097" y="1527"/>
                    <a:pt x="4247" y="1387"/>
                    <a:pt x="4414" y="1387"/>
                  </a:cubicBezTo>
                  <a:close/>
                  <a:moveTo>
                    <a:pt x="1041" y="0"/>
                  </a:moveTo>
                  <a:cubicBezTo>
                    <a:pt x="473" y="0"/>
                    <a:pt x="1" y="473"/>
                    <a:pt x="1" y="1040"/>
                  </a:cubicBezTo>
                  <a:lnTo>
                    <a:pt x="1" y="6490"/>
                  </a:lnTo>
                  <a:cubicBezTo>
                    <a:pt x="1" y="7057"/>
                    <a:pt x="473" y="7530"/>
                    <a:pt x="1041" y="7530"/>
                  </a:cubicBezTo>
                  <a:lnTo>
                    <a:pt x="10650" y="7530"/>
                  </a:lnTo>
                  <a:cubicBezTo>
                    <a:pt x="11185" y="7530"/>
                    <a:pt x="11658" y="7057"/>
                    <a:pt x="11658" y="6490"/>
                  </a:cubicBezTo>
                  <a:lnTo>
                    <a:pt x="11658" y="1040"/>
                  </a:lnTo>
                  <a:cubicBezTo>
                    <a:pt x="11658" y="473"/>
                    <a:pt x="11248" y="0"/>
                    <a:pt x="10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89" name="Google Shape;1289;p32"/>
          <p:cNvGrpSpPr/>
          <p:nvPr/>
        </p:nvGrpSpPr>
        <p:grpSpPr>
          <a:xfrm>
            <a:off x="576084" y="4277867"/>
            <a:ext cx="331616" cy="233583"/>
            <a:chOff x="-1199300" y="3279250"/>
            <a:chExt cx="293025" cy="206400"/>
          </a:xfrm>
        </p:grpSpPr>
        <p:sp>
          <p:nvSpPr>
            <p:cNvPr id="1290" name="Google Shape;1290;p32"/>
            <p:cNvSpPr/>
            <p:nvPr/>
          </p:nvSpPr>
          <p:spPr>
            <a:xfrm>
              <a:off x="-1183550" y="3395050"/>
              <a:ext cx="261525" cy="90600"/>
            </a:xfrm>
            <a:custGeom>
              <a:avLst/>
              <a:gdLst/>
              <a:ahLst/>
              <a:cxnLst/>
              <a:rect l="l" t="t" r="r" b="b"/>
              <a:pathLst>
                <a:path w="10461" h="3624" extrusionOk="0">
                  <a:moveTo>
                    <a:pt x="3498" y="0"/>
                  </a:moveTo>
                  <a:lnTo>
                    <a:pt x="1" y="3529"/>
                  </a:lnTo>
                  <a:cubicBezTo>
                    <a:pt x="127" y="3623"/>
                    <a:pt x="284" y="3623"/>
                    <a:pt x="442" y="3623"/>
                  </a:cubicBezTo>
                  <a:lnTo>
                    <a:pt x="10051" y="3623"/>
                  </a:lnTo>
                  <a:cubicBezTo>
                    <a:pt x="10208" y="3623"/>
                    <a:pt x="10366" y="3560"/>
                    <a:pt x="10460" y="3529"/>
                  </a:cubicBezTo>
                  <a:lnTo>
                    <a:pt x="6963" y="0"/>
                  </a:lnTo>
                  <a:lnTo>
                    <a:pt x="5986" y="977"/>
                  </a:lnTo>
                  <a:cubicBezTo>
                    <a:pt x="5797" y="1166"/>
                    <a:pt x="5522" y="1260"/>
                    <a:pt x="5242" y="1260"/>
                  </a:cubicBezTo>
                  <a:cubicBezTo>
                    <a:pt x="4963" y="1260"/>
                    <a:pt x="4679" y="1166"/>
                    <a:pt x="4474" y="977"/>
                  </a:cubicBezTo>
                  <a:lnTo>
                    <a:pt x="34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1" name="Google Shape;1291;p32"/>
            <p:cNvSpPr/>
            <p:nvPr/>
          </p:nvSpPr>
          <p:spPr>
            <a:xfrm>
              <a:off x="-1184325" y="3279250"/>
              <a:ext cx="261500" cy="129400"/>
            </a:xfrm>
            <a:custGeom>
              <a:avLst/>
              <a:gdLst/>
              <a:ahLst/>
              <a:cxnLst/>
              <a:rect l="l" t="t" r="r" b="b"/>
              <a:pathLst>
                <a:path w="10460" h="5176" extrusionOk="0">
                  <a:moveTo>
                    <a:pt x="410" y="1"/>
                  </a:moveTo>
                  <a:cubicBezTo>
                    <a:pt x="252" y="1"/>
                    <a:pt x="95" y="64"/>
                    <a:pt x="0" y="95"/>
                  </a:cubicBezTo>
                  <a:lnTo>
                    <a:pt x="3781" y="3876"/>
                  </a:lnTo>
                  <a:lnTo>
                    <a:pt x="4978" y="5105"/>
                  </a:lnTo>
                  <a:cubicBezTo>
                    <a:pt x="5041" y="5152"/>
                    <a:pt x="5143" y="5175"/>
                    <a:pt x="5246" y="5175"/>
                  </a:cubicBezTo>
                  <a:cubicBezTo>
                    <a:pt x="5348" y="5175"/>
                    <a:pt x="5450" y="5152"/>
                    <a:pt x="5513" y="5105"/>
                  </a:cubicBezTo>
                  <a:lnTo>
                    <a:pt x="6711" y="3876"/>
                  </a:lnTo>
                  <a:lnTo>
                    <a:pt x="10460" y="95"/>
                  </a:lnTo>
                  <a:cubicBezTo>
                    <a:pt x="10334" y="1"/>
                    <a:pt x="10176" y="1"/>
                    <a:pt x="100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2" name="Google Shape;1292;p32"/>
            <p:cNvSpPr/>
            <p:nvPr/>
          </p:nvSpPr>
          <p:spPr>
            <a:xfrm>
              <a:off x="-1199300" y="3294225"/>
              <a:ext cx="90600" cy="175650"/>
            </a:xfrm>
            <a:custGeom>
              <a:avLst/>
              <a:gdLst/>
              <a:ahLst/>
              <a:cxnLst/>
              <a:rect l="l" t="t" r="r" b="b"/>
              <a:pathLst>
                <a:path w="3624" h="7026" extrusionOk="0">
                  <a:moveTo>
                    <a:pt x="126" y="0"/>
                  </a:moveTo>
                  <a:cubicBezTo>
                    <a:pt x="32" y="126"/>
                    <a:pt x="0" y="284"/>
                    <a:pt x="0" y="441"/>
                  </a:cubicBezTo>
                  <a:lnTo>
                    <a:pt x="0" y="6585"/>
                  </a:lnTo>
                  <a:cubicBezTo>
                    <a:pt x="0" y="6742"/>
                    <a:pt x="32" y="6900"/>
                    <a:pt x="126" y="7026"/>
                  </a:cubicBezTo>
                  <a:lnTo>
                    <a:pt x="3624" y="3466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3" name="Google Shape;1293;p32"/>
            <p:cNvSpPr/>
            <p:nvPr/>
          </p:nvSpPr>
          <p:spPr>
            <a:xfrm>
              <a:off x="-996875" y="3294225"/>
              <a:ext cx="90600" cy="177225"/>
            </a:xfrm>
            <a:custGeom>
              <a:avLst/>
              <a:gdLst/>
              <a:ahLst/>
              <a:cxnLst/>
              <a:rect l="l" t="t" r="r" b="b"/>
              <a:pathLst>
                <a:path w="3624" h="7089" extrusionOk="0">
                  <a:moveTo>
                    <a:pt x="3529" y="0"/>
                  </a:moveTo>
                  <a:lnTo>
                    <a:pt x="0" y="3529"/>
                  </a:lnTo>
                  <a:lnTo>
                    <a:pt x="3529" y="7089"/>
                  </a:lnTo>
                  <a:cubicBezTo>
                    <a:pt x="3592" y="6963"/>
                    <a:pt x="3623" y="6805"/>
                    <a:pt x="3623" y="6648"/>
                  </a:cubicBezTo>
                  <a:lnTo>
                    <a:pt x="3623" y="504"/>
                  </a:lnTo>
                  <a:cubicBezTo>
                    <a:pt x="3592" y="284"/>
                    <a:pt x="3560" y="126"/>
                    <a:pt x="35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94" name="Google Shape;1294;p32"/>
          <p:cNvGrpSpPr/>
          <p:nvPr/>
        </p:nvGrpSpPr>
        <p:grpSpPr>
          <a:xfrm>
            <a:off x="575192" y="3396216"/>
            <a:ext cx="333399" cy="330711"/>
            <a:chOff x="-5613150" y="3991275"/>
            <a:chExt cx="294600" cy="292225"/>
          </a:xfrm>
        </p:grpSpPr>
        <p:sp>
          <p:nvSpPr>
            <p:cNvPr id="1295" name="Google Shape;1295;p3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6" name="Google Shape;1296;p3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7" name="Google Shape;1297;p3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8" name="Google Shape;1298;p3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9" name="Google Shape;1299;p3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0" name="Google Shape;1300;p3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1" name="Google Shape;1301;p3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2" name="Google Shape;1302;p3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3" name="Google Shape;1303;p3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8" name="Google Shape;1308;p33"/>
          <p:cNvGrpSpPr/>
          <p:nvPr/>
        </p:nvGrpSpPr>
        <p:grpSpPr>
          <a:xfrm>
            <a:off x="6269491" y="1512155"/>
            <a:ext cx="2431800" cy="2829600"/>
            <a:chOff x="6269491" y="1512155"/>
            <a:chExt cx="2431800" cy="2829600"/>
          </a:xfrm>
        </p:grpSpPr>
        <p:sp>
          <p:nvSpPr>
            <p:cNvPr id="1309" name="Google Shape;1309;p33"/>
            <p:cNvSpPr/>
            <p:nvPr/>
          </p:nvSpPr>
          <p:spPr>
            <a:xfrm>
              <a:off x="6269491" y="1512155"/>
              <a:ext cx="2431800" cy="2829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0" name="Google Shape;1310;p33"/>
            <p:cNvSpPr/>
            <p:nvPr/>
          </p:nvSpPr>
          <p:spPr>
            <a:xfrm>
              <a:off x="7191541" y="1807350"/>
              <a:ext cx="587700" cy="58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1311" name="Google Shape;1311;p33"/>
            <p:cNvGrpSpPr/>
            <p:nvPr/>
          </p:nvGrpSpPr>
          <p:grpSpPr>
            <a:xfrm>
              <a:off x="6380941" y="2618325"/>
              <a:ext cx="2208900" cy="1538085"/>
              <a:chOff x="6380941" y="2618325"/>
              <a:chExt cx="2208900" cy="1538085"/>
            </a:xfrm>
          </p:grpSpPr>
          <p:sp>
            <p:nvSpPr>
              <p:cNvPr id="1312" name="Google Shape;1312;p33"/>
              <p:cNvSpPr txBox="1"/>
              <p:nvPr/>
            </p:nvSpPr>
            <p:spPr>
              <a:xfrm flipH="1">
                <a:off x="6380941" y="3300513"/>
                <a:ext cx="22089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 rtl="1"/>
                <a:r>
                  <a:rPr lang="fa-IR" sz="2000" dirty="0">
                    <a:solidFill>
                      <a:schemeClr val="accent6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خروجی: رشد</a:t>
                </a:r>
                <a:endParaRPr sz="20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313" name="Google Shape;1313;p33"/>
              <p:cNvSpPr txBox="1"/>
              <p:nvPr/>
            </p:nvSpPr>
            <p:spPr>
              <a:xfrm flipH="1">
                <a:off x="6380941" y="3641010"/>
                <a:ext cx="2208900" cy="5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314" name="Google Shape;1314;p33"/>
              <p:cNvSpPr/>
              <p:nvPr/>
            </p:nvSpPr>
            <p:spPr>
              <a:xfrm flipH="1">
                <a:off x="6713941" y="2618325"/>
                <a:ext cx="15429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$15,200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sp>
        <p:nvSpPr>
          <p:cNvPr id="1315" name="Google Shape;1315;p33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316" name="Google Shape;1316;p33"/>
          <p:cNvGrpSpPr/>
          <p:nvPr/>
        </p:nvGrpSpPr>
        <p:grpSpPr>
          <a:xfrm>
            <a:off x="457325" y="2049258"/>
            <a:ext cx="3651187" cy="762300"/>
            <a:chOff x="457325" y="2049258"/>
            <a:chExt cx="3651187" cy="762300"/>
          </a:xfrm>
        </p:grpSpPr>
        <p:sp>
          <p:nvSpPr>
            <p:cNvPr id="1317" name="Google Shape;1317;p33"/>
            <p:cNvSpPr txBox="1"/>
            <p:nvPr/>
          </p:nvSpPr>
          <p:spPr>
            <a:xfrm>
              <a:off x="457325" y="2357358"/>
              <a:ext cx="3063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318" name="Google Shape;1318;p33"/>
            <p:cNvSpPr txBox="1"/>
            <p:nvPr/>
          </p:nvSpPr>
          <p:spPr>
            <a:xfrm flipH="1">
              <a:off x="457500" y="2049258"/>
              <a:ext cx="3063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ورودی 2: افراد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19" name="Google Shape;1319;p33"/>
            <p:cNvSpPr/>
            <p:nvPr/>
          </p:nvSpPr>
          <p:spPr>
            <a:xfrm flipH="1">
              <a:off x="3520812" y="2144647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20" name="Google Shape;1320;p33"/>
          <p:cNvGrpSpPr/>
          <p:nvPr/>
        </p:nvGrpSpPr>
        <p:grpSpPr>
          <a:xfrm>
            <a:off x="457325" y="1072350"/>
            <a:ext cx="3651187" cy="762300"/>
            <a:chOff x="457325" y="1072350"/>
            <a:chExt cx="3651187" cy="762300"/>
          </a:xfrm>
        </p:grpSpPr>
        <p:sp>
          <p:nvSpPr>
            <p:cNvPr id="1321" name="Google Shape;1321;p33"/>
            <p:cNvSpPr txBox="1"/>
            <p:nvPr/>
          </p:nvSpPr>
          <p:spPr>
            <a:xfrm>
              <a:off x="457325" y="1380450"/>
              <a:ext cx="3063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322" name="Google Shape;1322;p33"/>
            <p:cNvSpPr txBox="1"/>
            <p:nvPr/>
          </p:nvSpPr>
          <p:spPr>
            <a:xfrm flipH="1">
              <a:off x="457500" y="1072350"/>
              <a:ext cx="3063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ورودی 1: سیاست ها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23" name="Google Shape;1323;p33"/>
            <p:cNvSpPr/>
            <p:nvPr/>
          </p:nvSpPr>
          <p:spPr>
            <a:xfrm flipH="1">
              <a:off x="3520812" y="116773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24" name="Google Shape;1324;p33"/>
          <p:cNvGrpSpPr/>
          <p:nvPr/>
        </p:nvGrpSpPr>
        <p:grpSpPr>
          <a:xfrm>
            <a:off x="457325" y="3026167"/>
            <a:ext cx="3651187" cy="762300"/>
            <a:chOff x="457325" y="3026167"/>
            <a:chExt cx="3651187" cy="762300"/>
          </a:xfrm>
        </p:grpSpPr>
        <p:sp>
          <p:nvSpPr>
            <p:cNvPr id="1325" name="Google Shape;1325;p33"/>
            <p:cNvSpPr txBox="1"/>
            <p:nvPr/>
          </p:nvSpPr>
          <p:spPr>
            <a:xfrm>
              <a:off x="457325" y="3334267"/>
              <a:ext cx="3063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326" name="Google Shape;1326;p33"/>
            <p:cNvSpPr txBox="1"/>
            <p:nvPr/>
          </p:nvSpPr>
          <p:spPr>
            <a:xfrm flipH="1">
              <a:off x="457500" y="3026167"/>
              <a:ext cx="3063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ورودی 3: توزیع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27" name="Google Shape;1327;p33"/>
            <p:cNvSpPr/>
            <p:nvPr/>
          </p:nvSpPr>
          <p:spPr>
            <a:xfrm flipH="1">
              <a:off x="3520812" y="3121555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28" name="Google Shape;1328;p33"/>
          <p:cNvGrpSpPr/>
          <p:nvPr/>
        </p:nvGrpSpPr>
        <p:grpSpPr>
          <a:xfrm>
            <a:off x="457325" y="4003075"/>
            <a:ext cx="3651187" cy="762300"/>
            <a:chOff x="457325" y="4003075"/>
            <a:chExt cx="3651187" cy="762300"/>
          </a:xfrm>
        </p:grpSpPr>
        <p:sp>
          <p:nvSpPr>
            <p:cNvPr id="1329" name="Google Shape;1329;p33"/>
            <p:cNvSpPr txBox="1"/>
            <p:nvPr/>
          </p:nvSpPr>
          <p:spPr>
            <a:xfrm>
              <a:off x="457325" y="4311175"/>
              <a:ext cx="3063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330" name="Google Shape;1330;p33"/>
            <p:cNvSpPr txBox="1"/>
            <p:nvPr/>
          </p:nvSpPr>
          <p:spPr>
            <a:xfrm flipH="1">
              <a:off x="457500" y="4003075"/>
              <a:ext cx="3063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ورودی 4: ساختار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31" name="Google Shape;1331;p33"/>
            <p:cNvSpPr/>
            <p:nvPr/>
          </p:nvSpPr>
          <p:spPr>
            <a:xfrm flipH="1">
              <a:off x="3520812" y="4098459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32" name="Google Shape;1332;p33"/>
          <p:cNvGrpSpPr/>
          <p:nvPr/>
        </p:nvGrpSpPr>
        <p:grpSpPr>
          <a:xfrm>
            <a:off x="3645491" y="4228788"/>
            <a:ext cx="338342" cy="327043"/>
            <a:chOff x="-59470075" y="3308975"/>
            <a:chExt cx="318200" cy="316075"/>
          </a:xfrm>
        </p:grpSpPr>
        <p:sp>
          <p:nvSpPr>
            <p:cNvPr id="1333" name="Google Shape;1333;p33"/>
            <p:cNvSpPr/>
            <p:nvPr/>
          </p:nvSpPr>
          <p:spPr>
            <a:xfrm>
              <a:off x="-59403925" y="3522625"/>
              <a:ext cx="21275" cy="20500"/>
            </a:xfrm>
            <a:custGeom>
              <a:avLst/>
              <a:gdLst/>
              <a:ahLst/>
              <a:cxnLst/>
              <a:rect l="l" t="t" r="r" b="b"/>
              <a:pathLst>
                <a:path w="851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51" y="820"/>
                  </a:lnTo>
                  <a:lnTo>
                    <a:pt x="8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4" name="Google Shape;1334;p33"/>
            <p:cNvSpPr/>
            <p:nvPr/>
          </p:nvSpPr>
          <p:spPr>
            <a:xfrm>
              <a:off x="-5936217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19" y="820"/>
                  </a:lnTo>
                  <a:lnTo>
                    <a:pt x="81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5" name="Google Shape;1335;p33"/>
            <p:cNvSpPr/>
            <p:nvPr/>
          </p:nvSpPr>
          <p:spPr>
            <a:xfrm>
              <a:off x="-5932122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20" y="820"/>
                  </a:lnTo>
                  <a:lnTo>
                    <a:pt x="8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6" name="Google Shape;1336;p33"/>
            <p:cNvSpPr/>
            <p:nvPr/>
          </p:nvSpPr>
          <p:spPr>
            <a:xfrm>
              <a:off x="-5927947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19" y="820"/>
                  </a:lnTo>
                  <a:lnTo>
                    <a:pt x="81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7" name="Google Shape;1337;p33"/>
            <p:cNvSpPr/>
            <p:nvPr/>
          </p:nvSpPr>
          <p:spPr>
            <a:xfrm>
              <a:off x="-59470075" y="3418825"/>
              <a:ext cx="317425" cy="206225"/>
            </a:xfrm>
            <a:custGeom>
              <a:avLst/>
              <a:gdLst/>
              <a:ahLst/>
              <a:cxnLst/>
              <a:rect l="l" t="t" r="r" b="b"/>
              <a:pathLst>
                <a:path w="12697" h="8249" extrusionOk="0">
                  <a:moveTo>
                    <a:pt x="10523" y="3334"/>
                  </a:moveTo>
                  <a:cubicBezTo>
                    <a:pt x="10775" y="3334"/>
                    <a:pt x="10932" y="3523"/>
                    <a:pt x="10932" y="3775"/>
                  </a:cubicBezTo>
                  <a:lnTo>
                    <a:pt x="10932" y="5413"/>
                  </a:lnTo>
                  <a:cubicBezTo>
                    <a:pt x="10932" y="5665"/>
                    <a:pt x="10712" y="5854"/>
                    <a:pt x="10523" y="5854"/>
                  </a:cubicBezTo>
                  <a:lnTo>
                    <a:pt x="2268" y="5854"/>
                  </a:lnTo>
                  <a:cubicBezTo>
                    <a:pt x="2016" y="5854"/>
                    <a:pt x="1827" y="5665"/>
                    <a:pt x="1827" y="5413"/>
                  </a:cubicBezTo>
                  <a:lnTo>
                    <a:pt x="1827" y="3775"/>
                  </a:lnTo>
                  <a:cubicBezTo>
                    <a:pt x="1827" y="3523"/>
                    <a:pt x="2016" y="3334"/>
                    <a:pt x="2268" y="3334"/>
                  </a:cubicBezTo>
                  <a:close/>
                  <a:moveTo>
                    <a:pt x="2893" y="1"/>
                  </a:moveTo>
                  <a:cubicBezTo>
                    <a:pt x="2822" y="1"/>
                    <a:pt x="2748" y="18"/>
                    <a:pt x="2678" y="57"/>
                  </a:cubicBezTo>
                  <a:lnTo>
                    <a:pt x="221" y="1727"/>
                  </a:lnTo>
                  <a:cubicBezTo>
                    <a:pt x="95" y="1790"/>
                    <a:pt x="0" y="1916"/>
                    <a:pt x="0" y="2073"/>
                  </a:cubicBezTo>
                  <a:lnTo>
                    <a:pt x="0" y="7870"/>
                  </a:lnTo>
                  <a:cubicBezTo>
                    <a:pt x="0" y="8091"/>
                    <a:pt x="221" y="8248"/>
                    <a:pt x="410" y="8248"/>
                  </a:cubicBezTo>
                  <a:lnTo>
                    <a:pt x="12255" y="8248"/>
                  </a:lnTo>
                  <a:cubicBezTo>
                    <a:pt x="12507" y="8248"/>
                    <a:pt x="12665" y="8059"/>
                    <a:pt x="12665" y="7870"/>
                  </a:cubicBezTo>
                  <a:lnTo>
                    <a:pt x="12665" y="2073"/>
                  </a:lnTo>
                  <a:cubicBezTo>
                    <a:pt x="12697" y="1884"/>
                    <a:pt x="12507" y="1664"/>
                    <a:pt x="12287" y="1664"/>
                  </a:cubicBezTo>
                  <a:lnTo>
                    <a:pt x="5797" y="1664"/>
                  </a:lnTo>
                  <a:lnTo>
                    <a:pt x="5797" y="404"/>
                  </a:lnTo>
                  <a:cubicBezTo>
                    <a:pt x="5797" y="166"/>
                    <a:pt x="5600" y="1"/>
                    <a:pt x="5382" y="1"/>
                  </a:cubicBezTo>
                  <a:cubicBezTo>
                    <a:pt x="5311" y="1"/>
                    <a:pt x="5237" y="18"/>
                    <a:pt x="5167" y="57"/>
                  </a:cubicBezTo>
                  <a:lnTo>
                    <a:pt x="3308" y="1286"/>
                  </a:lnTo>
                  <a:lnTo>
                    <a:pt x="3308" y="404"/>
                  </a:lnTo>
                  <a:cubicBezTo>
                    <a:pt x="3308" y="166"/>
                    <a:pt x="3111" y="1"/>
                    <a:pt x="28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8" name="Google Shape;1338;p33"/>
            <p:cNvSpPr/>
            <p:nvPr/>
          </p:nvSpPr>
          <p:spPr>
            <a:xfrm>
              <a:off x="-59238525" y="3522625"/>
              <a:ext cx="20500" cy="20500"/>
            </a:xfrm>
            <a:custGeom>
              <a:avLst/>
              <a:gdLst/>
              <a:ahLst/>
              <a:cxnLst/>
              <a:rect l="l" t="t" r="r" b="b"/>
              <a:pathLst>
                <a:path w="820" h="820" extrusionOk="0">
                  <a:moveTo>
                    <a:pt x="0" y="1"/>
                  </a:moveTo>
                  <a:lnTo>
                    <a:pt x="0" y="820"/>
                  </a:lnTo>
                  <a:lnTo>
                    <a:pt x="820" y="820"/>
                  </a:lnTo>
                  <a:lnTo>
                    <a:pt x="8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9" name="Google Shape;1339;p33"/>
            <p:cNvSpPr/>
            <p:nvPr/>
          </p:nvSpPr>
          <p:spPr>
            <a:xfrm>
              <a:off x="-59292875" y="3308975"/>
              <a:ext cx="106350" cy="41400"/>
            </a:xfrm>
            <a:custGeom>
              <a:avLst/>
              <a:gdLst/>
              <a:ahLst/>
              <a:cxnLst/>
              <a:rect l="l" t="t" r="r" b="b"/>
              <a:pathLst>
                <a:path w="4254" h="1656" extrusionOk="0">
                  <a:moveTo>
                    <a:pt x="1305" y="1"/>
                  </a:moveTo>
                  <a:cubicBezTo>
                    <a:pt x="904" y="1"/>
                    <a:pt x="497" y="175"/>
                    <a:pt x="158" y="545"/>
                  </a:cubicBezTo>
                  <a:cubicBezTo>
                    <a:pt x="1" y="702"/>
                    <a:pt x="64" y="986"/>
                    <a:pt x="221" y="1143"/>
                  </a:cubicBezTo>
                  <a:cubicBezTo>
                    <a:pt x="311" y="1218"/>
                    <a:pt x="409" y="1258"/>
                    <a:pt x="503" y="1258"/>
                  </a:cubicBezTo>
                  <a:cubicBezTo>
                    <a:pt x="606" y="1258"/>
                    <a:pt x="706" y="1210"/>
                    <a:pt x="788" y="1112"/>
                  </a:cubicBezTo>
                  <a:cubicBezTo>
                    <a:pt x="946" y="938"/>
                    <a:pt x="1127" y="852"/>
                    <a:pt x="1308" y="852"/>
                  </a:cubicBezTo>
                  <a:cubicBezTo>
                    <a:pt x="1489" y="852"/>
                    <a:pt x="1670" y="938"/>
                    <a:pt x="1828" y="1112"/>
                  </a:cubicBezTo>
                  <a:cubicBezTo>
                    <a:pt x="2150" y="1466"/>
                    <a:pt x="2562" y="1655"/>
                    <a:pt x="2977" y="1655"/>
                  </a:cubicBezTo>
                  <a:cubicBezTo>
                    <a:pt x="3374" y="1655"/>
                    <a:pt x="3773" y="1482"/>
                    <a:pt x="4096" y="1112"/>
                  </a:cubicBezTo>
                  <a:cubicBezTo>
                    <a:pt x="4254" y="954"/>
                    <a:pt x="4222" y="671"/>
                    <a:pt x="4065" y="513"/>
                  </a:cubicBezTo>
                  <a:cubicBezTo>
                    <a:pt x="3990" y="438"/>
                    <a:pt x="3886" y="399"/>
                    <a:pt x="3781" y="399"/>
                  </a:cubicBezTo>
                  <a:cubicBezTo>
                    <a:pt x="3665" y="399"/>
                    <a:pt x="3549" y="446"/>
                    <a:pt x="3466" y="545"/>
                  </a:cubicBezTo>
                  <a:cubicBezTo>
                    <a:pt x="3309" y="734"/>
                    <a:pt x="3135" y="828"/>
                    <a:pt x="2962" y="828"/>
                  </a:cubicBezTo>
                  <a:cubicBezTo>
                    <a:pt x="2789" y="828"/>
                    <a:pt x="2616" y="734"/>
                    <a:pt x="2458" y="545"/>
                  </a:cubicBezTo>
                  <a:cubicBezTo>
                    <a:pt x="2136" y="191"/>
                    <a:pt x="1724" y="1"/>
                    <a:pt x="13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0" name="Google Shape;1340;p33"/>
            <p:cNvSpPr/>
            <p:nvPr/>
          </p:nvSpPr>
          <p:spPr>
            <a:xfrm>
              <a:off x="-59214100" y="3371400"/>
              <a:ext cx="62225" cy="68550"/>
            </a:xfrm>
            <a:custGeom>
              <a:avLst/>
              <a:gdLst/>
              <a:ahLst/>
              <a:cxnLst/>
              <a:rect l="l" t="t" r="r" b="b"/>
              <a:pathLst>
                <a:path w="2489" h="2742" extrusionOk="0">
                  <a:moveTo>
                    <a:pt x="410" y="1"/>
                  </a:moveTo>
                  <a:cubicBezTo>
                    <a:pt x="158" y="1"/>
                    <a:pt x="0" y="190"/>
                    <a:pt x="0" y="379"/>
                  </a:cubicBezTo>
                  <a:lnTo>
                    <a:pt x="0" y="2742"/>
                  </a:lnTo>
                  <a:lnTo>
                    <a:pt x="2489" y="2742"/>
                  </a:lnTo>
                  <a:lnTo>
                    <a:pt x="2489" y="379"/>
                  </a:lnTo>
                  <a:cubicBezTo>
                    <a:pt x="2458" y="190"/>
                    <a:pt x="2268" y="1"/>
                    <a:pt x="20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1" name="Google Shape;1341;p33"/>
            <p:cNvSpPr/>
            <p:nvPr/>
          </p:nvSpPr>
          <p:spPr>
            <a:xfrm>
              <a:off x="-59297600" y="3392600"/>
              <a:ext cx="62250" cy="48150"/>
            </a:xfrm>
            <a:custGeom>
              <a:avLst/>
              <a:gdLst/>
              <a:ahLst/>
              <a:cxnLst/>
              <a:rect l="l" t="t" r="r" b="b"/>
              <a:pathLst>
                <a:path w="2490" h="1926" extrusionOk="0">
                  <a:moveTo>
                    <a:pt x="387" y="0"/>
                  </a:moveTo>
                  <a:cubicBezTo>
                    <a:pt x="163" y="0"/>
                    <a:pt x="1" y="177"/>
                    <a:pt x="1" y="382"/>
                  </a:cubicBezTo>
                  <a:lnTo>
                    <a:pt x="1" y="1925"/>
                  </a:lnTo>
                  <a:lnTo>
                    <a:pt x="2489" y="1925"/>
                  </a:lnTo>
                  <a:lnTo>
                    <a:pt x="2489" y="382"/>
                  </a:lnTo>
                  <a:cubicBezTo>
                    <a:pt x="2489" y="161"/>
                    <a:pt x="2300" y="4"/>
                    <a:pt x="2080" y="4"/>
                  </a:cubicBezTo>
                  <a:lnTo>
                    <a:pt x="442" y="4"/>
                  </a:lnTo>
                  <a:cubicBezTo>
                    <a:pt x="423" y="1"/>
                    <a:pt x="405" y="0"/>
                    <a:pt x="3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42" name="Google Shape;1342;p33"/>
          <p:cNvGrpSpPr/>
          <p:nvPr/>
        </p:nvGrpSpPr>
        <p:grpSpPr>
          <a:xfrm>
            <a:off x="3627217" y="3236873"/>
            <a:ext cx="374891" cy="357065"/>
            <a:chOff x="-62890750" y="3747425"/>
            <a:chExt cx="330825" cy="317900"/>
          </a:xfrm>
        </p:grpSpPr>
        <p:sp>
          <p:nvSpPr>
            <p:cNvPr id="1343" name="Google Shape;1343;p33"/>
            <p:cNvSpPr/>
            <p:nvPr/>
          </p:nvSpPr>
          <p:spPr>
            <a:xfrm>
              <a:off x="-62890750" y="3747425"/>
              <a:ext cx="313500" cy="195825"/>
            </a:xfrm>
            <a:custGeom>
              <a:avLst/>
              <a:gdLst/>
              <a:ahLst/>
              <a:cxnLst/>
              <a:rect l="l" t="t" r="r" b="b"/>
              <a:pathLst>
                <a:path w="12540" h="7833" extrusionOk="0">
                  <a:moveTo>
                    <a:pt x="6591" y="0"/>
                  </a:moveTo>
                  <a:cubicBezTo>
                    <a:pt x="4966" y="0"/>
                    <a:pt x="3342" y="616"/>
                    <a:pt x="2112" y="1846"/>
                  </a:cubicBezTo>
                  <a:cubicBezTo>
                    <a:pt x="663" y="3296"/>
                    <a:pt x="1" y="5438"/>
                    <a:pt x="379" y="7454"/>
                  </a:cubicBezTo>
                  <a:cubicBezTo>
                    <a:pt x="442" y="7675"/>
                    <a:pt x="568" y="7832"/>
                    <a:pt x="789" y="7832"/>
                  </a:cubicBezTo>
                  <a:lnTo>
                    <a:pt x="852" y="7832"/>
                  </a:lnTo>
                  <a:cubicBezTo>
                    <a:pt x="1104" y="7801"/>
                    <a:pt x="1198" y="7549"/>
                    <a:pt x="1167" y="7360"/>
                  </a:cubicBezTo>
                  <a:cubicBezTo>
                    <a:pt x="852" y="5596"/>
                    <a:pt x="1419" y="3737"/>
                    <a:pt x="2710" y="2477"/>
                  </a:cubicBezTo>
                  <a:cubicBezTo>
                    <a:pt x="3719" y="1437"/>
                    <a:pt x="5136" y="870"/>
                    <a:pt x="6617" y="870"/>
                  </a:cubicBezTo>
                  <a:cubicBezTo>
                    <a:pt x="7940" y="870"/>
                    <a:pt x="9200" y="1342"/>
                    <a:pt x="10177" y="2193"/>
                  </a:cubicBezTo>
                  <a:lnTo>
                    <a:pt x="9610" y="2792"/>
                  </a:lnTo>
                  <a:cubicBezTo>
                    <a:pt x="9484" y="2918"/>
                    <a:pt x="9452" y="3075"/>
                    <a:pt x="9484" y="3170"/>
                  </a:cubicBezTo>
                  <a:cubicBezTo>
                    <a:pt x="9515" y="3327"/>
                    <a:pt x="9641" y="3422"/>
                    <a:pt x="9799" y="3453"/>
                  </a:cubicBezTo>
                  <a:lnTo>
                    <a:pt x="12036" y="3926"/>
                  </a:lnTo>
                  <a:lnTo>
                    <a:pt x="12130" y="3926"/>
                  </a:lnTo>
                  <a:cubicBezTo>
                    <a:pt x="12225" y="3926"/>
                    <a:pt x="12319" y="3894"/>
                    <a:pt x="12382" y="3800"/>
                  </a:cubicBezTo>
                  <a:cubicBezTo>
                    <a:pt x="12508" y="3674"/>
                    <a:pt x="12540" y="3579"/>
                    <a:pt x="12508" y="3422"/>
                  </a:cubicBezTo>
                  <a:lnTo>
                    <a:pt x="12036" y="1153"/>
                  </a:lnTo>
                  <a:cubicBezTo>
                    <a:pt x="12004" y="1027"/>
                    <a:pt x="11878" y="901"/>
                    <a:pt x="11752" y="838"/>
                  </a:cubicBezTo>
                  <a:cubicBezTo>
                    <a:pt x="11715" y="831"/>
                    <a:pt x="11678" y="827"/>
                    <a:pt x="11642" y="827"/>
                  </a:cubicBezTo>
                  <a:cubicBezTo>
                    <a:pt x="11526" y="827"/>
                    <a:pt x="11422" y="868"/>
                    <a:pt x="11374" y="964"/>
                  </a:cubicBezTo>
                  <a:lnTo>
                    <a:pt x="10776" y="1563"/>
                  </a:lnTo>
                  <a:cubicBezTo>
                    <a:pt x="9583" y="521"/>
                    <a:pt x="8087" y="0"/>
                    <a:pt x="65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4" name="Google Shape;1344;p33"/>
            <p:cNvSpPr/>
            <p:nvPr/>
          </p:nvSpPr>
          <p:spPr>
            <a:xfrm>
              <a:off x="-62874975" y="3869075"/>
              <a:ext cx="315050" cy="196250"/>
            </a:xfrm>
            <a:custGeom>
              <a:avLst/>
              <a:gdLst/>
              <a:ahLst/>
              <a:cxnLst/>
              <a:rect l="l" t="t" r="r" b="b"/>
              <a:pathLst>
                <a:path w="12602" h="7850" extrusionOk="0">
                  <a:moveTo>
                    <a:pt x="11779" y="0"/>
                  </a:moveTo>
                  <a:cubicBezTo>
                    <a:pt x="11759" y="0"/>
                    <a:pt x="11739" y="2"/>
                    <a:pt x="11720" y="5"/>
                  </a:cubicBezTo>
                  <a:cubicBezTo>
                    <a:pt x="11499" y="36"/>
                    <a:pt x="11373" y="288"/>
                    <a:pt x="11405" y="477"/>
                  </a:cubicBezTo>
                  <a:cubicBezTo>
                    <a:pt x="11720" y="2242"/>
                    <a:pt x="11184" y="4101"/>
                    <a:pt x="9861" y="5361"/>
                  </a:cubicBezTo>
                  <a:cubicBezTo>
                    <a:pt x="8853" y="6400"/>
                    <a:pt x="7435" y="6967"/>
                    <a:pt x="5986" y="6967"/>
                  </a:cubicBezTo>
                  <a:cubicBezTo>
                    <a:pt x="4631" y="6967"/>
                    <a:pt x="3371" y="6495"/>
                    <a:pt x="2394" y="5644"/>
                  </a:cubicBezTo>
                  <a:lnTo>
                    <a:pt x="2993" y="5046"/>
                  </a:lnTo>
                  <a:cubicBezTo>
                    <a:pt x="3088" y="4920"/>
                    <a:pt x="3151" y="4762"/>
                    <a:pt x="3088" y="4668"/>
                  </a:cubicBezTo>
                  <a:cubicBezTo>
                    <a:pt x="3056" y="4510"/>
                    <a:pt x="2962" y="4416"/>
                    <a:pt x="2772" y="4384"/>
                  </a:cubicBezTo>
                  <a:lnTo>
                    <a:pt x="536" y="3912"/>
                  </a:lnTo>
                  <a:cubicBezTo>
                    <a:pt x="498" y="3904"/>
                    <a:pt x="465" y="3900"/>
                    <a:pt x="433" y="3900"/>
                  </a:cubicBezTo>
                  <a:cubicBezTo>
                    <a:pt x="332" y="3900"/>
                    <a:pt x="254" y="3941"/>
                    <a:pt x="158" y="4038"/>
                  </a:cubicBezTo>
                  <a:cubicBezTo>
                    <a:pt x="32" y="4132"/>
                    <a:pt x="0" y="4258"/>
                    <a:pt x="32" y="4416"/>
                  </a:cubicBezTo>
                  <a:lnTo>
                    <a:pt x="504" y="6652"/>
                  </a:lnTo>
                  <a:cubicBezTo>
                    <a:pt x="536" y="6810"/>
                    <a:pt x="662" y="6936"/>
                    <a:pt x="788" y="6967"/>
                  </a:cubicBezTo>
                  <a:lnTo>
                    <a:pt x="882" y="6967"/>
                  </a:lnTo>
                  <a:cubicBezTo>
                    <a:pt x="1008" y="6967"/>
                    <a:pt x="1103" y="6936"/>
                    <a:pt x="1166" y="6873"/>
                  </a:cubicBezTo>
                  <a:lnTo>
                    <a:pt x="1764" y="6274"/>
                  </a:lnTo>
                  <a:cubicBezTo>
                    <a:pt x="2930" y="7346"/>
                    <a:pt x="4442" y="7850"/>
                    <a:pt x="5923" y="7850"/>
                  </a:cubicBezTo>
                  <a:cubicBezTo>
                    <a:pt x="7561" y="7850"/>
                    <a:pt x="9168" y="7220"/>
                    <a:pt x="10428" y="5991"/>
                  </a:cubicBezTo>
                  <a:cubicBezTo>
                    <a:pt x="11909" y="4510"/>
                    <a:pt x="12602" y="2368"/>
                    <a:pt x="12192" y="320"/>
                  </a:cubicBezTo>
                  <a:cubicBezTo>
                    <a:pt x="12164" y="122"/>
                    <a:pt x="11958" y="0"/>
                    <a:pt x="117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5" name="Google Shape;1345;p33"/>
            <p:cNvSpPr/>
            <p:nvPr/>
          </p:nvSpPr>
          <p:spPr>
            <a:xfrm>
              <a:off x="-62751325" y="3834525"/>
              <a:ext cx="15775" cy="26800"/>
            </a:xfrm>
            <a:custGeom>
              <a:avLst/>
              <a:gdLst/>
              <a:ahLst/>
              <a:cxnLst/>
              <a:rect l="l" t="t" r="r" b="b"/>
              <a:pathLst>
                <a:path w="631" h="1072" extrusionOk="0">
                  <a:moveTo>
                    <a:pt x="630" y="1"/>
                  </a:moveTo>
                  <a:cubicBezTo>
                    <a:pt x="410" y="221"/>
                    <a:pt x="158" y="599"/>
                    <a:pt x="0" y="1072"/>
                  </a:cubicBezTo>
                  <a:lnTo>
                    <a:pt x="630" y="1072"/>
                  </a:lnTo>
                  <a:lnTo>
                    <a:pt x="6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6" name="Google Shape;1346;p33"/>
            <p:cNvSpPr/>
            <p:nvPr/>
          </p:nvSpPr>
          <p:spPr>
            <a:xfrm>
              <a:off x="-62715100" y="3950300"/>
              <a:ext cx="15775" cy="26025"/>
            </a:xfrm>
            <a:custGeom>
              <a:avLst/>
              <a:gdLst/>
              <a:ahLst/>
              <a:cxnLst/>
              <a:rect l="l" t="t" r="r" b="b"/>
              <a:pathLst>
                <a:path w="631" h="1041" extrusionOk="0">
                  <a:moveTo>
                    <a:pt x="1" y="1"/>
                  </a:moveTo>
                  <a:lnTo>
                    <a:pt x="1" y="1041"/>
                  </a:lnTo>
                  <a:cubicBezTo>
                    <a:pt x="253" y="852"/>
                    <a:pt x="473" y="473"/>
                    <a:pt x="63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7" name="Google Shape;1347;p33"/>
            <p:cNvSpPr/>
            <p:nvPr/>
          </p:nvSpPr>
          <p:spPr>
            <a:xfrm>
              <a:off x="-62751325" y="3950300"/>
              <a:ext cx="15775" cy="26025"/>
            </a:xfrm>
            <a:custGeom>
              <a:avLst/>
              <a:gdLst/>
              <a:ahLst/>
              <a:cxnLst/>
              <a:rect l="l" t="t" r="r" b="b"/>
              <a:pathLst>
                <a:path w="631" h="1041" extrusionOk="0">
                  <a:moveTo>
                    <a:pt x="0" y="1"/>
                  </a:moveTo>
                  <a:cubicBezTo>
                    <a:pt x="158" y="473"/>
                    <a:pt x="410" y="852"/>
                    <a:pt x="630" y="1041"/>
                  </a:cubicBezTo>
                  <a:lnTo>
                    <a:pt x="6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8" name="Google Shape;1348;p33"/>
            <p:cNvSpPr/>
            <p:nvPr/>
          </p:nvSpPr>
          <p:spPr>
            <a:xfrm>
              <a:off x="-62822225" y="3881000"/>
              <a:ext cx="44125" cy="48075"/>
            </a:xfrm>
            <a:custGeom>
              <a:avLst/>
              <a:gdLst/>
              <a:ahLst/>
              <a:cxnLst/>
              <a:rect l="l" t="t" r="r" b="b"/>
              <a:pathLst>
                <a:path w="1765" h="1923" extrusionOk="0">
                  <a:moveTo>
                    <a:pt x="127" y="0"/>
                  </a:moveTo>
                  <a:cubicBezTo>
                    <a:pt x="32" y="316"/>
                    <a:pt x="1" y="631"/>
                    <a:pt x="1" y="977"/>
                  </a:cubicBezTo>
                  <a:cubicBezTo>
                    <a:pt x="1" y="1324"/>
                    <a:pt x="32" y="1670"/>
                    <a:pt x="127" y="1922"/>
                  </a:cubicBezTo>
                  <a:lnTo>
                    <a:pt x="1765" y="1922"/>
                  </a:lnTo>
                  <a:cubicBezTo>
                    <a:pt x="1734" y="1607"/>
                    <a:pt x="1702" y="1292"/>
                    <a:pt x="1702" y="977"/>
                  </a:cubicBezTo>
                  <a:cubicBezTo>
                    <a:pt x="1702" y="662"/>
                    <a:pt x="1734" y="316"/>
                    <a:pt x="17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9" name="Google Shape;1349;p33"/>
            <p:cNvSpPr/>
            <p:nvPr/>
          </p:nvSpPr>
          <p:spPr>
            <a:xfrm>
              <a:off x="-62715100" y="3833750"/>
              <a:ext cx="15775" cy="26800"/>
            </a:xfrm>
            <a:custGeom>
              <a:avLst/>
              <a:gdLst/>
              <a:ahLst/>
              <a:cxnLst/>
              <a:rect l="l" t="t" r="r" b="b"/>
              <a:pathLst>
                <a:path w="631" h="1072" extrusionOk="0">
                  <a:moveTo>
                    <a:pt x="1" y="0"/>
                  </a:moveTo>
                  <a:lnTo>
                    <a:pt x="1" y="1071"/>
                  </a:lnTo>
                  <a:lnTo>
                    <a:pt x="631" y="1071"/>
                  </a:lnTo>
                  <a:cubicBezTo>
                    <a:pt x="505" y="599"/>
                    <a:pt x="253" y="189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0" name="Google Shape;1350;p33"/>
            <p:cNvSpPr/>
            <p:nvPr/>
          </p:nvSpPr>
          <p:spPr>
            <a:xfrm>
              <a:off x="-62758425" y="3881000"/>
              <a:ext cx="22875" cy="48075"/>
            </a:xfrm>
            <a:custGeom>
              <a:avLst/>
              <a:gdLst/>
              <a:ahLst/>
              <a:cxnLst/>
              <a:rect l="l" t="t" r="r" b="b"/>
              <a:pathLst>
                <a:path w="915" h="1923" extrusionOk="0">
                  <a:moveTo>
                    <a:pt x="95" y="0"/>
                  </a:moveTo>
                  <a:cubicBezTo>
                    <a:pt x="64" y="316"/>
                    <a:pt x="1" y="631"/>
                    <a:pt x="1" y="977"/>
                  </a:cubicBezTo>
                  <a:cubicBezTo>
                    <a:pt x="1" y="1324"/>
                    <a:pt x="64" y="1670"/>
                    <a:pt x="95" y="1922"/>
                  </a:cubicBezTo>
                  <a:lnTo>
                    <a:pt x="914" y="1922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1" name="Google Shape;1351;p33"/>
            <p:cNvSpPr/>
            <p:nvPr/>
          </p:nvSpPr>
          <p:spPr>
            <a:xfrm>
              <a:off x="-62715100" y="3809325"/>
              <a:ext cx="74850" cy="51225"/>
            </a:xfrm>
            <a:custGeom>
              <a:avLst/>
              <a:gdLst/>
              <a:ahLst/>
              <a:cxnLst/>
              <a:rect l="l" t="t" r="r" b="b"/>
              <a:pathLst>
                <a:path w="2994" h="2049" extrusionOk="0">
                  <a:moveTo>
                    <a:pt x="1" y="1"/>
                  </a:moveTo>
                  <a:lnTo>
                    <a:pt x="1" y="32"/>
                  </a:lnTo>
                  <a:cubicBezTo>
                    <a:pt x="631" y="253"/>
                    <a:pt x="1198" y="1009"/>
                    <a:pt x="1481" y="2048"/>
                  </a:cubicBezTo>
                  <a:lnTo>
                    <a:pt x="2994" y="2048"/>
                  </a:lnTo>
                  <a:cubicBezTo>
                    <a:pt x="2426" y="946"/>
                    <a:pt x="1324" y="158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2" name="Google Shape;1352;p33"/>
            <p:cNvSpPr/>
            <p:nvPr/>
          </p:nvSpPr>
          <p:spPr>
            <a:xfrm>
              <a:off x="-62715875" y="3950300"/>
              <a:ext cx="75625" cy="51225"/>
            </a:xfrm>
            <a:custGeom>
              <a:avLst/>
              <a:gdLst/>
              <a:ahLst/>
              <a:cxnLst/>
              <a:rect l="l" t="t" r="r" b="b"/>
              <a:pathLst>
                <a:path w="3025" h="2049" extrusionOk="0">
                  <a:moveTo>
                    <a:pt x="1512" y="1"/>
                  </a:moveTo>
                  <a:cubicBezTo>
                    <a:pt x="1229" y="1009"/>
                    <a:pt x="662" y="1765"/>
                    <a:pt x="0" y="1986"/>
                  </a:cubicBezTo>
                  <a:lnTo>
                    <a:pt x="0" y="2049"/>
                  </a:lnTo>
                  <a:lnTo>
                    <a:pt x="32" y="2049"/>
                  </a:lnTo>
                  <a:cubicBezTo>
                    <a:pt x="1355" y="1891"/>
                    <a:pt x="2457" y="1104"/>
                    <a:pt x="30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3" name="Google Shape;1353;p33"/>
            <p:cNvSpPr/>
            <p:nvPr/>
          </p:nvSpPr>
          <p:spPr>
            <a:xfrm>
              <a:off x="-62811200" y="3949525"/>
              <a:ext cx="75650" cy="52000"/>
            </a:xfrm>
            <a:custGeom>
              <a:avLst/>
              <a:gdLst/>
              <a:ahLst/>
              <a:cxnLst/>
              <a:rect l="l" t="t" r="r" b="b"/>
              <a:pathLst>
                <a:path w="3026" h="2080" extrusionOk="0">
                  <a:moveTo>
                    <a:pt x="1" y="0"/>
                  </a:moveTo>
                  <a:cubicBezTo>
                    <a:pt x="600" y="1166"/>
                    <a:pt x="1702" y="1954"/>
                    <a:pt x="3025" y="2080"/>
                  </a:cubicBezTo>
                  <a:lnTo>
                    <a:pt x="3025" y="2017"/>
                  </a:lnTo>
                  <a:cubicBezTo>
                    <a:pt x="2364" y="1796"/>
                    <a:pt x="1860" y="1040"/>
                    <a:pt x="15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4" name="Google Shape;1354;p33"/>
            <p:cNvSpPr/>
            <p:nvPr/>
          </p:nvSpPr>
          <p:spPr>
            <a:xfrm>
              <a:off x="-62673350" y="3881000"/>
              <a:ext cx="44125" cy="48075"/>
            </a:xfrm>
            <a:custGeom>
              <a:avLst/>
              <a:gdLst/>
              <a:ahLst/>
              <a:cxnLst/>
              <a:rect l="l" t="t" r="r" b="b"/>
              <a:pathLst>
                <a:path w="1765" h="1923" extrusionOk="0">
                  <a:moveTo>
                    <a:pt x="0" y="0"/>
                  </a:moveTo>
                  <a:cubicBezTo>
                    <a:pt x="32" y="316"/>
                    <a:pt x="63" y="631"/>
                    <a:pt x="63" y="977"/>
                  </a:cubicBezTo>
                  <a:cubicBezTo>
                    <a:pt x="63" y="1324"/>
                    <a:pt x="32" y="1670"/>
                    <a:pt x="0" y="1922"/>
                  </a:cubicBezTo>
                  <a:lnTo>
                    <a:pt x="1639" y="1922"/>
                  </a:lnTo>
                  <a:cubicBezTo>
                    <a:pt x="1733" y="1670"/>
                    <a:pt x="1765" y="1292"/>
                    <a:pt x="1765" y="977"/>
                  </a:cubicBezTo>
                  <a:cubicBezTo>
                    <a:pt x="1765" y="662"/>
                    <a:pt x="1733" y="316"/>
                    <a:pt x="16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5" name="Google Shape;1355;p33"/>
            <p:cNvSpPr/>
            <p:nvPr/>
          </p:nvSpPr>
          <p:spPr>
            <a:xfrm>
              <a:off x="-62810400" y="3810125"/>
              <a:ext cx="75625" cy="51200"/>
            </a:xfrm>
            <a:custGeom>
              <a:avLst/>
              <a:gdLst/>
              <a:ahLst/>
              <a:cxnLst/>
              <a:rect l="l" t="t" r="r" b="b"/>
              <a:pathLst>
                <a:path w="3025" h="2048" extrusionOk="0">
                  <a:moveTo>
                    <a:pt x="2993" y="0"/>
                  </a:moveTo>
                  <a:cubicBezTo>
                    <a:pt x="1702" y="158"/>
                    <a:pt x="599" y="945"/>
                    <a:pt x="0" y="2048"/>
                  </a:cubicBezTo>
                  <a:lnTo>
                    <a:pt x="1544" y="2048"/>
                  </a:lnTo>
                  <a:cubicBezTo>
                    <a:pt x="1828" y="1008"/>
                    <a:pt x="2363" y="284"/>
                    <a:pt x="3025" y="32"/>
                  </a:cubicBezTo>
                  <a:lnTo>
                    <a:pt x="30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6" name="Google Shape;1356;p33"/>
            <p:cNvSpPr/>
            <p:nvPr/>
          </p:nvSpPr>
          <p:spPr>
            <a:xfrm>
              <a:off x="-62715100" y="3881000"/>
              <a:ext cx="22850" cy="48075"/>
            </a:xfrm>
            <a:custGeom>
              <a:avLst/>
              <a:gdLst/>
              <a:ahLst/>
              <a:cxnLst/>
              <a:rect l="l" t="t" r="r" b="b"/>
              <a:pathLst>
                <a:path w="914" h="1923" extrusionOk="0">
                  <a:moveTo>
                    <a:pt x="1" y="0"/>
                  </a:moveTo>
                  <a:lnTo>
                    <a:pt x="1" y="1922"/>
                  </a:lnTo>
                  <a:lnTo>
                    <a:pt x="851" y="1922"/>
                  </a:lnTo>
                  <a:cubicBezTo>
                    <a:pt x="883" y="1607"/>
                    <a:pt x="914" y="1292"/>
                    <a:pt x="914" y="977"/>
                  </a:cubicBezTo>
                  <a:cubicBezTo>
                    <a:pt x="914" y="662"/>
                    <a:pt x="883" y="316"/>
                    <a:pt x="8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57" name="Google Shape;1357;p33"/>
          <p:cNvGrpSpPr/>
          <p:nvPr/>
        </p:nvGrpSpPr>
        <p:grpSpPr>
          <a:xfrm>
            <a:off x="3645481" y="2279570"/>
            <a:ext cx="338363" cy="317853"/>
            <a:chOff x="-59447250" y="3706150"/>
            <a:chExt cx="319000" cy="308775"/>
          </a:xfrm>
        </p:grpSpPr>
        <p:sp>
          <p:nvSpPr>
            <p:cNvPr id="1358" name="Google Shape;1358;p33"/>
            <p:cNvSpPr/>
            <p:nvPr/>
          </p:nvSpPr>
          <p:spPr>
            <a:xfrm>
              <a:off x="-59381875" y="3922750"/>
              <a:ext cx="79575" cy="29950"/>
            </a:xfrm>
            <a:custGeom>
              <a:avLst/>
              <a:gdLst/>
              <a:ahLst/>
              <a:cxnLst/>
              <a:rect l="l" t="t" r="r" b="b"/>
              <a:pathLst>
                <a:path w="3183" h="1198" extrusionOk="0">
                  <a:moveTo>
                    <a:pt x="1607" y="0"/>
                  </a:moveTo>
                  <a:cubicBezTo>
                    <a:pt x="820" y="0"/>
                    <a:pt x="190" y="504"/>
                    <a:pt x="1" y="1197"/>
                  </a:cubicBezTo>
                  <a:lnTo>
                    <a:pt x="3183" y="1197"/>
                  </a:lnTo>
                  <a:cubicBezTo>
                    <a:pt x="3025" y="536"/>
                    <a:pt x="2363" y="0"/>
                    <a:pt x="160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9" name="Google Shape;1359;p33"/>
            <p:cNvSpPr/>
            <p:nvPr/>
          </p:nvSpPr>
          <p:spPr>
            <a:xfrm>
              <a:off x="-59364550" y="3861525"/>
              <a:ext cx="43350" cy="40900"/>
            </a:xfrm>
            <a:custGeom>
              <a:avLst/>
              <a:gdLst/>
              <a:ahLst/>
              <a:cxnLst/>
              <a:rect l="l" t="t" r="r" b="b"/>
              <a:pathLst>
                <a:path w="1734" h="1636" extrusionOk="0">
                  <a:moveTo>
                    <a:pt x="858" y="0"/>
                  </a:moveTo>
                  <a:cubicBezTo>
                    <a:pt x="784" y="0"/>
                    <a:pt x="707" y="8"/>
                    <a:pt x="631" y="23"/>
                  </a:cubicBezTo>
                  <a:cubicBezTo>
                    <a:pt x="347" y="118"/>
                    <a:pt x="127" y="307"/>
                    <a:pt x="95" y="590"/>
                  </a:cubicBezTo>
                  <a:cubicBezTo>
                    <a:pt x="1" y="906"/>
                    <a:pt x="95" y="1189"/>
                    <a:pt x="284" y="1410"/>
                  </a:cubicBezTo>
                  <a:cubicBezTo>
                    <a:pt x="446" y="1548"/>
                    <a:pt x="658" y="1636"/>
                    <a:pt x="871" y="1636"/>
                  </a:cubicBezTo>
                  <a:cubicBezTo>
                    <a:pt x="949" y="1636"/>
                    <a:pt x="1027" y="1624"/>
                    <a:pt x="1103" y="1599"/>
                  </a:cubicBezTo>
                  <a:cubicBezTo>
                    <a:pt x="1387" y="1536"/>
                    <a:pt x="1607" y="1347"/>
                    <a:pt x="1670" y="1063"/>
                  </a:cubicBezTo>
                  <a:cubicBezTo>
                    <a:pt x="1733" y="748"/>
                    <a:pt x="1670" y="464"/>
                    <a:pt x="1450" y="244"/>
                  </a:cubicBezTo>
                  <a:cubicBezTo>
                    <a:pt x="1307" y="77"/>
                    <a:pt x="1091" y="0"/>
                    <a:pt x="8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0" name="Google Shape;1360;p33"/>
            <p:cNvSpPr/>
            <p:nvPr/>
          </p:nvSpPr>
          <p:spPr>
            <a:xfrm>
              <a:off x="-59447250" y="3706150"/>
              <a:ext cx="319000" cy="308775"/>
            </a:xfrm>
            <a:custGeom>
              <a:avLst/>
              <a:gdLst/>
              <a:ahLst/>
              <a:cxnLst/>
              <a:rect l="l" t="t" r="r" b="b"/>
              <a:pathLst>
                <a:path w="12760" h="12351" extrusionOk="0">
                  <a:moveTo>
                    <a:pt x="6428" y="820"/>
                  </a:moveTo>
                  <a:cubicBezTo>
                    <a:pt x="6900" y="820"/>
                    <a:pt x="7247" y="1166"/>
                    <a:pt x="7247" y="1639"/>
                  </a:cubicBezTo>
                  <a:lnTo>
                    <a:pt x="7247" y="4128"/>
                  </a:lnTo>
                  <a:lnTo>
                    <a:pt x="5609" y="4128"/>
                  </a:lnTo>
                  <a:lnTo>
                    <a:pt x="5609" y="1639"/>
                  </a:lnTo>
                  <a:cubicBezTo>
                    <a:pt x="5609" y="1166"/>
                    <a:pt x="5955" y="820"/>
                    <a:pt x="6428" y="820"/>
                  </a:cubicBezTo>
                  <a:close/>
                  <a:moveTo>
                    <a:pt x="10681" y="6616"/>
                  </a:moveTo>
                  <a:cubicBezTo>
                    <a:pt x="10901" y="6616"/>
                    <a:pt x="11059" y="6805"/>
                    <a:pt x="11059" y="6994"/>
                  </a:cubicBezTo>
                  <a:cubicBezTo>
                    <a:pt x="11122" y="7247"/>
                    <a:pt x="10901" y="7436"/>
                    <a:pt x="10681" y="7436"/>
                  </a:cubicBezTo>
                  <a:lnTo>
                    <a:pt x="8192" y="7436"/>
                  </a:lnTo>
                  <a:cubicBezTo>
                    <a:pt x="7971" y="7436"/>
                    <a:pt x="7751" y="7247"/>
                    <a:pt x="7751" y="6994"/>
                  </a:cubicBezTo>
                  <a:cubicBezTo>
                    <a:pt x="7751" y="6742"/>
                    <a:pt x="7971" y="6616"/>
                    <a:pt x="8192" y="6616"/>
                  </a:cubicBezTo>
                  <a:close/>
                  <a:moveTo>
                    <a:pt x="10681" y="8255"/>
                  </a:moveTo>
                  <a:cubicBezTo>
                    <a:pt x="10901" y="8255"/>
                    <a:pt x="11059" y="8444"/>
                    <a:pt x="11059" y="8696"/>
                  </a:cubicBezTo>
                  <a:cubicBezTo>
                    <a:pt x="11122" y="8885"/>
                    <a:pt x="10901" y="9074"/>
                    <a:pt x="10681" y="9074"/>
                  </a:cubicBezTo>
                  <a:lnTo>
                    <a:pt x="8192" y="9074"/>
                  </a:lnTo>
                  <a:cubicBezTo>
                    <a:pt x="7971" y="9074"/>
                    <a:pt x="7751" y="8885"/>
                    <a:pt x="7751" y="8696"/>
                  </a:cubicBezTo>
                  <a:cubicBezTo>
                    <a:pt x="7751" y="8444"/>
                    <a:pt x="7971" y="8255"/>
                    <a:pt x="8192" y="8255"/>
                  </a:cubicBezTo>
                  <a:close/>
                  <a:moveTo>
                    <a:pt x="4233" y="5360"/>
                  </a:moveTo>
                  <a:cubicBezTo>
                    <a:pt x="4671" y="5360"/>
                    <a:pt x="5082" y="5531"/>
                    <a:pt x="5388" y="5860"/>
                  </a:cubicBezTo>
                  <a:cubicBezTo>
                    <a:pt x="5829" y="6301"/>
                    <a:pt x="5987" y="6868"/>
                    <a:pt x="5829" y="7467"/>
                  </a:cubicBezTo>
                  <a:cubicBezTo>
                    <a:pt x="5766" y="7751"/>
                    <a:pt x="5640" y="7971"/>
                    <a:pt x="5451" y="8192"/>
                  </a:cubicBezTo>
                  <a:cubicBezTo>
                    <a:pt x="6176" y="8601"/>
                    <a:pt x="6711" y="9389"/>
                    <a:pt x="6711" y="10334"/>
                  </a:cubicBezTo>
                  <a:cubicBezTo>
                    <a:pt x="6711" y="10555"/>
                    <a:pt x="6491" y="10744"/>
                    <a:pt x="6270" y="10744"/>
                  </a:cubicBezTo>
                  <a:lnTo>
                    <a:pt x="2143" y="10744"/>
                  </a:lnTo>
                  <a:cubicBezTo>
                    <a:pt x="1891" y="10744"/>
                    <a:pt x="1733" y="10555"/>
                    <a:pt x="1733" y="10303"/>
                  </a:cubicBezTo>
                  <a:cubicBezTo>
                    <a:pt x="1733" y="9357"/>
                    <a:pt x="2238" y="8570"/>
                    <a:pt x="3025" y="8129"/>
                  </a:cubicBezTo>
                  <a:cubicBezTo>
                    <a:pt x="2647" y="7688"/>
                    <a:pt x="2490" y="7121"/>
                    <a:pt x="2647" y="6553"/>
                  </a:cubicBezTo>
                  <a:cubicBezTo>
                    <a:pt x="2805" y="6018"/>
                    <a:pt x="3246" y="5577"/>
                    <a:pt x="3781" y="5419"/>
                  </a:cubicBezTo>
                  <a:cubicBezTo>
                    <a:pt x="3933" y="5379"/>
                    <a:pt x="4084" y="5360"/>
                    <a:pt x="4233" y="5360"/>
                  </a:cubicBezTo>
                  <a:close/>
                  <a:moveTo>
                    <a:pt x="10681" y="9893"/>
                  </a:moveTo>
                  <a:cubicBezTo>
                    <a:pt x="10901" y="9893"/>
                    <a:pt x="11059" y="10113"/>
                    <a:pt x="11059" y="10303"/>
                  </a:cubicBezTo>
                  <a:cubicBezTo>
                    <a:pt x="11122" y="10555"/>
                    <a:pt x="10901" y="10744"/>
                    <a:pt x="10681" y="10744"/>
                  </a:cubicBezTo>
                  <a:lnTo>
                    <a:pt x="8192" y="10744"/>
                  </a:lnTo>
                  <a:cubicBezTo>
                    <a:pt x="7971" y="10744"/>
                    <a:pt x="7751" y="10555"/>
                    <a:pt x="7751" y="10303"/>
                  </a:cubicBezTo>
                  <a:cubicBezTo>
                    <a:pt x="7751" y="10050"/>
                    <a:pt x="7971" y="9893"/>
                    <a:pt x="8192" y="9893"/>
                  </a:cubicBezTo>
                  <a:close/>
                  <a:moveTo>
                    <a:pt x="6396" y="0"/>
                  </a:moveTo>
                  <a:cubicBezTo>
                    <a:pt x="5483" y="0"/>
                    <a:pt x="4726" y="725"/>
                    <a:pt x="4726" y="1639"/>
                  </a:cubicBezTo>
                  <a:lnTo>
                    <a:pt x="4726" y="2458"/>
                  </a:lnTo>
                  <a:lnTo>
                    <a:pt x="1261" y="2458"/>
                  </a:lnTo>
                  <a:cubicBezTo>
                    <a:pt x="599" y="2458"/>
                    <a:pt x="1" y="3025"/>
                    <a:pt x="1" y="3686"/>
                  </a:cubicBezTo>
                  <a:lnTo>
                    <a:pt x="1" y="11122"/>
                  </a:lnTo>
                  <a:cubicBezTo>
                    <a:pt x="1" y="11815"/>
                    <a:pt x="568" y="12350"/>
                    <a:pt x="1261" y="12350"/>
                  </a:cubicBezTo>
                  <a:lnTo>
                    <a:pt x="11468" y="12350"/>
                  </a:lnTo>
                  <a:cubicBezTo>
                    <a:pt x="12130" y="12350"/>
                    <a:pt x="12697" y="11815"/>
                    <a:pt x="12697" y="11122"/>
                  </a:cubicBezTo>
                  <a:lnTo>
                    <a:pt x="12697" y="3686"/>
                  </a:lnTo>
                  <a:cubicBezTo>
                    <a:pt x="12760" y="3025"/>
                    <a:pt x="12162" y="2458"/>
                    <a:pt x="11500" y="2458"/>
                  </a:cubicBezTo>
                  <a:lnTo>
                    <a:pt x="8034" y="2458"/>
                  </a:lnTo>
                  <a:lnTo>
                    <a:pt x="8034" y="1639"/>
                  </a:lnTo>
                  <a:cubicBezTo>
                    <a:pt x="8034" y="725"/>
                    <a:pt x="7278" y="0"/>
                    <a:pt x="6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1" name="Google Shape;1361;p33"/>
            <p:cNvSpPr/>
            <p:nvPr/>
          </p:nvSpPr>
          <p:spPr>
            <a:xfrm>
              <a:off x="-59293650" y="3740025"/>
              <a:ext cx="14175" cy="14200"/>
            </a:xfrm>
            <a:custGeom>
              <a:avLst/>
              <a:gdLst/>
              <a:ahLst/>
              <a:cxnLst/>
              <a:rect l="l" t="t" r="r" b="b"/>
              <a:pathLst>
                <a:path w="567" h="568" extrusionOk="0">
                  <a:moveTo>
                    <a:pt x="284" y="0"/>
                  </a:moveTo>
                  <a:cubicBezTo>
                    <a:pt x="126" y="0"/>
                    <a:pt x="0" y="126"/>
                    <a:pt x="0" y="284"/>
                  </a:cubicBezTo>
                  <a:cubicBezTo>
                    <a:pt x="0" y="441"/>
                    <a:pt x="126" y="567"/>
                    <a:pt x="284" y="567"/>
                  </a:cubicBezTo>
                  <a:cubicBezTo>
                    <a:pt x="441" y="567"/>
                    <a:pt x="567" y="441"/>
                    <a:pt x="567" y="284"/>
                  </a:cubicBezTo>
                  <a:cubicBezTo>
                    <a:pt x="567" y="126"/>
                    <a:pt x="441" y="0"/>
                    <a:pt x="28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62" name="Google Shape;1362;p33"/>
          <p:cNvGrpSpPr/>
          <p:nvPr/>
        </p:nvGrpSpPr>
        <p:grpSpPr>
          <a:xfrm>
            <a:off x="3636361" y="1288691"/>
            <a:ext cx="356603" cy="345794"/>
            <a:chOff x="-63679950" y="4093450"/>
            <a:chExt cx="320600" cy="317650"/>
          </a:xfrm>
        </p:grpSpPr>
        <p:sp>
          <p:nvSpPr>
            <p:cNvPr id="1363" name="Google Shape;1363;p33"/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4" name="Google Shape;1364;p33"/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5" name="Google Shape;1365;p33"/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66" name="Google Shape;1366;p33"/>
          <p:cNvGrpSpPr/>
          <p:nvPr/>
        </p:nvGrpSpPr>
        <p:grpSpPr>
          <a:xfrm>
            <a:off x="7304635" y="1924206"/>
            <a:ext cx="361519" cy="354005"/>
            <a:chOff x="-59869425" y="4102225"/>
            <a:chExt cx="319025" cy="315175"/>
          </a:xfrm>
        </p:grpSpPr>
        <p:sp>
          <p:nvSpPr>
            <p:cNvPr id="1367" name="Google Shape;1367;p33"/>
            <p:cNvSpPr/>
            <p:nvPr/>
          </p:nvSpPr>
          <p:spPr>
            <a:xfrm>
              <a:off x="-59869425" y="4102225"/>
              <a:ext cx="149675" cy="256825"/>
            </a:xfrm>
            <a:custGeom>
              <a:avLst/>
              <a:gdLst/>
              <a:ahLst/>
              <a:cxnLst/>
              <a:rect l="l" t="t" r="r" b="b"/>
              <a:pathLst>
                <a:path w="5987" h="10273" extrusionOk="0">
                  <a:moveTo>
                    <a:pt x="5532" y="1"/>
                  </a:moveTo>
                  <a:cubicBezTo>
                    <a:pt x="5515" y="1"/>
                    <a:pt x="5499" y="2"/>
                    <a:pt x="5483" y="4"/>
                  </a:cubicBezTo>
                  <a:cubicBezTo>
                    <a:pt x="2364" y="445"/>
                    <a:pt x="1" y="3123"/>
                    <a:pt x="1" y="6274"/>
                  </a:cubicBezTo>
                  <a:cubicBezTo>
                    <a:pt x="1" y="7692"/>
                    <a:pt x="442" y="8983"/>
                    <a:pt x="1293" y="10086"/>
                  </a:cubicBezTo>
                  <a:cubicBezTo>
                    <a:pt x="1381" y="10209"/>
                    <a:pt x="1507" y="10273"/>
                    <a:pt x="1635" y="10273"/>
                  </a:cubicBezTo>
                  <a:cubicBezTo>
                    <a:pt x="1737" y="10273"/>
                    <a:pt x="1839" y="10233"/>
                    <a:pt x="1923" y="10149"/>
                  </a:cubicBezTo>
                  <a:lnTo>
                    <a:pt x="3719" y="8353"/>
                  </a:lnTo>
                  <a:cubicBezTo>
                    <a:pt x="3813" y="8259"/>
                    <a:pt x="3845" y="8007"/>
                    <a:pt x="3782" y="7849"/>
                  </a:cubicBezTo>
                  <a:cubicBezTo>
                    <a:pt x="3498" y="7376"/>
                    <a:pt x="3341" y="6809"/>
                    <a:pt x="3341" y="6274"/>
                  </a:cubicBezTo>
                  <a:cubicBezTo>
                    <a:pt x="3341" y="4888"/>
                    <a:pt x="4286" y="3659"/>
                    <a:pt x="5672" y="3312"/>
                  </a:cubicBezTo>
                  <a:cubicBezTo>
                    <a:pt x="5861" y="3281"/>
                    <a:pt x="5987" y="3123"/>
                    <a:pt x="5987" y="2934"/>
                  </a:cubicBezTo>
                  <a:lnTo>
                    <a:pt x="5987" y="414"/>
                  </a:lnTo>
                  <a:cubicBezTo>
                    <a:pt x="5958" y="180"/>
                    <a:pt x="5739" y="1"/>
                    <a:pt x="55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8" name="Google Shape;1368;p33"/>
            <p:cNvSpPr/>
            <p:nvPr/>
          </p:nvSpPr>
          <p:spPr>
            <a:xfrm>
              <a:off x="-59811125" y="4322075"/>
              <a:ext cx="201650" cy="95325"/>
            </a:xfrm>
            <a:custGeom>
              <a:avLst/>
              <a:gdLst/>
              <a:ahLst/>
              <a:cxnLst/>
              <a:rect l="l" t="t" r="r" b="b"/>
              <a:pathLst>
                <a:path w="8066" h="3813" extrusionOk="0">
                  <a:moveTo>
                    <a:pt x="5758" y="0"/>
                  </a:moveTo>
                  <a:cubicBezTo>
                    <a:pt x="5692" y="0"/>
                    <a:pt x="5629" y="11"/>
                    <a:pt x="5577" y="32"/>
                  </a:cubicBezTo>
                  <a:cubicBezTo>
                    <a:pt x="5091" y="339"/>
                    <a:pt x="4530" y="489"/>
                    <a:pt x="3972" y="489"/>
                  </a:cubicBezTo>
                  <a:cubicBezTo>
                    <a:pt x="3444" y="489"/>
                    <a:pt x="2917" y="355"/>
                    <a:pt x="2458" y="95"/>
                  </a:cubicBezTo>
                  <a:cubicBezTo>
                    <a:pt x="2389" y="53"/>
                    <a:pt x="2314" y="30"/>
                    <a:pt x="2239" y="30"/>
                  </a:cubicBezTo>
                  <a:cubicBezTo>
                    <a:pt x="2141" y="30"/>
                    <a:pt x="2042" y="69"/>
                    <a:pt x="1954" y="158"/>
                  </a:cubicBezTo>
                  <a:lnTo>
                    <a:pt x="189" y="1922"/>
                  </a:lnTo>
                  <a:cubicBezTo>
                    <a:pt x="0" y="2143"/>
                    <a:pt x="32" y="2395"/>
                    <a:pt x="221" y="2552"/>
                  </a:cubicBezTo>
                  <a:cubicBezTo>
                    <a:pt x="1324" y="3403"/>
                    <a:pt x="2615" y="3812"/>
                    <a:pt x="4001" y="3812"/>
                  </a:cubicBezTo>
                  <a:cubicBezTo>
                    <a:pt x="5388" y="3812"/>
                    <a:pt x="6711" y="3403"/>
                    <a:pt x="7814" y="2521"/>
                  </a:cubicBezTo>
                  <a:cubicBezTo>
                    <a:pt x="8034" y="2363"/>
                    <a:pt x="8066" y="2080"/>
                    <a:pt x="7877" y="1890"/>
                  </a:cubicBezTo>
                  <a:lnTo>
                    <a:pt x="6112" y="126"/>
                  </a:lnTo>
                  <a:cubicBezTo>
                    <a:pt x="6028" y="42"/>
                    <a:pt x="5888" y="0"/>
                    <a:pt x="57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9" name="Google Shape;1369;p33"/>
            <p:cNvSpPr/>
            <p:nvPr/>
          </p:nvSpPr>
          <p:spPr>
            <a:xfrm>
              <a:off x="-59700075" y="4102225"/>
              <a:ext cx="149675" cy="256525"/>
            </a:xfrm>
            <a:custGeom>
              <a:avLst/>
              <a:gdLst/>
              <a:ahLst/>
              <a:cxnLst/>
              <a:rect l="l" t="t" r="r" b="b"/>
              <a:pathLst>
                <a:path w="5987" h="10261" extrusionOk="0">
                  <a:moveTo>
                    <a:pt x="418" y="1"/>
                  </a:moveTo>
                  <a:cubicBezTo>
                    <a:pt x="190" y="1"/>
                    <a:pt x="1" y="180"/>
                    <a:pt x="1" y="414"/>
                  </a:cubicBezTo>
                  <a:lnTo>
                    <a:pt x="1" y="2934"/>
                  </a:lnTo>
                  <a:cubicBezTo>
                    <a:pt x="1" y="3123"/>
                    <a:pt x="127" y="3281"/>
                    <a:pt x="316" y="3312"/>
                  </a:cubicBezTo>
                  <a:cubicBezTo>
                    <a:pt x="1639" y="3659"/>
                    <a:pt x="2647" y="4856"/>
                    <a:pt x="2647" y="6274"/>
                  </a:cubicBezTo>
                  <a:cubicBezTo>
                    <a:pt x="2647" y="6809"/>
                    <a:pt x="2489" y="7376"/>
                    <a:pt x="2206" y="7849"/>
                  </a:cubicBezTo>
                  <a:cubicBezTo>
                    <a:pt x="2080" y="8007"/>
                    <a:pt x="2111" y="8196"/>
                    <a:pt x="2269" y="8353"/>
                  </a:cubicBezTo>
                  <a:lnTo>
                    <a:pt x="4065" y="10149"/>
                  </a:lnTo>
                  <a:cubicBezTo>
                    <a:pt x="4137" y="10221"/>
                    <a:pt x="4242" y="10260"/>
                    <a:pt x="4350" y="10260"/>
                  </a:cubicBezTo>
                  <a:cubicBezTo>
                    <a:pt x="4478" y="10260"/>
                    <a:pt x="4609" y="10205"/>
                    <a:pt x="4695" y="10086"/>
                  </a:cubicBezTo>
                  <a:cubicBezTo>
                    <a:pt x="5514" y="8983"/>
                    <a:pt x="5987" y="7660"/>
                    <a:pt x="5987" y="6274"/>
                  </a:cubicBezTo>
                  <a:cubicBezTo>
                    <a:pt x="5892" y="3123"/>
                    <a:pt x="3592" y="445"/>
                    <a:pt x="473" y="4"/>
                  </a:cubicBezTo>
                  <a:cubicBezTo>
                    <a:pt x="455" y="2"/>
                    <a:pt x="436" y="1"/>
                    <a:pt x="4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0" name="Google Shape;1370;p33"/>
            <p:cNvSpPr/>
            <p:nvPr/>
          </p:nvSpPr>
          <p:spPr>
            <a:xfrm>
              <a:off x="-59742600" y="4187375"/>
              <a:ext cx="63025" cy="144950"/>
            </a:xfrm>
            <a:custGeom>
              <a:avLst/>
              <a:gdLst/>
              <a:ahLst/>
              <a:cxnLst/>
              <a:rect l="l" t="t" r="r" b="b"/>
              <a:pathLst>
                <a:path w="2521" h="5798" extrusionOk="0">
                  <a:moveTo>
                    <a:pt x="1260" y="1"/>
                  </a:moveTo>
                  <a:cubicBezTo>
                    <a:pt x="1040" y="1"/>
                    <a:pt x="819" y="190"/>
                    <a:pt x="819" y="379"/>
                  </a:cubicBezTo>
                  <a:lnTo>
                    <a:pt x="819" y="662"/>
                  </a:lnTo>
                  <a:cubicBezTo>
                    <a:pt x="347" y="820"/>
                    <a:pt x="0" y="1293"/>
                    <a:pt x="0" y="1860"/>
                  </a:cubicBezTo>
                  <a:cubicBezTo>
                    <a:pt x="0" y="2521"/>
                    <a:pt x="567" y="2899"/>
                    <a:pt x="977" y="3214"/>
                  </a:cubicBezTo>
                  <a:cubicBezTo>
                    <a:pt x="1292" y="3466"/>
                    <a:pt x="1670" y="3687"/>
                    <a:pt x="1670" y="3939"/>
                  </a:cubicBezTo>
                  <a:cubicBezTo>
                    <a:pt x="1670" y="4160"/>
                    <a:pt x="1450" y="4380"/>
                    <a:pt x="1260" y="4380"/>
                  </a:cubicBezTo>
                  <a:cubicBezTo>
                    <a:pt x="1071" y="4380"/>
                    <a:pt x="819" y="4160"/>
                    <a:pt x="819" y="3939"/>
                  </a:cubicBezTo>
                  <a:cubicBezTo>
                    <a:pt x="819" y="3687"/>
                    <a:pt x="630" y="3529"/>
                    <a:pt x="441" y="3529"/>
                  </a:cubicBezTo>
                  <a:cubicBezTo>
                    <a:pt x="252" y="3529"/>
                    <a:pt x="32" y="3750"/>
                    <a:pt x="32" y="3939"/>
                  </a:cubicBezTo>
                  <a:cubicBezTo>
                    <a:pt x="32" y="4475"/>
                    <a:pt x="410" y="4916"/>
                    <a:pt x="882" y="5105"/>
                  </a:cubicBezTo>
                  <a:lnTo>
                    <a:pt x="882" y="5388"/>
                  </a:lnTo>
                  <a:cubicBezTo>
                    <a:pt x="882" y="5640"/>
                    <a:pt x="1071" y="5798"/>
                    <a:pt x="1292" y="5798"/>
                  </a:cubicBezTo>
                  <a:cubicBezTo>
                    <a:pt x="1544" y="5798"/>
                    <a:pt x="1702" y="5577"/>
                    <a:pt x="1702" y="5388"/>
                  </a:cubicBezTo>
                  <a:lnTo>
                    <a:pt x="1702" y="5073"/>
                  </a:lnTo>
                  <a:cubicBezTo>
                    <a:pt x="2174" y="4916"/>
                    <a:pt x="2521" y="4443"/>
                    <a:pt x="2521" y="3907"/>
                  </a:cubicBezTo>
                  <a:cubicBezTo>
                    <a:pt x="2521" y="3214"/>
                    <a:pt x="1985" y="2836"/>
                    <a:pt x="1544" y="2521"/>
                  </a:cubicBezTo>
                  <a:cubicBezTo>
                    <a:pt x="1229" y="2269"/>
                    <a:pt x="882" y="2049"/>
                    <a:pt x="882" y="1797"/>
                  </a:cubicBezTo>
                  <a:cubicBezTo>
                    <a:pt x="882" y="1576"/>
                    <a:pt x="1071" y="1419"/>
                    <a:pt x="1292" y="1419"/>
                  </a:cubicBezTo>
                  <a:cubicBezTo>
                    <a:pt x="1544" y="1419"/>
                    <a:pt x="1702" y="1608"/>
                    <a:pt x="1702" y="1797"/>
                  </a:cubicBezTo>
                  <a:cubicBezTo>
                    <a:pt x="1702" y="2049"/>
                    <a:pt x="1891" y="2238"/>
                    <a:pt x="2143" y="2238"/>
                  </a:cubicBezTo>
                  <a:cubicBezTo>
                    <a:pt x="2363" y="2238"/>
                    <a:pt x="2521" y="2049"/>
                    <a:pt x="2521" y="1797"/>
                  </a:cubicBezTo>
                  <a:cubicBezTo>
                    <a:pt x="2521" y="1261"/>
                    <a:pt x="2174" y="820"/>
                    <a:pt x="1702" y="631"/>
                  </a:cubicBezTo>
                  <a:lnTo>
                    <a:pt x="1702" y="347"/>
                  </a:lnTo>
                  <a:cubicBezTo>
                    <a:pt x="1702" y="158"/>
                    <a:pt x="1513" y="1"/>
                    <a:pt x="126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71" name="Google Shape;1371;p33"/>
          <p:cNvGrpSpPr/>
          <p:nvPr/>
        </p:nvGrpSpPr>
        <p:grpSpPr>
          <a:xfrm>
            <a:off x="4324564" y="1338150"/>
            <a:ext cx="1728875" cy="3175088"/>
            <a:chOff x="4324564" y="1338150"/>
            <a:chExt cx="1728875" cy="3175088"/>
          </a:xfrm>
        </p:grpSpPr>
        <p:grpSp>
          <p:nvGrpSpPr>
            <p:cNvPr id="1372" name="Google Shape;1372;p33"/>
            <p:cNvGrpSpPr/>
            <p:nvPr/>
          </p:nvGrpSpPr>
          <p:grpSpPr>
            <a:xfrm>
              <a:off x="4324564" y="2891634"/>
              <a:ext cx="963800" cy="1621604"/>
              <a:chOff x="4324564" y="2891634"/>
              <a:chExt cx="963800" cy="1621604"/>
            </a:xfrm>
          </p:grpSpPr>
          <p:sp>
            <p:nvSpPr>
              <p:cNvPr id="1373" name="Google Shape;1373;p33"/>
              <p:cNvSpPr/>
              <p:nvPr/>
            </p:nvSpPr>
            <p:spPr>
              <a:xfrm rot="10800000" flipH="1">
                <a:off x="5088564" y="2891634"/>
                <a:ext cx="199800" cy="11352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74" name="Google Shape;1374;p33"/>
              <p:cNvSpPr/>
              <p:nvPr/>
            </p:nvSpPr>
            <p:spPr>
              <a:xfrm rot="10800000" flipH="1">
                <a:off x="4699861" y="3901914"/>
                <a:ext cx="588448" cy="588462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75" name="Google Shape;1375;p33"/>
              <p:cNvSpPr/>
              <p:nvPr/>
            </p:nvSpPr>
            <p:spPr>
              <a:xfrm rot="10800000" flipH="1">
                <a:off x="5040822" y="4240612"/>
                <a:ext cx="247495" cy="252723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76" name="Google Shape;1376;p33"/>
              <p:cNvSpPr/>
              <p:nvPr/>
            </p:nvSpPr>
            <p:spPr>
              <a:xfrm>
                <a:off x="5088564" y="3291785"/>
                <a:ext cx="199800" cy="2724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377" name="Google Shape;1377;p33"/>
              <p:cNvGrpSpPr/>
              <p:nvPr/>
            </p:nvGrpSpPr>
            <p:grpSpPr>
              <a:xfrm>
                <a:off x="4324564" y="4266338"/>
                <a:ext cx="558334" cy="246900"/>
                <a:chOff x="4324564" y="1338150"/>
                <a:chExt cx="558334" cy="246900"/>
              </a:xfrm>
            </p:grpSpPr>
            <p:sp>
              <p:nvSpPr>
                <p:cNvPr id="1378" name="Google Shape;1378;p33"/>
                <p:cNvSpPr/>
                <p:nvPr/>
              </p:nvSpPr>
              <p:spPr>
                <a:xfrm>
                  <a:off x="4357898" y="1363525"/>
                  <a:ext cx="525000" cy="1992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379" name="Google Shape;1379;p33"/>
                <p:cNvGrpSpPr/>
                <p:nvPr/>
              </p:nvGrpSpPr>
              <p:grpSpPr>
                <a:xfrm>
                  <a:off x="4324564" y="1338150"/>
                  <a:ext cx="104250" cy="246900"/>
                  <a:chOff x="4495791" y="1338150"/>
                  <a:chExt cx="104250" cy="246900"/>
                </a:xfrm>
              </p:grpSpPr>
              <p:sp>
                <p:nvSpPr>
                  <p:cNvPr id="1380" name="Google Shape;1380;p33"/>
                  <p:cNvSpPr/>
                  <p:nvPr/>
                </p:nvSpPr>
                <p:spPr>
                  <a:xfrm>
                    <a:off x="4527741" y="1363525"/>
                    <a:ext cx="72300" cy="1992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381" name="Google Shape;1381;p33"/>
                  <p:cNvSpPr/>
                  <p:nvPr/>
                </p:nvSpPr>
                <p:spPr>
                  <a:xfrm>
                    <a:off x="4495791" y="1338150"/>
                    <a:ext cx="63900" cy="2469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382" name="Google Shape;1382;p33"/>
            <p:cNvGrpSpPr/>
            <p:nvPr/>
          </p:nvGrpSpPr>
          <p:grpSpPr>
            <a:xfrm>
              <a:off x="4324564" y="2925010"/>
              <a:ext cx="963753" cy="611324"/>
              <a:chOff x="4324564" y="2925010"/>
              <a:chExt cx="963753" cy="611324"/>
            </a:xfrm>
          </p:grpSpPr>
          <p:sp>
            <p:nvSpPr>
              <p:cNvPr id="1383" name="Google Shape;1383;p33"/>
              <p:cNvSpPr/>
              <p:nvPr/>
            </p:nvSpPr>
            <p:spPr>
              <a:xfrm rot="10800000" flipH="1">
                <a:off x="4699861" y="2925010"/>
                <a:ext cx="588448" cy="588462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84" name="Google Shape;1384;p33"/>
              <p:cNvSpPr/>
              <p:nvPr/>
            </p:nvSpPr>
            <p:spPr>
              <a:xfrm rot="10800000" flipH="1">
                <a:off x="5040822" y="3263708"/>
                <a:ext cx="247495" cy="252723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385" name="Google Shape;1385;p33"/>
              <p:cNvGrpSpPr/>
              <p:nvPr/>
            </p:nvGrpSpPr>
            <p:grpSpPr>
              <a:xfrm>
                <a:off x="4324564" y="3289435"/>
                <a:ext cx="558334" cy="246900"/>
                <a:chOff x="4324564" y="1338150"/>
                <a:chExt cx="558334" cy="246900"/>
              </a:xfrm>
            </p:grpSpPr>
            <p:sp>
              <p:nvSpPr>
                <p:cNvPr id="1386" name="Google Shape;1386;p33"/>
                <p:cNvSpPr/>
                <p:nvPr/>
              </p:nvSpPr>
              <p:spPr>
                <a:xfrm>
                  <a:off x="4357898" y="1363525"/>
                  <a:ext cx="525000" cy="199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387" name="Google Shape;1387;p33"/>
                <p:cNvGrpSpPr/>
                <p:nvPr/>
              </p:nvGrpSpPr>
              <p:grpSpPr>
                <a:xfrm>
                  <a:off x="4324564" y="1338150"/>
                  <a:ext cx="104250" cy="246900"/>
                  <a:chOff x="4495791" y="1338150"/>
                  <a:chExt cx="104250" cy="246900"/>
                </a:xfrm>
              </p:grpSpPr>
              <p:sp>
                <p:nvSpPr>
                  <p:cNvPr id="1388" name="Google Shape;1388;p33"/>
                  <p:cNvSpPr/>
                  <p:nvPr/>
                </p:nvSpPr>
                <p:spPr>
                  <a:xfrm>
                    <a:off x="4527741" y="1363525"/>
                    <a:ext cx="72300" cy="1992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389" name="Google Shape;1389;p33"/>
                  <p:cNvSpPr/>
                  <p:nvPr/>
                </p:nvSpPr>
                <p:spPr>
                  <a:xfrm>
                    <a:off x="4495791" y="1338150"/>
                    <a:ext cx="63900" cy="2469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390" name="Google Shape;1390;p33"/>
            <p:cNvGrpSpPr/>
            <p:nvPr/>
          </p:nvGrpSpPr>
          <p:grpSpPr>
            <a:xfrm>
              <a:off x="4324564" y="1338150"/>
              <a:ext cx="963800" cy="1624125"/>
              <a:chOff x="4324564" y="1338150"/>
              <a:chExt cx="963800" cy="1624125"/>
            </a:xfrm>
          </p:grpSpPr>
          <p:sp>
            <p:nvSpPr>
              <p:cNvPr id="1391" name="Google Shape;1391;p33"/>
              <p:cNvSpPr/>
              <p:nvPr/>
            </p:nvSpPr>
            <p:spPr>
              <a:xfrm>
                <a:off x="5088564" y="1827075"/>
                <a:ext cx="199800" cy="11352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92" name="Google Shape;1392;p33"/>
              <p:cNvSpPr/>
              <p:nvPr/>
            </p:nvSpPr>
            <p:spPr>
              <a:xfrm>
                <a:off x="4699916" y="1363533"/>
                <a:ext cx="588448" cy="588462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93" name="Google Shape;1393;p33"/>
              <p:cNvSpPr/>
              <p:nvPr/>
            </p:nvSpPr>
            <p:spPr>
              <a:xfrm>
                <a:off x="5040864" y="1360573"/>
                <a:ext cx="247501" cy="252730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94" name="Google Shape;1394;p33"/>
              <p:cNvSpPr/>
              <p:nvPr/>
            </p:nvSpPr>
            <p:spPr>
              <a:xfrm>
                <a:off x="5088564" y="2299487"/>
                <a:ext cx="199800" cy="2724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395" name="Google Shape;1395;p33"/>
              <p:cNvGrpSpPr/>
              <p:nvPr/>
            </p:nvGrpSpPr>
            <p:grpSpPr>
              <a:xfrm>
                <a:off x="4324564" y="1338150"/>
                <a:ext cx="558334" cy="246900"/>
                <a:chOff x="4324564" y="1338150"/>
                <a:chExt cx="558334" cy="246900"/>
              </a:xfrm>
            </p:grpSpPr>
            <p:sp>
              <p:nvSpPr>
                <p:cNvPr id="1396" name="Google Shape;1396;p33"/>
                <p:cNvSpPr/>
                <p:nvPr/>
              </p:nvSpPr>
              <p:spPr>
                <a:xfrm>
                  <a:off x="4357898" y="1363525"/>
                  <a:ext cx="525000" cy="199200"/>
                </a:xfrm>
                <a:prstGeom prst="rect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397" name="Google Shape;1397;p33"/>
                <p:cNvGrpSpPr/>
                <p:nvPr/>
              </p:nvGrpSpPr>
              <p:grpSpPr>
                <a:xfrm>
                  <a:off x="4324564" y="1338150"/>
                  <a:ext cx="104250" cy="246900"/>
                  <a:chOff x="4495791" y="1338150"/>
                  <a:chExt cx="104250" cy="246900"/>
                </a:xfrm>
              </p:grpSpPr>
              <p:sp>
                <p:nvSpPr>
                  <p:cNvPr id="1398" name="Google Shape;1398;p33"/>
                  <p:cNvSpPr/>
                  <p:nvPr/>
                </p:nvSpPr>
                <p:spPr>
                  <a:xfrm>
                    <a:off x="4527741" y="1363525"/>
                    <a:ext cx="72300" cy="1992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399" name="Google Shape;1399;p33"/>
                  <p:cNvSpPr/>
                  <p:nvPr/>
                </p:nvSpPr>
                <p:spPr>
                  <a:xfrm>
                    <a:off x="4495791" y="1338150"/>
                    <a:ext cx="63900" cy="2469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400" name="Google Shape;1400;p33"/>
            <p:cNvGrpSpPr/>
            <p:nvPr/>
          </p:nvGrpSpPr>
          <p:grpSpPr>
            <a:xfrm>
              <a:off x="4324564" y="2315053"/>
              <a:ext cx="963753" cy="613838"/>
              <a:chOff x="4324564" y="2315053"/>
              <a:chExt cx="963753" cy="613838"/>
            </a:xfrm>
          </p:grpSpPr>
          <p:sp>
            <p:nvSpPr>
              <p:cNvPr id="1401" name="Google Shape;1401;p33"/>
              <p:cNvSpPr/>
              <p:nvPr/>
            </p:nvSpPr>
            <p:spPr>
              <a:xfrm>
                <a:off x="4699861" y="2340429"/>
                <a:ext cx="588448" cy="588462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02" name="Google Shape;1402;p33"/>
              <p:cNvSpPr/>
              <p:nvPr/>
            </p:nvSpPr>
            <p:spPr>
              <a:xfrm>
                <a:off x="5040822" y="2337470"/>
                <a:ext cx="247495" cy="252723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403" name="Google Shape;1403;p33"/>
              <p:cNvGrpSpPr/>
              <p:nvPr/>
            </p:nvGrpSpPr>
            <p:grpSpPr>
              <a:xfrm>
                <a:off x="4324564" y="2315053"/>
                <a:ext cx="558334" cy="246900"/>
                <a:chOff x="4324564" y="1338150"/>
                <a:chExt cx="558334" cy="246900"/>
              </a:xfrm>
            </p:grpSpPr>
            <p:sp>
              <p:nvSpPr>
                <p:cNvPr id="1404" name="Google Shape;1404;p33"/>
                <p:cNvSpPr/>
                <p:nvPr/>
              </p:nvSpPr>
              <p:spPr>
                <a:xfrm>
                  <a:off x="4357898" y="1363525"/>
                  <a:ext cx="525000" cy="1992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405" name="Google Shape;1405;p33"/>
                <p:cNvGrpSpPr/>
                <p:nvPr/>
              </p:nvGrpSpPr>
              <p:grpSpPr>
                <a:xfrm>
                  <a:off x="4324564" y="1338150"/>
                  <a:ext cx="104250" cy="246900"/>
                  <a:chOff x="4495791" y="1338150"/>
                  <a:chExt cx="104250" cy="246900"/>
                </a:xfrm>
              </p:grpSpPr>
              <p:sp>
                <p:nvSpPr>
                  <p:cNvPr id="1406" name="Google Shape;1406;p33"/>
                  <p:cNvSpPr/>
                  <p:nvPr/>
                </p:nvSpPr>
                <p:spPr>
                  <a:xfrm>
                    <a:off x="4527741" y="1363525"/>
                    <a:ext cx="72300" cy="1992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407" name="Google Shape;1407;p33"/>
                  <p:cNvSpPr/>
                  <p:nvPr/>
                </p:nvSpPr>
                <p:spPr>
                  <a:xfrm>
                    <a:off x="4495791" y="1338150"/>
                    <a:ext cx="63900" cy="2469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408" name="Google Shape;1408;p33"/>
            <p:cNvGrpSpPr/>
            <p:nvPr/>
          </p:nvGrpSpPr>
          <p:grpSpPr>
            <a:xfrm>
              <a:off x="5066039" y="2699844"/>
              <a:ext cx="987400" cy="454200"/>
              <a:chOff x="4053925" y="2699844"/>
              <a:chExt cx="987400" cy="454200"/>
            </a:xfrm>
          </p:grpSpPr>
          <p:sp>
            <p:nvSpPr>
              <p:cNvPr id="1409" name="Google Shape;1409;p33"/>
              <p:cNvSpPr/>
              <p:nvPr/>
            </p:nvSpPr>
            <p:spPr>
              <a:xfrm>
                <a:off x="4077475" y="2699844"/>
                <a:ext cx="199800" cy="4542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410" name="Google Shape;1410;p33"/>
              <p:cNvGrpSpPr/>
              <p:nvPr/>
            </p:nvGrpSpPr>
            <p:grpSpPr>
              <a:xfrm>
                <a:off x="4152650" y="2788306"/>
                <a:ext cx="837900" cy="277275"/>
                <a:chOff x="4571994" y="2673750"/>
                <a:chExt cx="837900" cy="277275"/>
              </a:xfrm>
            </p:grpSpPr>
            <p:sp>
              <p:nvSpPr>
                <p:cNvPr id="1411" name="Google Shape;1411;p33"/>
                <p:cNvSpPr/>
                <p:nvPr/>
              </p:nvSpPr>
              <p:spPr>
                <a:xfrm>
                  <a:off x="4571994" y="2673750"/>
                  <a:ext cx="837900" cy="50100"/>
                </a:xfrm>
                <a:prstGeom prst="rect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2" name="Google Shape;1412;p33"/>
                <p:cNvSpPr/>
                <p:nvPr/>
              </p:nvSpPr>
              <p:spPr>
                <a:xfrm>
                  <a:off x="4571994" y="2749475"/>
                  <a:ext cx="837900" cy="501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3" name="Google Shape;1413;p33"/>
                <p:cNvSpPr/>
                <p:nvPr/>
              </p:nvSpPr>
              <p:spPr>
                <a:xfrm>
                  <a:off x="4571994" y="2825200"/>
                  <a:ext cx="837900" cy="501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4" name="Google Shape;1414;p33"/>
                <p:cNvSpPr/>
                <p:nvPr/>
              </p:nvSpPr>
              <p:spPr>
                <a:xfrm>
                  <a:off x="4571994" y="2900925"/>
                  <a:ext cx="837900" cy="5010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415" name="Google Shape;1415;p33"/>
              <p:cNvSpPr/>
              <p:nvPr/>
            </p:nvSpPr>
            <p:spPr>
              <a:xfrm>
                <a:off x="4053925" y="2753994"/>
                <a:ext cx="246900" cy="345900"/>
              </a:xfrm>
              <a:prstGeom prst="roundRect">
                <a:avLst>
                  <a:gd name="adj" fmla="val 15462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416" name="Google Shape;1416;p33"/>
              <p:cNvGrpSpPr/>
              <p:nvPr/>
            </p:nvGrpSpPr>
            <p:grpSpPr>
              <a:xfrm>
                <a:off x="4934619" y="2747100"/>
                <a:ext cx="106706" cy="359700"/>
                <a:chOff x="4934619" y="2747100"/>
                <a:chExt cx="106706" cy="359700"/>
              </a:xfrm>
            </p:grpSpPr>
            <p:sp>
              <p:nvSpPr>
                <p:cNvPr id="1417" name="Google Shape;1417;p33"/>
                <p:cNvSpPr/>
                <p:nvPr/>
              </p:nvSpPr>
              <p:spPr>
                <a:xfrm>
                  <a:off x="4934619" y="2788300"/>
                  <a:ext cx="80400" cy="50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8" name="Google Shape;1418;p33"/>
                <p:cNvSpPr/>
                <p:nvPr/>
              </p:nvSpPr>
              <p:spPr>
                <a:xfrm>
                  <a:off x="4934619" y="2863800"/>
                  <a:ext cx="80400" cy="50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19" name="Google Shape;1419;p33"/>
                <p:cNvSpPr/>
                <p:nvPr/>
              </p:nvSpPr>
              <p:spPr>
                <a:xfrm>
                  <a:off x="4934619" y="2939300"/>
                  <a:ext cx="80400" cy="50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20" name="Google Shape;1420;p33"/>
                <p:cNvSpPr/>
                <p:nvPr/>
              </p:nvSpPr>
              <p:spPr>
                <a:xfrm>
                  <a:off x="4934619" y="3014800"/>
                  <a:ext cx="80400" cy="50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21" name="Google Shape;1421;p33"/>
                <p:cNvSpPr/>
                <p:nvPr/>
              </p:nvSpPr>
              <p:spPr>
                <a:xfrm>
                  <a:off x="4977425" y="2747100"/>
                  <a:ext cx="63900" cy="359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123" name="Google Shape;123;p16"/>
          <p:cNvGrpSpPr/>
          <p:nvPr/>
        </p:nvGrpSpPr>
        <p:grpSpPr>
          <a:xfrm>
            <a:off x="3563054" y="1220338"/>
            <a:ext cx="1977646" cy="3327542"/>
            <a:chOff x="3563054" y="1220338"/>
            <a:chExt cx="1977646" cy="3327542"/>
          </a:xfrm>
        </p:grpSpPr>
        <p:sp>
          <p:nvSpPr>
            <p:cNvPr id="124" name="Google Shape;124;p16"/>
            <p:cNvSpPr/>
            <p:nvPr/>
          </p:nvSpPr>
          <p:spPr>
            <a:xfrm>
              <a:off x="4278150" y="1220338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25" name="Google Shape;125;p16"/>
            <p:cNvSpPr txBox="1"/>
            <p:nvPr/>
          </p:nvSpPr>
          <p:spPr>
            <a:xfrm>
              <a:off x="3563054" y="3507801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تولید - محصول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26" name="Google Shape;126;p16"/>
            <p:cNvSpPr txBox="1"/>
            <p:nvPr/>
          </p:nvSpPr>
          <p:spPr>
            <a:xfrm>
              <a:off x="3603300" y="3850980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3940800" y="2981062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50%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28" name="Google Shape;128;p16"/>
            <p:cNvGrpSpPr/>
            <p:nvPr/>
          </p:nvGrpSpPr>
          <p:grpSpPr>
            <a:xfrm>
              <a:off x="4130038" y="1952650"/>
              <a:ext cx="883925" cy="883800"/>
              <a:chOff x="978066" y="1308300"/>
              <a:chExt cx="883925" cy="883800"/>
            </a:xfrm>
          </p:grpSpPr>
          <p:sp>
            <p:nvSpPr>
              <p:cNvPr id="129" name="Google Shape;129;p16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0" name="Google Shape;130;p16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10814939"/>
                  <a:gd name="adj2" fmla="val 0"/>
                  <a:gd name="adj3" fmla="val 25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31" name="Google Shape;131;p16"/>
          <p:cNvGrpSpPr/>
          <p:nvPr/>
        </p:nvGrpSpPr>
        <p:grpSpPr>
          <a:xfrm>
            <a:off x="457188" y="1182953"/>
            <a:ext cx="1952800" cy="3447760"/>
            <a:chOff x="457188" y="1182953"/>
            <a:chExt cx="1952800" cy="3447760"/>
          </a:xfrm>
        </p:grpSpPr>
        <p:sp>
          <p:nvSpPr>
            <p:cNvPr id="132" name="Google Shape;132;p16"/>
            <p:cNvSpPr/>
            <p:nvPr/>
          </p:nvSpPr>
          <p:spPr>
            <a:xfrm flipH="1">
              <a:off x="1132038" y="4043013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3" name="Google Shape;133;p16"/>
            <p:cNvSpPr txBox="1"/>
            <p:nvPr/>
          </p:nvSpPr>
          <p:spPr>
            <a:xfrm>
              <a:off x="472588" y="118295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اندیشه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34" name="Google Shape;134;p16"/>
            <p:cNvSpPr txBox="1"/>
            <p:nvPr/>
          </p:nvSpPr>
          <p:spPr>
            <a:xfrm>
              <a:off x="457188" y="1551755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794688" y="228323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25%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36" name="Google Shape;136;p16"/>
            <p:cNvGrpSpPr/>
            <p:nvPr/>
          </p:nvGrpSpPr>
          <p:grpSpPr>
            <a:xfrm>
              <a:off x="983925" y="3015525"/>
              <a:ext cx="883925" cy="883800"/>
              <a:chOff x="978066" y="1308300"/>
              <a:chExt cx="883925" cy="883800"/>
            </a:xfrm>
          </p:grpSpPr>
          <p:sp>
            <p:nvSpPr>
              <p:cNvPr id="137" name="Google Shape;137;p16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38" name="Google Shape;138;p16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16213228"/>
                  <a:gd name="adj2" fmla="val 0"/>
                  <a:gd name="adj3" fmla="val 25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39" name="Google Shape;139;p16"/>
          <p:cNvGrpSpPr/>
          <p:nvPr/>
        </p:nvGrpSpPr>
        <p:grpSpPr>
          <a:xfrm>
            <a:off x="2307650" y="1307994"/>
            <a:ext cx="1382588" cy="3235070"/>
            <a:chOff x="2307650" y="1307994"/>
            <a:chExt cx="1382588" cy="3235070"/>
          </a:xfrm>
        </p:grpSpPr>
        <p:grpSp>
          <p:nvGrpSpPr>
            <p:cNvPr id="140" name="Google Shape;140;p16"/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141" name="Google Shape;141;p16"/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2" name="Google Shape;142;p16"/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3" name="Google Shape;143;p16"/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144" name="Google Shape;144;p16"/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" name="Google Shape;145;p16"/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46" name="Google Shape;146;p16"/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" name="Google Shape;147;p16"/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" name="Google Shape;148;p16"/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49" name="Google Shape;149;p16"/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150" name="Google Shape;150;p16"/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1" name="Google Shape;151;p16"/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2" name="Google Shape;152;p16"/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3" name="Google Shape;153;p16"/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4" name="Google Shape;154;p16"/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5" name="Google Shape;155;p16"/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56" name="Google Shape;156;p16"/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57" name="Google Shape;157;p16"/>
          <p:cNvGrpSpPr/>
          <p:nvPr/>
        </p:nvGrpSpPr>
        <p:grpSpPr>
          <a:xfrm>
            <a:off x="5453762" y="1308436"/>
            <a:ext cx="1382588" cy="3235070"/>
            <a:chOff x="5453762" y="1308436"/>
            <a:chExt cx="1382588" cy="3235070"/>
          </a:xfrm>
        </p:grpSpPr>
        <p:grpSp>
          <p:nvGrpSpPr>
            <p:cNvPr id="158" name="Google Shape;158;p16"/>
            <p:cNvGrpSpPr/>
            <p:nvPr/>
          </p:nvGrpSpPr>
          <p:grpSpPr>
            <a:xfrm rot="5400000" flipH="1">
              <a:off x="4593437" y="2299052"/>
              <a:ext cx="3103238" cy="1253838"/>
              <a:chOff x="2890393" y="2246237"/>
              <a:chExt cx="3363214" cy="1359027"/>
            </a:xfrm>
          </p:grpSpPr>
          <p:sp>
            <p:nvSpPr>
              <p:cNvPr id="159" name="Google Shape;159;p16"/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0" name="Google Shape;160;p16"/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1" name="Google Shape;161;p16"/>
            <p:cNvGrpSpPr/>
            <p:nvPr/>
          </p:nvGrpSpPr>
          <p:grpSpPr>
            <a:xfrm flipH="1">
              <a:off x="5587506" y="1374352"/>
              <a:ext cx="1115100" cy="3103361"/>
              <a:chOff x="2443525" y="1373787"/>
              <a:chExt cx="1115100" cy="3103361"/>
            </a:xfrm>
          </p:grpSpPr>
          <p:sp>
            <p:nvSpPr>
              <p:cNvPr id="162" name="Google Shape;162;p16"/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3" name="Google Shape;163;p16"/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4" name="Google Shape;164;p16"/>
            <p:cNvGrpSpPr/>
            <p:nvPr/>
          </p:nvGrpSpPr>
          <p:grpSpPr>
            <a:xfrm rot="5400000" flipH="1">
              <a:off x="4527521" y="2234677"/>
              <a:ext cx="3235070" cy="1382588"/>
              <a:chOff x="2818955" y="2176461"/>
              <a:chExt cx="3506090" cy="1498577"/>
            </a:xfrm>
          </p:grpSpPr>
          <p:sp>
            <p:nvSpPr>
              <p:cNvPr id="165" name="Google Shape;165;p16"/>
              <p:cNvSpPr/>
              <p:nvPr/>
            </p:nvSpPr>
            <p:spPr>
              <a:xfrm>
                <a:off x="2818955" y="2176461"/>
                <a:ext cx="446940" cy="16700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5" extrusionOk="0">
                    <a:moveTo>
                      <a:pt x="4037" y="1"/>
                    </a:moveTo>
                    <a:cubicBezTo>
                      <a:pt x="1799" y="1"/>
                      <a:pt x="0" y="1799"/>
                      <a:pt x="0" y="3997"/>
                    </a:cubicBezTo>
                    <a:cubicBezTo>
                      <a:pt x="0" y="6236"/>
                      <a:pt x="1799" y="8034"/>
                      <a:pt x="4037" y="8034"/>
                    </a:cubicBezTo>
                    <a:lnTo>
                      <a:pt x="17506" y="8034"/>
                    </a:lnTo>
                    <a:cubicBezTo>
                      <a:pt x="19704" y="8034"/>
                      <a:pt x="21503" y="6236"/>
                      <a:pt x="21503" y="3997"/>
                    </a:cubicBezTo>
                    <a:cubicBezTo>
                      <a:pt x="21503" y="1799"/>
                      <a:pt x="19704" y="1"/>
                      <a:pt x="1750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" name="Google Shape;166;p16"/>
              <p:cNvSpPr/>
              <p:nvPr/>
            </p:nvSpPr>
            <p:spPr>
              <a:xfrm rot="10800000">
                <a:off x="5878105" y="3508031"/>
                <a:ext cx="446940" cy="16700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5" extrusionOk="0">
                    <a:moveTo>
                      <a:pt x="4037" y="1"/>
                    </a:moveTo>
                    <a:cubicBezTo>
                      <a:pt x="1799" y="1"/>
                      <a:pt x="0" y="1799"/>
                      <a:pt x="0" y="3997"/>
                    </a:cubicBezTo>
                    <a:cubicBezTo>
                      <a:pt x="0" y="6236"/>
                      <a:pt x="1799" y="8034"/>
                      <a:pt x="4037" y="8034"/>
                    </a:cubicBezTo>
                    <a:lnTo>
                      <a:pt x="17506" y="8034"/>
                    </a:lnTo>
                    <a:cubicBezTo>
                      <a:pt x="19704" y="8034"/>
                      <a:pt x="21503" y="6236"/>
                      <a:pt x="21503" y="3997"/>
                    </a:cubicBezTo>
                    <a:cubicBezTo>
                      <a:pt x="21503" y="1799"/>
                      <a:pt x="19704" y="1"/>
                      <a:pt x="1750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67" name="Google Shape;167;p16"/>
            <p:cNvSpPr/>
            <p:nvPr/>
          </p:nvSpPr>
          <p:spPr>
            <a:xfrm rot="5400000" flipH="1">
              <a:off x="5804580" y="2785644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68" name="Google Shape;168;p16"/>
            <p:cNvGrpSpPr/>
            <p:nvPr/>
          </p:nvGrpSpPr>
          <p:grpSpPr>
            <a:xfrm rot="5400000" flipH="1">
              <a:off x="5873921" y="2654865"/>
              <a:ext cx="542271" cy="542212"/>
              <a:chOff x="4330085" y="2474650"/>
              <a:chExt cx="587700" cy="587700"/>
            </a:xfrm>
          </p:grpSpPr>
          <p:sp>
            <p:nvSpPr>
              <p:cNvPr id="169" name="Google Shape;169;p16"/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0" name="Google Shape;170;p16"/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1" name="Google Shape;171;p16"/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2" name="Google Shape;172;p16"/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3" name="Google Shape;173;p16"/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4" name="Google Shape;174;p16"/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5" name="Google Shape;175;p16"/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76" name="Google Shape;176;p16"/>
          <p:cNvGrpSpPr/>
          <p:nvPr/>
        </p:nvGrpSpPr>
        <p:grpSpPr>
          <a:xfrm>
            <a:off x="6749350" y="1137744"/>
            <a:ext cx="1937463" cy="3492969"/>
            <a:chOff x="6749350" y="1137744"/>
            <a:chExt cx="1937463" cy="3492969"/>
          </a:xfrm>
        </p:grpSpPr>
        <p:sp>
          <p:nvSpPr>
            <p:cNvPr id="177" name="Google Shape;177;p16"/>
            <p:cNvSpPr/>
            <p:nvPr/>
          </p:nvSpPr>
          <p:spPr>
            <a:xfrm flipH="1">
              <a:off x="7424263" y="4043013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78" name="Google Shape;178;p16"/>
            <p:cNvSpPr txBox="1"/>
            <p:nvPr/>
          </p:nvSpPr>
          <p:spPr>
            <a:xfrm>
              <a:off x="6749350" y="1137744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فروش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79" name="Google Shape;179;p16"/>
            <p:cNvSpPr txBox="1"/>
            <p:nvPr/>
          </p:nvSpPr>
          <p:spPr>
            <a:xfrm>
              <a:off x="6749413" y="1551755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7086913" y="228323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75%</a:t>
              </a:r>
              <a:endParaRPr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grpSp>
          <p:nvGrpSpPr>
            <p:cNvPr id="181" name="Google Shape;181;p16"/>
            <p:cNvGrpSpPr/>
            <p:nvPr/>
          </p:nvGrpSpPr>
          <p:grpSpPr>
            <a:xfrm>
              <a:off x="7276150" y="3015525"/>
              <a:ext cx="883925" cy="883800"/>
              <a:chOff x="978066" y="1308300"/>
              <a:chExt cx="883925" cy="883800"/>
            </a:xfrm>
          </p:grpSpPr>
          <p:sp>
            <p:nvSpPr>
              <p:cNvPr id="182" name="Google Shape;182;p16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3" name="Google Shape;183;p16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5395686"/>
                  <a:gd name="adj2" fmla="val 0"/>
                  <a:gd name="adj3" fmla="val 25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6" name="Google Shape;1426;p34"/>
          <p:cNvGrpSpPr/>
          <p:nvPr/>
        </p:nvGrpSpPr>
        <p:grpSpPr>
          <a:xfrm>
            <a:off x="5231376" y="1167992"/>
            <a:ext cx="3464904" cy="3517220"/>
            <a:chOff x="5231376" y="1167992"/>
            <a:chExt cx="3464904" cy="3517220"/>
          </a:xfrm>
        </p:grpSpPr>
        <p:grpSp>
          <p:nvGrpSpPr>
            <p:cNvPr id="1427" name="Google Shape;1427;p34"/>
            <p:cNvGrpSpPr/>
            <p:nvPr/>
          </p:nvGrpSpPr>
          <p:grpSpPr>
            <a:xfrm>
              <a:off x="5231376" y="1211453"/>
              <a:ext cx="2663166" cy="1523120"/>
              <a:chOff x="5231376" y="1211453"/>
              <a:chExt cx="2663166" cy="1523120"/>
            </a:xfrm>
          </p:grpSpPr>
          <p:sp>
            <p:nvSpPr>
              <p:cNvPr id="1428" name="Google Shape;1428;p34"/>
              <p:cNvSpPr/>
              <p:nvPr/>
            </p:nvSpPr>
            <p:spPr>
              <a:xfrm rot="-5400000">
                <a:off x="5810596" y="714188"/>
                <a:ext cx="1358206" cy="2516646"/>
              </a:xfrm>
              <a:custGeom>
                <a:avLst/>
                <a:gdLst/>
                <a:ahLst/>
                <a:cxnLst/>
                <a:rect l="l" t="t" r="r" b="b"/>
                <a:pathLst>
                  <a:path w="52998" h="98201" extrusionOk="0">
                    <a:moveTo>
                      <a:pt x="26499" y="0"/>
                    </a:moveTo>
                    <a:cubicBezTo>
                      <a:pt x="11831" y="0"/>
                      <a:pt x="1" y="11991"/>
                      <a:pt x="201" y="26659"/>
                    </a:cubicBezTo>
                    <a:lnTo>
                      <a:pt x="201" y="98201"/>
                    </a:lnTo>
                    <a:lnTo>
                      <a:pt x="14829" y="98201"/>
                    </a:lnTo>
                    <a:lnTo>
                      <a:pt x="14829" y="26659"/>
                    </a:lnTo>
                    <a:cubicBezTo>
                      <a:pt x="14709" y="20144"/>
                      <a:pt x="19945" y="14788"/>
                      <a:pt x="26499" y="14788"/>
                    </a:cubicBezTo>
                    <a:cubicBezTo>
                      <a:pt x="33014" y="14788"/>
                      <a:pt x="38250" y="20144"/>
                      <a:pt x="38130" y="26659"/>
                    </a:cubicBezTo>
                    <a:lnTo>
                      <a:pt x="38130" y="36211"/>
                    </a:lnTo>
                    <a:lnTo>
                      <a:pt x="52758" y="36211"/>
                    </a:lnTo>
                    <a:lnTo>
                      <a:pt x="52758" y="26659"/>
                    </a:lnTo>
                    <a:cubicBezTo>
                      <a:pt x="52998" y="11991"/>
                      <a:pt x="41167" y="0"/>
                      <a:pt x="2649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29" name="Google Shape;1429;p34"/>
              <p:cNvSpPr/>
              <p:nvPr/>
            </p:nvSpPr>
            <p:spPr>
              <a:xfrm>
                <a:off x="7623053" y="2270721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0" name="Google Shape;1430;p34"/>
              <p:cNvSpPr/>
              <p:nvPr/>
            </p:nvSpPr>
            <p:spPr>
              <a:xfrm>
                <a:off x="5968650" y="2271075"/>
                <a:ext cx="3456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1" name="Google Shape;1431;p34"/>
              <p:cNvSpPr/>
              <p:nvPr/>
            </p:nvSpPr>
            <p:spPr>
              <a:xfrm>
                <a:off x="5968656" y="1298516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2" name="Google Shape;1432;p34"/>
              <p:cNvSpPr/>
              <p:nvPr/>
            </p:nvSpPr>
            <p:spPr>
              <a:xfrm rot="-5400000">
                <a:off x="5867469" y="2356592"/>
                <a:ext cx="551068" cy="204892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7995" extrusionOk="0">
                    <a:moveTo>
                      <a:pt x="3997" y="1"/>
                    </a:moveTo>
                    <a:cubicBezTo>
                      <a:pt x="1799" y="1"/>
                      <a:pt x="0" y="1759"/>
                      <a:pt x="0" y="3997"/>
                    </a:cubicBezTo>
                    <a:cubicBezTo>
                      <a:pt x="0" y="6236"/>
                      <a:pt x="1799" y="7994"/>
                      <a:pt x="3997" y="7994"/>
                    </a:cubicBezTo>
                    <a:lnTo>
                      <a:pt x="17466" y="7994"/>
                    </a:lnTo>
                    <a:cubicBezTo>
                      <a:pt x="19704" y="7994"/>
                      <a:pt x="21503" y="6236"/>
                      <a:pt x="21503" y="3997"/>
                    </a:cubicBezTo>
                    <a:cubicBezTo>
                      <a:pt x="21503" y="1759"/>
                      <a:pt x="19704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3" name="Google Shape;1433;p34"/>
              <p:cNvSpPr/>
              <p:nvPr/>
            </p:nvSpPr>
            <p:spPr>
              <a:xfrm rot="-5400000">
                <a:off x="5867976" y="1384034"/>
                <a:ext cx="550046" cy="204883"/>
              </a:xfrm>
              <a:custGeom>
                <a:avLst/>
                <a:gdLst/>
                <a:ahLst/>
                <a:cxnLst/>
                <a:rect l="l" t="t" r="r" b="b"/>
                <a:pathLst>
                  <a:path w="21464" h="7995" extrusionOk="0">
                    <a:moveTo>
                      <a:pt x="3997" y="1"/>
                    </a:moveTo>
                    <a:cubicBezTo>
                      <a:pt x="1759" y="1"/>
                      <a:pt x="1" y="1759"/>
                      <a:pt x="1" y="3997"/>
                    </a:cubicBezTo>
                    <a:cubicBezTo>
                      <a:pt x="1" y="6236"/>
                      <a:pt x="1759" y="7994"/>
                      <a:pt x="3997" y="7994"/>
                    </a:cubicBezTo>
                    <a:lnTo>
                      <a:pt x="17466" y="7994"/>
                    </a:lnTo>
                    <a:cubicBezTo>
                      <a:pt x="19665" y="7994"/>
                      <a:pt x="21463" y="6236"/>
                      <a:pt x="21463" y="3997"/>
                    </a:cubicBezTo>
                    <a:cubicBezTo>
                      <a:pt x="21463" y="1759"/>
                      <a:pt x="19665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4" name="Google Shape;1434;p34"/>
              <p:cNvSpPr/>
              <p:nvPr/>
            </p:nvSpPr>
            <p:spPr>
              <a:xfrm rot="-5400000">
                <a:off x="7516062" y="2356093"/>
                <a:ext cx="551068" cy="205891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1"/>
                    </a:moveTo>
                    <a:cubicBezTo>
                      <a:pt x="1799" y="1"/>
                      <a:pt x="0" y="1799"/>
                      <a:pt x="0" y="399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3997"/>
                    </a:cubicBezTo>
                    <a:cubicBezTo>
                      <a:pt x="21503" y="1799"/>
                      <a:pt x="19704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35" name="Google Shape;1435;p34"/>
            <p:cNvGrpSpPr/>
            <p:nvPr/>
          </p:nvGrpSpPr>
          <p:grpSpPr>
            <a:xfrm>
              <a:off x="7204142" y="1211445"/>
              <a:ext cx="1492138" cy="550043"/>
              <a:chOff x="7204142" y="1211445"/>
              <a:chExt cx="1492138" cy="550043"/>
            </a:xfrm>
          </p:grpSpPr>
          <p:sp>
            <p:nvSpPr>
              <p:cNvPr id="1436" name="Google Shape;1436;p34"/>
              <p:cNvSpPr/>
              <p:nvPr/>
            </p:nvSpPr>
            <p:spPr>
              <a:xfrm rot="-5400000">
                <a:off x="7762224" y="881972"/>
                <a:ext cx="375966" cy="1208966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49721" extrusionOk="0">
                    <a:moveTo>
                      <a:pt x="1" y="1"/>
                    </a:moveTo>
                    <a:lnTo>
                      <a:pt x="1" y="49721"/>
                    </a:lnTo>
                    <a:lnTo>
                      <a:pt x="14669" y="49721"/>
                    </a:ln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7" name="Google Shape;1437;p34"/>
              <p:cNvSpPr/>
              <p:nvPr/>
            </p:nvSpPr>
            <p:spPr>
              <a:xfrm>
                <a:off x="7345725" y="1298475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8" name="Google Shape;1438;p34"/>
              <p:cNvSpPr/>
              <p:nvPr/>
            </p:nvSpPr>
            <p:spPr>
              <a:xfrm>
                <a:off x="8418790" y="1298471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39" name="Google Shape;1439;p34"/>
              <p:cNvSpPr/>
              <p:nvPr/>
            </p:nvSpPr>
            <p:spPr>
              <a:xfrm rot="-5400000">
                <a:off x="7032066" y="1383521"/>
                <a:ext cx="550043" cy="205891"/>
              </a:xfrm>
              <a:custGeom>
                <a:avLst/>
                <a:gdLst/>
                <a:ahLst/>
                <a:cxnLst/>
                <a:rect l="l" t="t" r="r" b="b"/>
                <a:pathLst>
                  <a:path w="21463" h="8034" extrusionOk="0">
                    <a:moveTo>
                      <a:pt x="3997" y="0"/>
                    </a:moveTo>
                    <a:cubicBezTo>
                      <a:pt x="1759" y="0"/>
                      <a:pt x="0" y="1799"/>
                      <a:pt x="0" y="4037"/>
                    </a:cubicBezTo>
                    <a:cubicBezTo>
                      <a:pt x="0" y="6235"/>
                      <a:pt x="1759" y="8034"/>
                      <a:pt x="3997" y="8034"/>
                    </a:cubicBezTo>
                    <a:lnTo>
                      <a:pt x="17466" y="8034"/>
                    </a:lnTo>
                    <a:cubicBezTo>
                      <a:pt x="19664" y="8034"/>
                      <a:pt x="21463" y="6235"/>
                      <a:pt x="21463" y="4037"/>
                    </a:cubicBezTo>
                    <a:cubicBezTo>
                      <a:pt x="21463" y="1799"/>
                      <a:pt x="1966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40" name="Google Shape;1440;p34"/>
              <p:cNvSpPr/>
              <p:nvPr/>
            </p:nvSpPr>
            <p:spPr>
              <a:xfrm rot="-5400000">
                <a:off x="8318313" y="1383521"/>
                <a:ext cx="550043" cy="205891"/>
              </a:xfrm>
              <a:custGeom>
                <a:avLst/>
                <a:gdLst/>
                <a:ahLst/>
                <a:cxnLst/>
                <a:rect l="l" t="t" r="r" b="b"/>
                <a:pathLst>
                  <a:path w="21463" h="8034" extrusionOk="0">
                    <a:moveTo>
                      <a:pt x="3997" y="0"/>
                    </a:moveTo>
                    <a:cubicBezTo>
                      <a:pt x="1759" y="0"/>
                      <a:pt x="0" y="1799"/>
                      <a:pt x="0" y="3997"/>
                    </a:cubicBezTo>
                    <a:cubicBezTo>
                      <a:pt x="0" y="6235"/>
                      <a:pt x="1759" y="8034"/>
                      <a:pt x="3997" y="8034"/>
                    </a:cubicBezTo>
                    <a:lnTo>
                      <a:pt x="17466" y="8034"/>
                    </a:lnTo>
                    <a:cubicBezTo>
                      <a:pt x="19664" y="8034"/>
                      <a:pt x="21463" y="6235"/>
                      <a:pt x="21463" y="3997"/>
                    </a:cubicBezTo>
                    <a:cubicBezTo>
                      <a:pt x="21463" y="1799"/>
                      <a:pt x="1966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1441" name="Google Shape;1441;p34"/>
            <p:cNvSpPr/>
            <p:nvPr/>
          </p:nvSpPr>
          <p:spPr>
            <a:xfrm flipH="1">
              <a:off x="6406371" y="1167992"/>
              <a:ext cx="636900" cy="636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42" name="Google Shape;1442;p34"/>
            <p:cNvSpPr/>
            <p:nvPr/>
          </p:nvSpPr>
          <p:spPr>
            <a:xfrm flipH="1">
              <a:off x="8059372" y="2128098"/>
              <a:ext cx="636900" cy="6369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43" name="Google Shape;1443;p34"/>
            <p:cNvSpPr/>
            <p:nvPr/>
          </p:nvSpPr>
          <p:spPr>
            <a:xfrm flipH="1">
              <a:off x="6406371" y="3086236"/>
              <a:ext cx="636900" cy="636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44" name="Google Shape;1444;p34"/>
            <p:cNvSpPr/>
            <p:nvPr/>
          </p:nvSpPr>
          <p:spPr>
            <a:xfrm flipH="1">
              <a:off x="8059372" y="4048312"/>
              <a:ext cx="636900" cy="636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45" name="Google Shape;1445;p34"/>
            <p:cNvSpPr/>
            <p:nvPr/>
          </p:nvSpPr>
          <p:spPr>
            <a:xfrm flipH="1">
              <a:off x="7204226" y="3086236"/>
              <a:ext cx="636900" cy="636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endParaRPr sz="2600">
                <a:solidFill>
                  <a:schemeClr val="lt1"/>
                </a:solidFill>
                <a:cs typeface="B Nazanin" panose="00000400000000000000" pitchFamily="2" charset="-78"/>
              </a:endParaRPr>
            </a:p>
          </p:txBody>
        </p:sp>
        <p:grpSp>
          <p:nvGrpSpPr>
            <p:cNvPr id="1446" name="Google Shape;1446;p34"/>
            <p:cNvGrpSpPr/>
            <p:nvPr/>
          </p:nvGrpSpPr>
          <p:grpSpPr>
            <a:xfrm>
              <a:off x="5231376" y="3118666"/>
              <a:ext cx="2663166" cy="1523142"/>
              <a:chOff x="5231376" y="1211430"/>
              <a:chExt cx="2663166" cy="1523142"/>
            </a:xfrm>
          </p:grpSpPr>
          <p:sp>
            <p:nvSpPr>
              <p:cNvPr id="1447" name="Google Shape;1447;p34"/>
              <p:cNvSpPr/>
              <p:nvPr/>
            </p:nvSpPr>
            <p:spPr>
              <a:xfrm rot="-5400000">
                <a:off x="5810596" y="714188"/>
                <a:ext cx="1358206" cy="2516646"/>
              </a:xfrm>
              <a:custGeom>
                <a:avLst/>
                <a:gdLst/>
                <a:ahLst/>
                <a:cxnLst/>
                <a:rect l="l" t="t" r="r" b="b"/>
                <a:pathLst>
                  <a:path w="52998" h="98201" extrusionOk="0">
                    <a:moveTo>
                      <a:pt x="26499" y="0"/>
                    </a:moveTo>
                    <a:cubicBezTo>
                      <a:pt x="11831" y="0"/>
                      <a:pt x="1" y="11991"/>
                      <a:pt x="201" y="26659"/>
                    </a:cubicBezTo>
                    <a:lnTo>
                      <a:pt x="201" y="98201"/>
                    </a:lnTo>
                    <a:lnTo>
                      <a:pt x="14829" y="98201"/>
                    </a:lnTo>
                    <a:lnTo>
                      <a:pt x="14829" y="26659"/>
                    </a:lnTo>
                    <a:cubicBezTo>
                      <a:pt x="14709" y="20144"/>
                      <a:pt x="19945" y="14788"/>
                      <a:pt x="26499" y="14788"/>
                    </a:cubicBezTo>
                    <a:cubicBezTo>
                      <a:pt x="33014" y="14788"/>
                      <a:pt x="38250" y="20144"/>
                      <a:pt x="38130" y="26659"/>
                    </a:cubicBezTo>
                    <a:lnTo>
                      <a:pt x="38130" y="36211"/>
                    </a:lnTo>
                    <a:lnTo>
                      <a:pt x="52758" y="36211"/>
                    </a:lnTo>
                    <a:lnTo>
                      <a:pt x="52758" y="26659"/>
                    </a:lnTo>
                    <a:cubicBezTo>
                      <a:pt x="52998" y="11991"/>
                      <a:pt x="41167" y="0"/>
                      <a:pt x="2649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48" name="Google Shape;1448;p34"/>
              <p:cNvSpPr/>
              <p:nvPr/>
            </p:nvSpPr>
            <p:spPr>
              <a:xfrm>
                <a:off x="7623053" y="2270721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49" name="Google Shape;1449;p34"/>
              <p:cNvSpPr/>
              <p:nvPr/>
            </p:nvSpPr>
            <p:spPr>
              <a:xfrm>
                <a:off x="5968650" y="2271075"/>
                <a:ext cx="3456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0" name="Google Shape;1450;p34"/>
              <p:cNvSpPr/>
              <p:nvPr/>
            </p:nvSpPr>
            <p:spPr>
              <a:xfrm>
                <a:off x="5968656" y="1298516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1" name="Google Shape;1451;p34"/>
              <p:cNvSpPr/>
              <p:nvPr/>
            </p:nvSpPr>
            <p:spPr>
              <a:xfrm rot="-5400000">
                <a:off x="5867469" y="2356592"/>
                <a:ext cx="551068" cy="204892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7995" extrusionOk="0">
                    <a:moveTo>
                      <a:pt x="3997" y="1"/>
                    </a:moveTo>
                    <a:cubicBezTo>
                      <a:pt x="1799" y="1"/>
                      <a:pt x="0" y="1759"/>
                      <a:pt x="0" y="3997"/>
                    </a:cubicBezTo>
                    <a:cubicBezTo>
                      <a:pt x="0" y="6236"/>
                      <a:pt x="1799" y="7994"/>
                      <a:pt x="3997" y="7994"/>
                    </a:cubicBezTo>
                    <a:lnTo>
                      <a:pt x="17466" y="7994"/>
                    </a:lnTo>
                    <a:cubicBezTo>
                      <a:pt x="19704" y="7994"/>
                      <a:pt x="21503" y="6236"/>
                      <a:pt x="21503" y="3997"/>
                    </a:cubicBezTo>
                    <a:cubicBezTo>
                      <a:pt x="21503" y="1759"/>
                      <a:pt x="19704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2" name="Google Shape;1452;p34"/>
              <p:cNvSpPr/>
              <p:nvPr/>
            </p:nvSpPr>
            <p:spPr>
              <a:xfrm rot="-5400000">
                <a:off x="5867969" y="1384019"/>
                <a:ext cx="550069" cy="204892"/>
              </a:xfrm>
              <a:custGeom>
                <a:avLst/>
                <a:gdLst/>
                <a:ahLst/>
                <a:cxnLst/>
                <a:rect l="l" t="t" r="r" b="b"/>
                <a:pathLst>
                  <a:path w="21464" h="7995" extrusionOk="0">
                    <a:moveTo>
                      <a:pt x="3997" y="1"/>
                    </a:moveTo>
                    <a:cubicBezTo>
                      <a:pt x="1759" y="1"/>
                      <a:pt x="1" y="1759"/>
                      <a:pt x="1" y="3997"/>
                    </a:cubicBezTo>
                    <a:cubicBezTo>
                      <a:pt x="1" y="6236"/>
                      <a:pt x="1759" y="7994"/>
                      <a:pt x="3997" y="7994"/>
                    </a:cubicBezTo>
                    <a:lnTo>
                      <a:pt x="17466" y="7994"/>
                    </a:lnTo>
                    <a:cubicBezTo>
                      <a:pt x="19665" y="7994"/>
                      <a:pt x="21463" y="6236"/>
                      <a:pt x="21463" y="3997"/>
                    </a:cubicBezTo>
                    <a:cubicBezTo>
                      <a:pt x="21463" y="1759"/>
                      <a:pt x="19665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3" name="Google Shape;1453;p34"/>
              <p:cNvSpPr/>
              <p:nvPr/>
            </p:nvSpPr>
            <p:spPr>
              <a:xfrm rot="-5400000">
                <a:off x="7516062" y="2356093"/>
                <a:ext cx="551068" cy="205891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1"/>
                    </a:moveTo>
                    <a:cubicBezTo>
                      <a:pt x="1799" y="1"/>
                      <a:pt x="0" y="1799"/>
                      <a:pt x="0" y="399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3997"/>
                    </a:cubicBezTo>
                    <a:cubicBezTo>
                      <a:pt x="21503" y="1799"/>
                      <a:pt x="19704" y="1"/>
                      <a:pt x="1746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54" name="Google Shape;1454;p34"/>
            <p:cNvGrpSpPr/>
            <p:nvPr/>
          </p:nvGrpSpPr>
          <p:grpSpPr>
            <a:xfrm>
              <a:off x="8002009" y="3131620"/>
              <a:ext cx="694263" cy="550043"/>
              <a:chOff x="8002009" y="3131620"/>
              <a:chExt cx="694263" cy="550043"/>
            </a:xfrm>
          </p:grpSpPr>
          <p:sp>
            <p:nvSpPr>
              <p:cNvPr id="1455" name="Google Shape;1455;p34"/>
              <p:cNvSpPr/>
              <p:nvPr/>
            </p:nvSpPr>
            <p:spPr>
              <a:xfrm rot="-5400000">
                <a:off x="8134317" y="3174320"/>
                <a:ext cx="375966" cy="464643"/>
              </a:xfrm>
              <a:custGeom>
                <a:avLst/>
                <a:gdLst/>
                <a:ahLst/>
                <a:cxnLst/>
                <a:rect l="l" t="t" r="r" b="b"/>
                <a:pathLst>
                  <a:path w="14669" h="49721" extrusionOk="0">
                    <a:moveTo>
                      <a:pt x="1" y="1"/>
                    </a:moveTo>
                    <a:lnTo>
                      <a:pt x="1" y="49721"/>
                    </a:lnTo>
                    <a:lnTo>
                      <a:pt x="14669" y="49721"/>
                    </a:ln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456" name="Google Shape;1456;p34"/>
              <p:cNvSpPr/>
              <p:nvPr/>
            </p:nvSpPr>
            <p:spPr>
              <a:xfrm>
                <a:off x="8418782" y="3218646"/>
                <a:ext cx="135900" cy="3759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457" name="Google Shape;1457;p34"/>
              <p:cNvGrpSpPr/>
              <p:nvPr/>
            </p:nvGrpSpPr>
            <p:grpSpPr>
              <a:xfrm>
                <a:off x="8002009" y="3131620"/>
                <a:ext cx="277483" cy="550043"/>
                <a:chOff x="7204134" y="3131620"/>
                <a:chExt cx="277483" cy="550043"/>
              </a:xfrm>
            </p:grpSpPr>
            <p:sp>
              <p:nvSpPr>
                <p:cNvPr id="1458" name="Google Shape;1458;p34"/>
                <p:cNvSpPr/>
                <p:nvPr/>
              </p:nvSpPr>
              <p:spPr>
                <a:xfrm>
                  <a:off x="7345717" y="3218650"/>
                  <a:ext cx="135900" cy="3759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459" name="Google Shape;1459;p34"/>
                <p:cNvSpPr/>
                <p:nvPr/>
              </p:nvSpPr>
              <p:spPr>
                <a:xfrm rot="-5400000">
                  <a:off x="7032058" y="3303696"/>
                  <a:ext cx="550043" cy="2058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63" h="8034" extrusionOk="0">
                      <a:moveTo>
                        <a:pt x="3997" y="0"/>
                      </a:moveTo>
                      <a:cubicBezTo>
                        <a:pt x="1759" y="0"/>
                        <a:pt x="0" y="1799"/>
                        <a:pt x="0" y="4037"/>
                      </a:cubicBezTo>
                      <a:cubicBezTo>
                        <a:pt x="0" y="6235"/>
                        <a:pt x="175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664" y="8034"/>
                        <a:pt x="21463" y="6235"/>
                        <a:pt x="21463" y="4037"/>
                      </a:cubicBezTo>
                      <a:cubicBezTo>
                        <a:pt x="21463" y="1799"/>
                        <a:pt x="1966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460" name="Google Shape;1460;p34"/>
              <p:cNvSpPr/>
              <p:nvPr/>
            </p:nvSpPr>
            <p:spPr>
              <a:xfrm rot="-5400000">
                <a:off x="8318304" y="3303696"/>
                <a:ext cx="550043" cy="205891"/>
              </a:xfrm>
              <a:custGeom>
                <a:avLst/>
                <a:gdLst/>
                <a:ahLst/>
                <a:cxnLst/>
                <a:rect l="l" t="t" r="r" b="b"/>
                <a:pathLst>
                  <a:path w="21463" h="8034" extrusionOk="0">
                    <a:moveTo>
                      <a:pt x="3997" y="0"/>
                    </a:moveTo>
                    <a:cubicBezTo>
                      <a:pt x="1759" y="0"/>
                      <a:pt x="0" y="1799"/>
                      <a:pt x="0" y="3997"/>
                    </a:cubicBezTo>
                    <a:cubicBezTo>
                      <a:pt x="0" y="6235"/>
                      <a:pt x="1759" y="8034"/>
                      <a:pt x="3997" y="8034"/>
                    </a:cubicBezTo>
                    <a:lnTo>
                      <a:pt x="17466" y="8034"/>
                    </a:lnTo>
                    <a:cubicBezTo>
                      <a:pt x="19664" y="8034"/>
                      <a:pt x="21463" y="6235"/>
                      <a:pt x="21463" y="3997"/>
                    </a:cubicBezTo>
                    <a:cubicBezTo>
                      <a:pt x="21463" y="1799"/>
                      <a:pt x="1966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1461" name="Google Shape;1461;p34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462" name="Google Shape;1462;p34"/>
          <p:cNvGrpSpPr/>
          <p:nvPr/>
        </p:nvGrpSpPr>
        <p:grpSpPr>
          <a:xfrm>
            <a:off x="457212" y="1156425"/>
            <a:ext cx="4426863" cy="599238"/>
            <a:chOff x="457212" y="1156425"/>
            <a:chExt cx="4426863" cy="599238"/>
          </a:xfrm>
        </p:grpSpPr>
        <p:sp>
          <p:nvSpPr>
            <p:cNvPr id="1463" name="Google Shape;1463;p34"/>
            <p:cNvSpPr txBox="1"/>
            <p:nvPr/>
          </p:nvSpPr>
          <p:spPr>
            <a:xfrm>
              <a:off x="1056975" y="1156425"/>
              <a:ext cx="38271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محصولات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464" name="Google Shape;1464;p34"/>
            <p:cNvSpPr txBox="1"/>
            <p:nvPr/>
          </p:nvSpPr>
          <p:spPr>
            <a:xfrm>
              <a:off x="1056975" y="1495870"/>
              <a:ext cx="3827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465" name="Google Shape;1465;p34"/>
            <p:cNvSpPr/>
            <p:nvPr/>
          </p:nvSpPr>
          <p:spPr>
            <a:xfrm>
              <a:off x="457212" y="1167963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01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466" name="Google Shape;1466;p34"/>
          <p:cNvGrpSpPr/>
          <p:nvPr/>
        </p:nvGrpSpPr>
        <p:grpSpPr>
          <a:xfrm>
            <a:off x="457212" y="1888388"/>
            <a:ext cx="4426863" cy="599237"/>
            <a:chOff x="457212" y="1888388"/>
            <a:chExt cx="4426863" cy="599237"/>
          </a:xfrm>
        </p:grpSpPr>
        <p:sp>
          <p:nvSpPr>
            <p:cNvPr id="1467" name="Google Shape;1467;p34"/>
            <p:cNvSpPr txBox="1"/>
            <p:nvPr/>
          </p:nvSpPr>
          <p:spPr>
            <a:xfrm>
              <a:off x="1056975" y="1888388"/>
              <a:ext cx="38271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خدمات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468" name="Google Shape;1468;p34"/>
            <p:cNvSpPr txBox="1"/>
            <p:nvPr/>
          </p:nvSpPr>
          <p:spPr>
            <a:xfrm>
              <a:off x="1056975" y="2227834"/>
              <a:ext cx="3827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469" name="Google Shape;1469;p34"/>
            <p:cNvSpPr/>
            <p:nvPr/>
          </p:nvSpPr>
          <p:spPr>
            <a:xfrm>
              <a:off x="457212" y="1899925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02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470" name="Google Shape;1470;p34"/>
          <p:cNvGrpSpPr/>
          <p:nvPr/>
        </p:nvGrpSpPr>
        <p:grpSpPr>
          <a:xfrm>
            <a:off x="457212" y="2620351"/>
            <a:ext cx="4426863" cy="599237"/>
            <a:chOff x="457212" y="2620351"/>
            <a:chExt cx="4426863" cy="599237"/>
          </a:xfrm>
        </p:grpSpPr>
        <p:sp>
          <p:nvSpPr>
            <p:cNvPr id="1471" name="Google Shape;1471;p34"/>
            <p:cNvSpPr txBox="1"/>
            <p:nvPr/>
          </p:nvSpPr>
          <p:spPr>
            <a:xfrm>
              <a:off x="1056975" y="2620351"/>
              <a:ext cx="38271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برنامه ی بازاریابی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472" name="Google Shape;1472;p34"/>
            <p:cNvSpPr txBox="1"/>
            <p:nvPr/>
          </p:nvSpPr>
          <p:spPr>
            <a:xfrm>
              <a:off x="1056975" y="2959798"/>
              <a:ext cx="3827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473" name="Google Shape;1473;p34"/>
            <p:cNvSpPr/>
            <p:nvPr/>
          </p:nvSpPr>
          <p:spPr>
            <a:xfrm>
              <a:off x="457212" y="2631888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03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474" name="Google Shape;1474;p34"/>
          <p:cNvGrpSpPr/>
          <p:nvPr/>
        </p:nvGrpSpPr>
        <p:grpSpPr>
          <a:xfrm>
            <a:off x="457212" y="3352314"/>
            <a:ext cx="4426863" cy="599236"/>
            <a:chOff x="457212" y="3352314"/>
            <a:chExt cx="4426863" cy="599236"/>
          </a:xfrm>
        </p:grpSpPr>
        <p:sp>
          <p:nvSpPr>
            <p:cNvPr id="1475" name="Google Shape;1475;p34"/>
            <p:cNvSpPr txBox="1"/>
            <p:nvPr/>
          </p:nvSpPr>
          <p:spPr>
            <a:xfrm>
              <a:off x="1056975" y="3352314"/>
              <a:ext cx="38271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طرح فروش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476" name="Google Shape;1476;p34"/>
            <p:cNvSpPr txBox="1"/>
            <p:nvPr/>
          </p:nvSpPr>
          <p:spPr>
            <a:xfrm>
              <a:off x="1056975" y="3691761"/>
              <a:ext cx="3827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477" name="Google Shape;1477;p34"/>
            <p:cNvSpPr/>
            <p:nvPr/>
          </p:nvSpPr>
          <p:spPr>
            <a:xfrm>
              <a:off x="457212" y="3363850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04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478" name="Google Shape;1478;p34"/>
          <p:cNvGrpSpPr/>
          <p:nvPr/>
        </p:nvGrpSpPr>
        <p:grpSpPr>
          <a:xfrm>
            <a:off x="457212" y="4084276"/>
            <a:ext cx="4426863" cy="599236"/>
            <a:chOff x="457212" y="4084276"/>
            <a:chExt cx="4426863" cy="599236"/>
          </a:xfrm>
        </p:grpSpPr>
        <p:sp>
          <p:nvSpPr>
            <p:cNvPr id="1479" name="Google Shape;1479;p34"/>
            <p:cNvSpPr txBox="1"/>
            <p:nvPr/>
          </p:nvSpPr>
          <p:spPr>
            <a:xfrm>
              <a:off x="1056975" y="4084276"/>
              <a:ext cx="38271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هدف نهایی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480" name="Google Shape;1480;p34"/>
            <p:cNvSpPr txBox="1"/>
            <p:nvPr/>
          </p:nvSpPr>
          <p:spPr>
            <a:xfrm>
              <a:off x="1056975" y="4423725"/>
              <a:ext cx="38271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481" name="Google Shape;1481;p34"/>
            <p:cNvSpPr/>
            <p:nvPr/>
          </p:nvSpPr>
          <p:spPr>
            <a:xfrm>
              <a:off x="457212" y="4095813"/>
              <a:ext cx="587700" cy="58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0" tIns="91425" rIns="0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05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482" name="Google Shape;1482;p34"/>
          <p:cNvGrpSpPr/>
          <p:nvPr/>
        </p:nvGrpSpPr>
        <p:grpSpPr>
          <a:xfrm>
            <a:off x="8214130" y="4204261"/>
            <a:ext cx="327334" cy="325003"/>
            <a:chOff x="-63250675" y="3744075"/>
            <a:chExt cx="320350" cy="318100"/>
          </a:xfrm>
        </p:grpSpPr>
        <p:sp>
          <p:nvSpPr>
            <p:cNvPr id="1483" name="Google Shape;1483;p34"/>
            <p:cNvSpPr/>
            <p:nvPr/>
          </p:nvSpPr>
          <p:spPr>
            <a:xfrm>
              <a:off x="-63126250" y="3744075"/>
              <a:ext cx="195925" cy="192875"/>
            </a:xfrm>
            <a:custGeom>
              <a:avLst/>
              <a:gdLst/>
              <a:ahLst/>
              <a:cxnLst/>
              <a:rect l="l" t="t" r="r" b="b"/>
              <a:pathLst>
                <a:path w="7837" h="7715" extrusionOk="0">
                  <a:moveTo>
                    <a:pt x="6020" y="0"/>
                  </a:moveTo>
                  <a:cubicBezTo>
                    <a:pt x="5921" y="0"/>
                    <a:pt x="5820" y="37"/>
                    <a:pt x="5735" y="122"/>
                  </a:cubicBezTo>
                  <a:lnTo>
                    <a:pt x="4097" y="1760"/>
                  </a:lnTo>
                  <a:cubicBezTo>
                    <a:pt x="4034" y="1854"/>
                    <a:pt x="3971" y="1917"/>
                    <a:pt x="3971" y="2012"/>
                  </a:cubicBezTo>
                  <a:lnTo>
                    <a:pt x="3782" y="3304"/>
                  </a:lnTo>
                  <a:lnTo>
                    <a:pt x="1734" y="5351"/>
                  </a:lnTo>
                  <a:cubicBezTo>
                    <a:pt x="1576" y="5288"/>
                    <a:pt x="1387" y="5225"/>
                    <a:pt x="1230" y="5225"/>
                  </a:cubicBezTo>
                  <a:cubicBezTo>
                    <a:pt x="537" y="5225"/>
                    <a:pt x="1" y="5793"/>
                    <a:pt x="1" y="6486"/>
                  </a:cubicBezTo>
                  <a:cubicBezTo>
                    <a:pt x="1" y="7210"/>
                    <a:pt x="537" y="7714"/>
                    <a:pt x="1230" y="7714"/>
                  </a:cubicBezTo>
                  <a:cubicBezTo>
                    <a:pt x="1891" y="7714"/>
                    <a:pt x="2458" y="7179"/>
                    <a:pt x="2458" y="6486"/>
                  </a:cubicBezTo>
                  <a:cubicBezTo>
                    <a:pt x="2458" y="6297"/>
                    <a:pt x="2395" y="6139"/>
                    <a:pt x="2332" y="5982"/>
                  </a:cubicBezTo>
                  <a:lnTo>
                    <a:pt x="4380" y="3934"/>
                  </a:lnTo>
                  <a:lnTo>
                    <a:pt x="5672" y="3745"/>
                  </a:lnTo>
                  <a:cubicBezTo>
                    <a:pt x="5735" y="3745"/>
                    <a:pt x="5829" y="3713"/>
                    <a:pt x="5924" y="3619"/>
                  </a:cubicBezTo>
                  <a:lnTo>
                    <a:pt x="7562" y="1980"/>
                  </a:lnTo>
                  <a:cubicBezTo>
                    <a:pt x="7837" y="1706"/>
                    <a:pt x="7609" y="1254"/>
                    <a:pt x="7251" y="1254"/>
                  </a:cubicBezTo>
                  <a:cubicBezTo>
                    <a:pt x="7240" y="1254"/>
                    <a:pt x="7228" y="1255"/>
                    <a:pt x="7216" y="1256"/>
                  </a:cubicBezTo>
                  <a:lnTo>
                    <a:pt x="6302" y="1382"/>
                  </a:lnTo>
                  <a:lnTo>
                    <a:pt x="6428" y="468"/>
                  </a:lnTo>
                  <a:cubicBezTo>
                    <a:pt x="6472" y="203"/>
                    <a:pt x="6253" y="0"/>
                    <a:pt x="602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4" name="Google Shape;1484;p34"/>
            <p:cNvSpPr/>
            <p:nvPr/>
          </p:nvSpPr>
          <p:spPr>
            <a:xfrm>
              <a:off x="-63190025" y="3814050"/>
              <a:ext cx="186675" cy="185900"/>
            </a:xfrm>
            <a:custGeom>
              <a:avLst/>
              <a:gdLst/>
              <a:ahLst/>
              <a:cxnLst/>
              <a:rect l="l" t="t" r="r" b="b"/>
              <a:pathLst>
                <a:path w="7467" h="7436" extrusionOk="0">
                  <a:moveTo>
                    <a:pt x="3718" y="1"/>
                  </a:moveTo>
                  <a:cubicBezTo>
                    <a:pt x="1670" y="1"/>
                    <a:pt x="0" y="1670"/>
                    <a:pt x="0" y="3750"/>
                  </a:cubicBezTo>
                  <a:cubicBezTo>
                    <a:pt x="0" y="5797"/>
                    <a:pt x="1638" y="7436"/>
                    <a:pt x="3718" y="7436"/>
                  </a:cubicBezTo>
                  <a:cubicBezTo>
                    <a:pt x="5765" y="7436"/>
                    <a:pt x="7467" y="5797"/>
                    <a:pt x="7467" y="3750"/>
                  </a:cubicBezTo>
                  <a:cubicBezTo>
                    <a:pt x="7467" y="3151"/>
                    <a:pt x="7341" y="2647"/>
                    <a:pt x="7120" y="2143"/>
                  </a:cubicBezTo>
                  <a:lnTo>
                    <a:pt x="5828" y="3435"/>
                  </a:lnTo>
                  <a:cubicBezTo>
                    <a:pt x="5828" y="3498"/>
                    <a:pt x="5860" y="3624"/>
                    <a:pt x="5860" y="3718"/>
                  </a:cubicBezTo>
                  <a:cubicBezTo>
                    <a:pt x="5860" y="4852"/>
                    <a:pt x="4915" y="5797"/>
                    <a:pt x="3781" y="5797"/>
                  </a:cubicBezTo>
                  <a:cubicBezTo>
                    <a:pt x="2615" y="5797"/>
                    <a:pt x="1670" y="4852"/>
                    <a:pt x="1670" y="3718"/>
                  </a:cubicBezTo>
                  <a:cubicBezTo>
                    <a:pt x="1733" y="2552"/>
                    <a:pt x="2615" y="1607"/>
                    <a:pt x="3781" y="1607"/>
                  </a:cubicBezTo>
                  <a:cubicBezTo>
                    <a:pt x="3875" y="1607"/>
                    <a:pt x="3970" y="1607"/>
                    <a:pt x="4033" y="1670"/>
                  </a:cubicBezTo>
                  <a:lnTo>
                    <a:pt x="5356" y="347"/>
                  </a:lnTo>
                  <a:cubicBezTo>
                    <a:pt x="4883" y="127"/>
                    <a:pt x="4316" y="1"/>
                    <a:pt x="371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5" name="Google Shape;1485;p34"/>
            <p:cNvSpPr/>
            <p:nvPr/>
          </p:nvSpPr>
          <p:spPr>
            <a:xfrm>
              <a:off x="-63250675" y="3751050"/>
              <a:ext cx="311125" cy="311125"/>
            </a:xfrm>
            <a:custGeom>
              <a:avLst/>
              <a:gdLst/>
              <a:ahLst/>
              <a:cxnLst/>
              <a:rect l="l" t="t" r="r" b="b"/>
              <a:pathLst>
                <a:path w="12445" h="12445" extrusionOk="0">
                  <a:moveTo>
                    <a:pt x="6270" y="0"/>
                  </a:moveTo>
                  <a:cubicBezTo>
                    <a:pt x="2773" y="0"/>
                    <a:pt x="0" y="2804"/>
                    <a:pt x="0" y="6238"/>
                  </a:cubicBezTo>
                  <a:cubicBezTo>
                    <a:pt x="0" y="9641"/>
                    <a:pt x="2804" y="12445"/>
                    <a:pt x="6238" y="12445"/>
                  </a:cubicBezTo>
                  <a:cubicBezTo>
                    <a:pt x="9672" y="12445"/>
                    <a:pt x="12445" y="9641"/>
                    <a:pt x="12445" y="6238"/>
                  </a:cubicBezTo>
                  <a:cubicBezTo>
                    <a:pt x="12445" y="5325"/>
                    <a:pt x="12256" y="4411"/>
                    <a:pt x="11878" y="3592"/>
                  </a:cubicBezTo>
                  <a:lnTo>
                    <a:pt x="11563" y="3907"/>
                  </a:lnTo>
                  <a:cubicBezTo>
                    <a:pt x="11342" y="4096"/>
                    <a:pt x="11121" y="4222"/>
                    <a:pt x="10838" y="4253"/>
                  </a:cubicBezTo>
                  <a:lnTo>
                    <a:pt x="10397" y="4348"/>
                  </a:lnTo>
                  <a:cubicBezTo>
                    <a:pt x="10680" y="4915"/>
                    <a:pt x="10806" y="5545"/>
                    <a:pt x="10806" y="6238"/>
                  </a:cubicBezTo>
                  <a:cubicBezTo>
                    <a:pt x="10806" y="8759"/>
                    <a:pt x="8759" y="10743"/>
                    <a:pt x="6270" y="10743"/>
                  </a:cubicBezTo>
                  <a:cubicBezTo>
                    <a:pt x="3781" y="10743"/>
                    <a:pt x="1733" y="8696"/>
                    <a:pt x="1733" y="6238"/>
                  </a:cubicBezTo>
                  <a:cubicBezTo>
                    <a:pt x="1733" y="3718"/>
                    <a:pt x="3781" y="1670"/>
                    <a:pt x="6270" y="1670"/>
                  </a:cubicBezTo>
                  <a:cubicBezTo>
                    <a:pt x="6931" y="1670"/>
                    <a:pt x="7561" y="1796"/>
                    <a:pt x="8160" y="2048"/>
                  </a:cubicBezTo>
                  <a:lnTo>
                    <a:pt x="8254" y="1607"/>
                  </a:lnTo>
                  <a:cubicBezTo>
                    <a:pt x="8286" y="1355"/>
                    <a:pt x="8412" y="1103"/>
                    <a:pt x="8601" y="914"/>
                  </a:cubicBezTo>
                  <a:lnTo>
                    <a:pt x="8916" y="599"/>
                  </a:lnTo>
                  <a:cubicBezTo>
                    <a:pt x="8097" y="189"/>
                    <a:pt x="7215" y="0"/>
                    <a:pt x="62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86" name="Google Shape;1486;p34"/>
          <p:cNvGrpSpPr/>
          <p:nvPr/>
        </p:nvGrpSpPr>
        <p:grpSpPr>
          <a:xfrm>
            <a:off x="7344349" y="3226490"/>
            <a:ext cx="356654" cy="356393"/>
            <a:chOff x="-61351725" y="3372400"/>
            <a:chExt cx="310350" cy="310150"/>
          </a:xfrm>
        </p:grpSpPr>
        <p:sp>
          <p:nvSpPr>
            <p:cNvPr id="1487" name="Google Shape;1487;p34"/>
            <p:cNvSpPr/>
            <p:nvPr/>
          </p:nvSpPr>
          <p:spPr>
            <a:xfrm>
              <a:off x="-61165050" y="3558875"/>
              <a:ext cx="19700" cy="19700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410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410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4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8" name="Google Shape;1488;p34"/>
            <p:cNvSpPr/>
            <p:nvPr/>
          </p:nvSpPr>
          <p:spPr>
            <a:xfrm>
              <a:off x="-61247750" y="3476175"/>
              <a:ext cx="19700" cy="19700"/>
            </a:xfrm>
            <a:custGeom>
              <a:avLst/>
              <a:gdLst/>
              <a:ahLst/>
              <a:cxnLst/>
              <a:rect l="l" t="t" r="r" b="b"/>
              <a:pathLst>
                <a:path w="788" h="788" extrusionOk="0">
                  <a:moveTo>
                    <a:pt x="378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30"/>
                    <a:pt x="189" y="788"/>
                    <a:pt x="378" y="788"/>
                  </a:cubicBezTo>
                  <a:cubicBezTo>
                    <a:pt x="599" y="788"/>
                    <a:pt x="788" y="630"/>
                    <a:pt x="788" y="410"/>
                  </a:cubicBezTo>
                  <a:cubicBezTo>
                    <a:pt x="788" y="189"/>
                    <a:pt x="599" y="0"/>
                    <a:pt x="3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9" name="Google Shape;1489;p34"/>
            <p:cNvSpPr/>
            <p:nvPr/>
          </p:nvSpPr>
          <p:spPr>
            <a:xfrm>
              <a:off x="-61351725" y="3372400"/>
              <a:ext cx="310350" cy="310150"/>
            </a:xfrm>
            <a:custGeom>
              <a:avLst/>
              <a:gdLst/>
              <a:ahLst/>
              <a:cxnLst/>
              <a:rect l="l" t="t" r="r" b="b"/>
              <a:pathLst>
                <a:path w="12414" h="12406" extrusionOk="0">
                  <a:moveTo>
                    <a:pt x="4506" y="3332"/>
                  </a:moveTo>
                  <a:cubicBezTo>
                    <a:pt x="5167" y="3332"/>
                    <a:pt x="5735" y="3867"/>
                    <a:pt x="5735" y="4561"/>
                  </a:cubicBezTo>
                  <a:cubicBezTo>
                    <a:pt x="5735" y="5222"/>
                    <a:pt x="5199" y="5821"/>
                    <a:pt x="4506" y="5821"/>
                  </a:cubicBezTo>
                  <a:cubicBezTo>
                    <a:pt x="3844" y="5821"/>
                    <a:pt x="3277" y="5254"/>
                    <a:pt x="3277" y="4561"/>
                  </a:cubicBezTo>
                  <a:cubicBezTo>
                    <a:pt x="3277" y="3899"/>
                    <a:pt x="3844" y="3332"/>
                    <a:pt x="4506" y="3332"/>
                  </a:cubicBezTo>
                  <a:close/>
                  <a:moveTo>
                    <a:pt x="7830" y="4159"/>
                  </a:moveTo>
                  <a:cubicBezTo>
                    <a:pt x="7940" y="4159"/>
                    <a:pt x="8050" y="4198"/>
                    <a:pt x="8129" y="4277"/>
                  </a:cubicBezTo>
                  <a:cubicBezTo>
                    <a:pt x="8286" y="4435"/>
                    <a:pt x="8286" y="4718"/>
                    <a:pt x="8129" y="4876"/>
                  </a:cubicBezTo>
                  <a:lnTo>
                    <a:pt x="4821" y="8184"/>
                  </a:lnTo>
                  <a:cubicBezTo>
                    <a:pt x="4742" y="8262"/>
                    <a:pt x="4632" y="8302"/>
                    <a:pt x="4522" y="8302"/>
                  </a:cubicBezTo>
                  <a:cubicBezTo>
                    <a:pt x="4411" y="8302"/>
                    <a:pt x="4301" y="8262"/>
                    <a:pt x="4222" y="8184"/>
                  </a:cubicBezTo>
                  <a:cubicBezTo>
                    <a:pt x="4065" y="8026"/>
                    <a:pt x="4065" y="7743"/>
                    <a:pt x="4222" y="7585"/>
                  </a:cubicBezTo>
                  <a:lnTo>
                    <a:pt x="7530" y="4277"/>
                  </a:lnTo>
                  <a:cubicBezTo>
                    <a:pt x="7609" y="4198"/>
                    <a:pt x="7719" y="4159"/>
                    <a:pt x="7830" y="4159"/>
                  </a:cubicBezTo>
                  <a:close/>
                  <a:moveTo>
                    <a:pt x="7845" y="6640"/>
                  </a:moveTo>
                  <a:cubicBezTo>
                    <a:pt x="8539" y="6640"/>
                    <a:pt x="9074" y="7175"/>
                    <a:pt x="9074" y="7900"/>
                  </a:cubicBezTo>
                  <a:cubicBezTo>
                    <a:pt x="9074" y="8562"/>
                    <a:pt x="8539" y="9129"/>
                    <a:pt x="7845" y="9129"/>
                  </a:cubicBezTo>
                  <a:cubicBezTo>
                    <a:pt x="7184" y="9129"/>
                    <a:pt x="6648" y="8562"/>
                    <a:pt x="6648" y="7900"/>
                  </a:cubicBezTo>
                  <a:cubicBezTo>
                    <a:pt x="6648" y="7239"/>
                    <a:pt x="7184" y="6640"/>
                    <a:pt x="7845" y="6640"/>
                  </a:cubicBezTo>
                  <a:close/>
                  <a:moveTo>
                    <a:pt x="6223" y="0"/>
                  </a:moveTo>
                  <a:cubicBezTo>
                    <a:pt x="6113" y="0"/>
                    <a:pt x="6002" y="40"/>
                    <a:pt x="5924" y="118"/>
                  </a:cubicBezTo>
                  <a:lnTo>
                    <a:pt x="4348" y="1694"/>
                  </a:lnTo>
                  <a:lnTo>
                    <a:pt x="2111" y="1694"/>
                  </a:lnTo>
                  <a:cubicBezTo>
                    <a:pt x="1859" y="1694"/>
                    <a:pt x="1702" y="1883"/>
                    <a:pt x="1702" y="2072"/>
                  </a:cubicBezTo>
                  <a:lnTo>
                    <a:pt x="1702" y="4309"/>
                  </a:lnTo>
                  <a:lnTo>
                    <a:pt x="127" y="5884"/>
                  </a:lnTo>
                  <a:cubicBezTo>
                    <a:pt x="1" y="6041"/>
                    <a:pt x="1" y="6325"/>
                    <a:pt x="127" y="6482"/>
                  </a:cubicBezTo>
                  <a:lnTo>
                    <a:pt x="1702" y="8058"/>
                  </a:lnTo>
                  <a:lnTo>
                    <a:pt x="1702" y="10294"/>
                  </a:lnTo>
                  <a:cubicBezTo>
                    <a:pt x="1702" y="10547"/>
                    <a:pt x="1922" y="10704"/>
                    <a:pt x="2111" y="10704"/>
                  </a:cubicBezTo>
                  <a:lnTo>
                    <a:pt x="4348" y="10704"/>
                  </a:lnTo>
                  <a:lnTo>
                    <a:pt x="5924" y="12279"/>
                  </a:lnTo>
                  <a:cubicBezTo>
                    <a:pt x="6018" y="12342"/>
                    <a:pt x="6113" y="12405"/>
                    <a:pt x="6207" y="12405"/>
                  </a:cubicBezTo>
                  <a:cubicBezTo>
                    <a:pt x="6333" y="12405"/>
                    <a:pt x="6396" y="12342"/>
                    <a:pt x="6491" y="12279"/>
                  </a:cubicBezTo>
                  <a:lnTo>
                    <a:pt x="8066" y="10704"/>
                  </a:lnTo>
                  <a:lnTo>
                    <a:pt x="10303" y="10704"/>
                  </a:lnTo>
                  <a:cubicBezTo>
                    <a:pt x="10523" y="10704"/>
                    <a:pt x="10744" y="10515"/>
                    <a:pt x="10744" y="10294"/>
                  </a:cubicBezTo>
                  <a:lnTo>
                    <a:pt x="10744" y="8058"/>
                  </a:lnTo>
                  <a:lnTo>
                    <a:pt x="12319" y="6482"/>
                  </a:lnTo>
                  <a:cubicBezTo>
                    <a:pt x="12382" y="6419"/>
                    <a:pt x="12414" y="6293"/>
                    <a:pt x="12414" y="6199"/>
                  </a:cubicBezTo>
                  <a:cubicBezTo>
                    <a:pt x="12414" y="6104"/>
                    <a:pt x="12382" y="6010"/>
                    <a:pt x="12319" y="5947"/>
                  </a:cubicBezTo>
                  <a:lnTo>
                    <a:pt x="10744" y="4372"/>
                  </a:lnTo>
                  <a:lnTo>
                    <a:pt x="10744" y="2103"/>
                  </a:lnTo>
                  <a:cubicBezTo>
                    <a:pt x="10744" y="1851"/>
                    <a:pt x="10523" y="1694"/>
                    <a:pt x="10334" y="1694"/>
                  </a:cubicBezTo>
                  <a:lnTo>
                    <a:pt x="8097" y="1694"/>
                  </a:lnTo>
                  <a:lnTo>
                    <a:pt x="6522" y="118"/>
                  </a:lnTo>
                  <a:cubicBezTo>
                    <a:pt x="6443" y="40"/>
                    <a:pt x="6333" y="0"/>
                    <a:pt x="62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90" name="Google Shape;1490;p34"/>
          <p:cNvGrpSpPr/>
          <p:nvPr/>
        </p:nvGrpSpPr>
        <p:grpSpPr>
          <a:xfrm>
            <a:off x="6563019" y="1324732"/>
            <a:ext cx="323553" cy="323419"/>
            <a:chOff x="-60255350" y="3733825"/>
            <a:chExt cx="316650" cy="316550"/>
          </a:xfrm>
        </p:grpSpPr>
        <p:sp>
          <p:nvSpPr>
            <p:cNvPr id="1491" name="Google Shape;1491;p34"/>
            <p:cNvSpPr/>
            <p:nvPr/>
          </p:nvSpPr>
          <p:spPr>
            <a:xfrm>
              <a:off x="-60218325" y="3733825"/>
              <a:ext cx="235525" cy="316550"/>
            </a:xfrm>
            <a:custGeom>
              <a:avLst/>
              <a:gdLst/>
              <a:ahLst/>
              <a:cxnLst/>
              <a:rect l="l" t="t" r="r" b="b"/>
              <a:pathLst>
                <a:path w="9421" h="12662" extrusionOk="0">
                  <a:moveTo>
                    <a:pt x="4821" y="1666"/>
                  </a:moveTo>
                  <a:cubicBezTo>
                    <a:pt x="5073" y="1666"/>
                    <a:pt x="5262" y="1886"/>
                    <a:pt x="5262" y="2075"/>
                  </a:cubicBezTo>
                  <a:lnTo>
                    <a:pt x="5262" y="2359"/>
                  </a:lnTo>
                  <a:cubicBezTo>
                    <a:pt x="5734" y="2485"/>
                    <a:pt x="6081" y="2989"/>
                    <a:pt x="6081" y="3525"/>
                  </a:cubicBezTo>
                  <a:cubicBezTo>
                    <a:pt x="6081" y="3777"/>
                    <a:pt x="5892" y="3934"/>
                    <a:pt x="5640" y="3934"/>
                  </a:cubicBezTo>
                  <a:cubicBezTo>
                    <a:pt x="5419" y="3934"/>
                    <a:pt x="5262" y="3714"/>
                    <a:pt x="5262" y="3525"/>
                  </a:cubicBezTo>
                  <a:cubicBezTo>
                    <a:pt x="5262" y="3273"/>
                    <a:pt x="5073" y="3084"/>
                    <a:pt x="4821" y="3084"/>
                  </a:cubicBezTo>
                  <a:cubicBezTo>
                    <a:pt x="4569" y="3084"/>
                    <a:pt x="4411" y="3273"/>
                    <a:pt x="4411" y="3525"/>
                  </a:cubicBezTo>
                  <a:cubicBezTo>
                    <a:pt x="4411" y="3777"/>
                    <a:pt x="4789" y="3997"/>
                    <a:pt x="5104" y="4249"/>
                  </a:cubicBezTo>
                  <a:cubicBezTo>
                    <a:pt x="5514" y="4564"/>
                    <a:pt x="6081" y="4942"/>
                    <a:pt x="6081" y="5604"/>
                  </a:cubicBezTo>
                  <a:cubicBezTo>
                    <a:pt x="6081" y="6171"/>
                    <a:pt x="5734" y="6612"/>
                    <a:pt x="5262" y="6801"/>
                  </a:cubicBezTo>
                  <a:lnTo>
                    <a:pt x="5262" y="7085"/>
                  </a:lnTo>
                  <a:cubicBezTo>
                    <a:pt x="5262" y="7305"/>
                    <a:pt x="5041" y="7463"/>
                    <a:pt x="4821" y="7463"/>
                  </a:cubicBezTo>
                  <a:cubicBezTo>
                    <a:pt x="4569" y="7463"/>
                    <a:pt x="4411" y="7274"/>
                    <a:pt x="4411" y="7085"/>
                  </a:cubicBezTo>
                  <a:lnTo>
                    <a:pt x="4411" y="6801"/>
                  </a:lnTo>
                  <a:cubicBezTo>
                    <a:pt x="3938" y="6644"/>
                    <a:pt x="3592" y="6171"/>
                    <a:pt x="3592" y="5604"/>
                  </a:cubicBezTo>
                  <a:cubicBezTo>
                    <a:pt x="3592" y="5383"/>
                    <a:pt x="3781" y="5194"/>
                    <a:pt x="4033" y="5194"/>
                  </a:cubicBezTo>
                  <a:cubicBezTo>
                    <a:pt x="4253" y="5194"/>
                    <a:pt x="4411" y="5383"/>
                    <a:pt x="4411" y="5604"/>
                  </a:cubicBezTo>
                  <a:cubicBezTo>
                    <a:pt x="4411" y="5856"/>
                    <a:pt x="4632" y="6014"/>
                    <a:pt x="4821" y="6014"/>
                  </a:cubicBezTo>
                  <a:cubicBezTo>
                    <a:pt x="5041" y="6014"/>
                    <a:pt x="5262" y="5824"/>
                    <a:pt x="5262" y="5604"/>
                  </a:cubicBezTo>
                  <a:cubicBezTo>
                    <a:pt x="5262" y="5383"/>
                    <a:pt x="4947" y="5131"/>
                    <a:pt x="4569" y="4911"/>
                  </a:cubicBezTo>
                  <a:cubicBezTo>
                    <a:pt x="4159" y="4596"/>
                    <a:pt x="3592" y="4186"/>
                    <a:pt x="3592" y="3525"/>
                  </a:cubicBezTo>
                  <a:cubicBezTo>
                    <a:pt x="3592" y="2989"/>
                    <a:pt x="3938" y="2548"/>
                    <a:pt x="4411" y="2359"/>
                  </a:cubicBezTo>
                  <a:lnTo>
                    <a:pt x="4411" y="2075"/>
                  </a:lnTo>
                  <a:cubicBezTo>
                    <a:pt x="4411" y="1823"/>
                    <a:pt x="4632" y="1666"/>
                    <a:pt x="4821" y="1666"/>
                  </a:cubicBezTo>
                  <a:close/>
                  <a:moveTo>
                    <a:pt x="6081" y="9385"/>
                  </a:moveTo>
                  <a:lnTo>
                    <a:pt x="6081" y="10235"/>
                  </a:lnTo>
                  <a:lnTo>
                    <a:pt x="3592" y="10235"/>
                  </a:lnTo>
                  <a:lnTo>
                    <a:pt x="3592" y="9385"/>
                  </a:lnTo>
                  <a:close/>
                  <a:moveTo>
                    <a:pt x="4801" y="0"/>
                  </a:moveTo>
                  <a:cubicBezTo>
                    <a:pt x="4498" y="0"/>
                    <a:pt x="4188" y="29"/>
                    <a:pt x="3875" y="91"/>
                  </a:cubicBezTo>
                  <a:cubicBezTo>
                    <a:pt x="2111" y="500"/>
                    <a:pt x="693" y="1949"/>
                    <a:pt x="378" y="3714"/>
                  </a:cubicBezTo>
                  <a:cubicBezTo>
                    <a:pt x="0" y="5698"/>
                    <a:pt x="1008" y="7652"/>
                    <a:pt x="2773" y="8565"/>
                  </a:cubicBezTo>
                  <a:lnTo>
                    <a:pt x="2773" y="10582"/>
                  </a:lnTo>
                  <a:cubicBezTo>
                    <a:pt x="2773" y="11716"/>
                    <a:pt x="3718" y="12661"/>
                    <a:pt x="4852" y="12661"/>
                  </a:cubicBezTo>
                  <a:cubicBezTo>
                    <a:pt x="5986" y="12661"/>
                    <a:pt x="6963" y="11716"/>
                    <a:pt x="6963" y="10582"/>
                  </a:cubicBezTo>
                  <a:lnTo>
                    <a:pt x="6963" y="8565"/>
                  </a:lnTo>
                  <a:cubicBezTo>
                    <a:pt x="8444" y="7778"/>
                    <a:pt x="9420" y="6234"/>
                    <a:pt x="9420" y="4501"/>
                  </a:cubicBezTo>
                  <a:cubicBezTo>
                    <a:pt x="9392" y="2000"/>
                    <a:pt x="7308" y="0"/>
                    <a:pt x="48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2" name="Google Shape;1492;p34"/>
            <p:cNvSpPr/>
            <p:nvPr/>
          </p:nvSpPr>
          <p:spPr>
            <a:xfrm>
              <a:off x="-60255350" y="3844775"/>
              <a:ext cx="34675" cy="20500"/>
            </a:xfrm>
            <a:custGeom>
              <a:avLst/>
              <a:gdLst/>
              <a:ahLst/>
              <a:cxnLst/>
              <a:rect l="l" t="t" r="r" b="b"/>
              <a:pathLst>
                <a:path w="1387" h="820" extrusionOk="0">
                  <a:moveTo>
                    <a:pt x="379" y="0"/>
                  </a:moveTo>
                  <a:cubicBezTo>
                    <a:pt x="158" y="0"/>
                    <a:pt x="1" y="189"/>
                    <a:pt x="1" y="378"/>
                  </a:cubicBezTo>
                  <a:cubicBezTo>
                    <a:pt x="1" y="630"/>
                    <a:pt x="190" y="819"/>
                    <a:pt x="379" y="819"/>
                  </a:cubicBezTo>
                  <a:lnTo>
                    <a:pt x="946" y="819"/>
                  </a:lnTo>
                  <a:cubicBezTo>
                    <a:pt x="1166" y="819"/>
                    <a:pt x="1387" y="630"/>
                    <a:pt x="1387" y="378"/>
                  </a:cubicBezTo>
                  <a:cubicBezTo>
                    <a:pt x="1387" y="158"/>
                    <a:pt x="1166" y="0"/>
                    <a:pt x="9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3" name="Google Shape;1493;p34"/>
            <p:cNvSpPr/>
            <p:nvPr/>
          </p:nvSpPr>
          <p:spPr>
            <a:xfrm>
              <a:off x="-59974175" y="3844775"/>
              <a:ext cx="35475" cy="20500"/>
            </a:xfrm>
            <a:custGeom>
              <a:avLst/>
              <a:gdLst/>
              <a:ahLst/>
              <a:cxnLst/>
              <a:rect l="l" t="t" r="r" b="b"/>
              <a:pathLst>
                <a:path w="1419" h="820" extrusionOk="0">
                  <a:moveTo>
                    <a:pt x="442" y="0"/>
                  </a:moveTo>
                  <a:cubicBezTo>
                    <a:pt x="221" y="0"/>
                    <a:pt x="1" y="189"/>
                    <a:pt x="1" y="378"/>
                  </a:cubicBezTo>
                  <a:cubicBezTo>
                    <a:pt x="1" y="630"/>
                    <a:pt x="221" y="819"/>
                    <a:pt x="442" y="819"/>
                  </a:cubicBezTo>
                  <a:lnTo>
                    <a:pt x="1009" y="819"/>
                  </a:lnTo>
                  <a:cubicBezTo>
                    <a:pt x="1230" y="819"/>
                    <a:pt x="1387" y="630"/>
                    <a:pt x="1387" y="378"/>
                  </a:cubicBezTo>
                  <a:cubicBezTo>
                    <a:pt x="1419" y="158"/>
                    <a:pt x="1230" y="0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4" name="Google Shape;1494;p34"/>
            <p:cNvSpPr/>
            <p:nvPr/>
          </p:nvSpPr>
          <p:spPr>
            <a:xfrm>
              <a:off x="-60212825" y="3939475"/>
              <a:ext cx="32325" cy="30350"/>
            </a:xfrm>
            <a:custGeom>
              <a:avLst/>
              <a:gdLst/>
              <a:ahLst/>
              <a:cxnLst/>
              <a:rect l="l" t="t" r="r" b="b"/>
              <a:pathLst>
                <a:path w="1293" h="1214" extrusionOk="0">
                  <a:moveTo>
                    <a:pt x="836" y="1"/>
                  </a:moveTo>
                  <a:cubicBezTo>
                    <a:pt x="725" y="1"/>
                    <a:pt x="615" y="40"/>
                    <a:pt x="536" y="119"/>
                  </a:cubicBezTo>
                  <a:lnTo>
                    <a:pt x="158" y="497"/>
                  </a:lnTo>
                  <a:cubicBezTo>
                    <a:pt x="1" y="654"/>
                    <a:pt x="1" y="938"/>
                    <a:pt x="158" y="1096"/>
                  </a:cubicBezTo>
                  <a:cubicBezTo>
                    <a:pt x="237" y="1174"/>
                    <a:pt x="340" y="1214"/>
                    <a:pt x="442" y="1214"/>
                  </a:cubicBezTo>
                  <a:cubicBezTo>
                    <a:pt x="544" y="1214"/>
                    <a:pt x="647" y="1174"/>
                    <a:pt x="725" y="1096"/>
                  </a:cubicBezTo>
                  <a:lnTo>
                    <a:pt x="1135" y="686"/>
                  </a:lnTo>
                  <a:cubicBezTo>
                    <a:pt x="1293" y="528"/>
                    <a:pt x="1293" y="245"/>
                    <a:pt x="1135" y="119"/>
                  </a:cubicBezTo>
                  <a:cubicBezTo>
                    <a:pt x="1056" y="40"/>
                    <a:pt x="946" y="1"/>
                    <a:pt x="8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5" name="Google Shape;1495;p34"/>
            <p:cNvSpPr/>
            <p:nvPr/>
          </p:nvSpPr>
          <p:spPr>
            <a:xfrm>
              <a:off x="-60012750" y="3739425"/>
              <a:ext cx="32300" cy="30350"/>
            </a:xfrm>
            <a:custGeom>
              <a:avLst/>
              <a:gdLst/>
              <a:ahLst/>
              <a:cxnLst/>
              <a:rect l="l" t="t" r="r" b="b"/>
              <a:pathLst>
                <a:path w="1292" h="1214" extrusionOk="0">
                  <a:moveTo>
                    <a:pt x="835" y="1"/>
                  </a:moveTo>
                  <a:cubicBezTo>
                    <a:pt x="725" y="1"/>
                    <a:pt x="614" y="40"/>
                    <a:pt x="536" y="119"/>
                  </a:cubicBezTo>
                  <a:lnTo>
                    <a:pt x="126" y="497"/>
                  </a:lnTo>
                  <a:cubicBezTo>
                    <a:pt x="0" y="654"/>
                    <a:pt x="0" y="938"/>
                    <a:pt x="126" y="1095"/>
                  </a:cubicBezTo>
                  <a:cubicBezTo>
                    <a:pt x="205" y="1174"/>
                    <a:pt x="315" y="1213"/>
                    <a:pt x="425" y="1213"/>
                  </a:cubicBezTo>
                  <a:cubicBezTo>
                    <a:pt x="536" y="1213"/>
                    <a:pt x="646" y="1174"/>
                    <a:pt x="725" y="1095"/>
                  </a:cubicBezTo>
                  <a:lnTo>
                    <a:pt x="1134" y="686"/>
                  </a:lnTo>
                  <a:cubicBezTo>
                    <a:pt x="1292" y="560"/>
                    <a:pt x="1292" y="276"/>
                    <a:pt x="1134" y="119"/>
                  </a:cubicBezTo>
                  <a:cubicBezTo>
                    <a:pt x="1056" y="40"/>
                    <a:pt x="945" y="1"/>
                    <a:pt x="8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6" name="Google Shape;1496;p34"/>
            <p:cNvSpPr/>
            <p:nvPr/>
          </p:nvSpPr>
          <p:spPr>
            <a:xfrm>
              <a:off x="-60012750" y="3939475"/>
              <a:ext cx="32300" cy="30350"/>
            </a:xfrm>
            <a:custGeom>
              <a:avLst/>
              <a:gdLst/>
              <a:ahLst/>
              <a:cxnLst/>
              <a:rect l="l" t="t" r="r" b="b"/>
              <a:pathLst>
                <a:path w="1292" h="1214" extrusionOk="0">
                  <a:moveTo>
                    <a:pt x="425" y="1"/>
                  </a:moveTo>
                  <a:cubicBezTo>
                    <a:pt x="315" y="1"/>
                    <a:pt x="205" y="40"/>
                    <a:pt x="126" y="119"/>
                  </a:cubicBezTo>
                  <a:cubicBezTo>
                    <a:pt x="0" y="245"/>
                    <a:pt x="0" y="528"/>
                    <a:pt x="126" y="686"/>
                  </a:cubicBezTo>
                  <a:lnTo>
                    <a:pt x="536" y="1096"/>
                  </a:lnTo>
                  <a:cubicBezTo>
                    <a:pt x="614" y="1174"/>
                    <a:pt x="725" y="1214"/>
                    <a:pt x="835" y="1214"/>
                  </a:cubicBezTo>
                  <a:cubicBezTo>
                    <a:pt x="945" y="1214"/>
                    <a:pt x="1056" y="1174"/>
                    <a:pt x="1134" y="1096"/>
                  </a:cubicBezTo>
                  <a:cubicBezTo>
                    <a:pt x="1292" y="938"/>
                    <a:pt x="1292" y="654"/>
                    <a:pt x="1134" y="497"/>
                  </a:cubicBezTo>
                  <a:lnTo>
                    <a:pt x="725" y="119"/>
                  </a:lnTo>
                  <a:cubicBezTo>
                    <a:pt x="646" y="40"/>
                    <a:pt x="536" y="1"/>
                    <a:pt x="4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7" name="Google Shape;1497;p34"/>
            <p:cNvSpPr/>
            <p:nvPr/>
          </p:nvSpPr>
          <p:spPr>
            <a:xfrm>
              <a:off x="-60212825" y="3739425"/>
              <a:ext cx="32325" cy="30350"/>
            </a:xfrm>
            <a:custGeom>
              <a:avLst/>
              <a:gdLst/>
              <a:ahLst/>
              <a:cxnLst/>
              <a:rect l="l" t="t" r="r" b="b"/>
              <a:pathLst>
                <a:path w="1293" h="1214" extrusionOk="0">
                  <a:moveTo>
                    <a:pt x="442" y="1"/>
                  </a:moveTo>
                  <a:cubicBezTo>
                    <a:pt x="340" y="1"/>
                    <a:pt x="237" y="40"/>
                    <a:pt x="158" y="119"/>
                  </a:cubicBezTo>
                  <a:cubicBezTo>
                    <a:pt x="1" y="276"/>
                    <a:pt x="1" y="560"/>
                    <a:pt x="158" y="686"/>
                  </a:cubicBezTo>
                  <a:lnTo>
                    <a:pt x="536" y="1095"/>
                  </a:lnTo>
                  <a:cubicBezTo>
                    <a:pt x="615" y="1174"/>
                    <a:pt x="725" y="1213"/>
                    <a:pt x="836" y="1213"/>
                  </a:cubicBezTo>
                  <a:cubicBezTo>
                    <a:pt x="946" y="1213"/>
                    <a:pt x="1056" y="1174"/>
                    <a:pt x="1135" y="1095"/>
                  </a:cubicBezTo>
                  <a:cubicBezTo>
                    <a:pt x="1293" y="938"/>
                    <a:pt x="1293" y="654"/>
                    <a:pt x="1135" y="497"/>
                  </a:cubicBezTo>
                  <a:lnTo>
                    <a:pt x="725" y="119"/>
                  </a:lnTo>
                  <a:cubicBezTo>
                    <a:pt x="647" y="40"/>
                    <a:pt x="544" y="1"/>
                    <a:pt x="44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98" name="Google Shape;1498;p34"/>
          <p:cNvGrpSpPr/>
          <p:nvPr/>
        </p:nvGrpSpPr>
        <p:grpSpPr>
          <a:xfrm>
            <a:off x="6568998" y="3250530"/>
            <a:ext cx="311597" cy="308312"/>
            <a:chOff x="4263650" y="3963700"/>
            <a:chExt cx="298550" cy="295375"/>
          </a:xfrm>
        </p:grpSpPr>
        <p:sp>
          <p:nvSpPr>
            <p:cNvPr id="1499" name="Google Shape;1499;p34"/>
            <p:cNvSpPr/>
            <p:nvPr/>
          </p:nvSpPr>
          <p:spPr>
            <a:xfrm>
              <a:off x="4384950" y="3963700"/>
              <a:ext cx="53575" cy="51225"/>
            </a:xfrm>
            <a:custGeom>
              <a:avLst/>
              <a:gdLst/>
              <a:ahLst/>
              <a:cxnLst/>
              <a:rect l="l" t="t" r="r" b="b"/>
              <a:pathLst>
                <a:path w="2143" h="2049" extrusionOk="0">
                  <a:moveTo>
                    <a:pt x="1072" y="1"/>
                  </a:moveTo>
                  <a:cubicBezTo>
                    <a:pt x="473" y="1"/>
                    <a:pt x="1" y="473"/>
                    <a:pt x="1" y="1040"/>
                  </a:cubicBezTo>
                  <a:cubicBezTo>
                    <a:pt x="1" y="1607"/>
                    <a:pt x="473" y="2048"/>
                    <a:pt x="1072" y="2048"/>
                  </a:cubicBezTo>
                  <a:cubicBezTo>
                    <a:pt x="1670" y="2048"/>
                    <a:pt x="2143" y="1576"/>
                    <a:pt x="2143" y="1040"/>
                  </a:cubicBezTo>
                  <a:cubicBezTo>
                    <a:pt x="2143" y="442"/>
                    <a:pt x="1670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0" name="Google Shape;1500;p34"/>
            <p:cNvSpPr/>
            <p:nvPr/>
          </p:nvSpPr>
          <p:spPr>
            <a:xfrm>
              <a:off x="43156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607" y="2048"/>
                    <a:pt x="2048" y="1576"/>
                    <a:pt x="2048" y="1040"/>
                  </a:cubicBezTo>
                  <a:cubicBezTo>
                    <a:pt x="2048" y="473"/>
                    <a:pt x="1607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1" name="Google Shape;1501;p34"/>
            <p:cNvSpPr/>
            <p:nvPr/>
          </p:nvSpPr>
          <p:spPr>
            <a:xfrm>
              <a:off x="4455850" y="4136975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40" y="1"/>
                  </a:moveTo>
                  <a:cubicBezTo>
                    <a:pt x="473" y="1"/>
                    <a:pt x="0" y="473"/>
                    <a:pt x="0" y="1040"/>
                  </a:cubicBezTo>
                  <a:cubicBezTo>
                    <a:pt x="0" y="1576"/>
                    <a:pt x="473" y="2048"/>
                    <a:pt x="1040" y="2048"/>
                  </a:cubicBezTo>
                  <a:cubicBezTo>
                    <a:pt x="1575" y="2048"/>
                    <a:pt x="2048" y="1576"/>
                    <a:pt x="2048" y="1040"/>
                  </a:cubicBezTo>
                  <a:cubicBezTo>
                    <a:pt x="2048" y="473"/>
                    <a:pt x="1575" y="1"/>
                    <a:pt x="104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2" name="Google Shape;1502;p34"/>
            <p:cNvSpPr/>
            <p:nvPr/>
          </p:nvSpPr>
          <p:spPr>
            <a:xfrm>
              <a:off x="4263650" y="4085000"/>
              <a:ext cx="298550" cy="122100"/>
            </a:xfrm>
            <a:custGeom>
              <a:avLst/>
              <a:gdLst/>
              <a:ahLst/>
              <a:cxnLst/>
              <a:rect l="l" t="t" r="r" b="b"/>
              <a:pathLst>
                <a:path w="11942" h="4884" extrusionOk="0">
                  <a:moveTo>
                    <a:pt x="1545" y="0"/>
                  </a:moveTo>
                  <a:cubicBezTo>
                    <a:pt x="1041" y="0"/>
                    <a:pt x="599" y="347"/>
                    <a:pt x="505" y="851"/>
                  </a:cubicBezTo>
                  <a:lnTo>
                    <a:pt x="64" y="3655"/>
                  </a:lnTo>
                  <a:cubicBezTo>
                    <a:pt x="1" y="3970"/>
                    <a:pt x="95" y="4253"/>
                    <a:pt x="284" y="4474"/>
                  </a:cubicBezTo>
                  <a:cubicBezTo>
                    <a:pt x="410" y="4631"/>
                    <a:pt x="599" y="4757"/>
                    <a:pt x="788" y="4789"/>
                  </a:cubicBezTo>
                  <a:cubicBezTo>
                    <a:pt x="1009" y="4442"/>
                    <a:pt x="1324" y="4127"/>
                    <a:pt x="1639" y="3938"/>
                  </a:cubicBezTo>
                  <a:cubicBezTo>
                    <a:pt x="1513" y="3686"/>
                    <a:pt x="1419" y="3434"/>
                    <a:pt x="1419" y="3151"/>
                  </a:cubicBezTo>
                  <a:cubicBezTo>
                    <a:pt x="1419" y="2206"/>
                    <a:pt x="2206" y="1418"/>
                    <a:pt x="3151" y="1418"/>
                  </a:cubicBezTo>
                  <a:cubicBezTo>
                    <a:pt x="4097" y="1418"/>
                    <a:pt x="4884" y="2206"/>
                    <a:pt x="4884" y="3151"/>
                  </a:cubicBezTo>
                  <a:cubicBezTo>
                    <a:pt x="4884" y="3434"/>
                    <a:pt x="4821" y="3686"/>
                    <a:pt x="4695" y="3938"/>
                  </a:cubicBezTo>
                  <a:cubicBezTo>
                    <a:pt x="5042" y="4159"/>
                    <a:pt x="5325" y="4474"/>
                    <a:pt x="5577" y="4883"/>
                  </a:cubicBezTo>
                  <a:lnTo>
                    <a:pt x="6396" y="4883"/>
                  </a:lnTo>
                  <a:cubicBezTo>
                    <a:pt x="6585" y="4537"/>
                    <a:pt x="6900" y="4159"/>
                    <a:pt x="7247" y="3938"/>
                  </a:cubicBezTo>
                  <a:cubicBezTo>
                    <a:pt x="7152" y="3686"/>
                    <a:pt x="7058" y="3434"/>
                    <a:pt x="7058" y="3151"/>
                  </a:cubicBezTo>
                  <a:cubicBezTo>
                    <a:pt x="7058" y="2206"/>
                    <a:pt x="7846" y="1418"/>
                    <a:pt x="8791" y="1418"/>
                  </a:cubicBezTo>
                  <a:cubicBezTo>
                    <a:pt x="9736" y="1418"/>
                    <a:pt x="10524" y="2206"/>
                    <a:pt x="10524" y="3151"/>
                  </a:cubicBezTo>
                  <a:cubicBezTo>
                    <a:pt x="10524" y="3434"/>
                    <a:pt x="10461" y="3686"/>
                    <a:pt x="10334" y="3938"/>
                  </a:cubicBezTo>
                  <a:cubicBezTo>
                    <a:pt x="10681" y="4159"/>
                    <a:pt x="10965" y="4442"/>
                    <a:pt x="11154" y="4789"/>
                  </a:cubicBezTo>
                  <a:cubicBezTo>
                    <a:pt x="11343" y="4757"/>
                    <a:pt x="11563" y="4631"/>
                    <a:pt x="11658" y="4474"/>
                  </a:cubicBezTo>
                  <a:cubicBezTo>
                    <a:pt x="11878" y="4253"/>
                    <a:pt x="11941" y="3938"/>
                    <a:pt x="11910" y="3655"/>
                  </a:cubicBezTo>
                  <a:lnTo>
                    <a:pt x="11343" y="851"/>
                  </a:lnTo>
                  <a:cubicBezTo>
                    <a:pt x="11280" y="347"/>
                    <a:pt x="10839" y="0"/>
                    <a:pt x="103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3" name="Google Shape;1503;p34"/>
            <p:cNvSpPr/>
            <p:nvPr/>
          </p:nvSpPr>
          <p:spPr>
            <a:xfrm>
              <a:off x="4431425" y="4196825"/>
              <a:ext cx="104000" cy="62250"/>
            </a:xfrm>
            <a:custGeom>
              <a:avLst/>
              <a:gdLst/>
              <a:ahLst/>
              <a:cxnLst/>
              <a:rect l="l" t="t" r="r" b="b"/>
              <a:pathLst>
                <a:path w="4160" h="2490" extrusionOk="0">
                  <a:moveTo>
                    <a:pt x="977" y="1"/>
                  </a:moveTo>
                  <a:cubicBezTo>
                    <a:pt x="536" y="284"/>
                    <a:pt x="189" y="694"/>
                    <a:pt x="63" y="1198"/>
                  </a:cubicBezTo>
                  <a:cubicBezTo>
                    <a:pt x="32" y="1387"/>
                    <a:pt x="0" y="1576"/>
                    <a:pt x="0" y="1797"/>
                  </a:cubicBezTo>
                  <a:lnTo>
                    <a:pt x="0" y="2143"/>
                  </a:lnTo>
                  <a:cubicBezTo>
                    <a:pt x="0" y="2332"/>
                    <a:pt x="158" y="2490"/>
                    <a:pt x="347" y="2490"/>
                  </a:cubicBezTo>
                  <a:lnTo>
                    <a:pt x="3813" y="2490"/>
                  </a:lnTo>
                  <a:cubicBezTo>
                    <a:pt x="4002" y="2490"/>
                    <a:pt x="4159" y="2332"/>
                    <a:pt x="4159" y="2143"/>
                  </a:cubicBezTo>
                  <a:lnTo>
                    <a:pt x="4159" y="1797"/>
                  </a:lnTo>
                  <a:cubicBezTo>
                    <a:pt x="4096" y="1576"/>
                    <a:pt x="4065" y="1356"/>
                    <a:pt x="4002" y="1198"/>
                  </a:cubicBezTo>
                  <a:cubicBezTo>
                    <a:pt x="3844" y="694"/>
                    <a:pt x="3529" y="284"/>
                    <a:pt x="3119" y="1"/>
                  </a:cubicBezTo>
                  <a:cubicBezTo>
                    <a:pt x="2804" y="253"/>
                    <a:pt x="2426" y="410"/>
                    <a:pt x="2048" y="410"/>
                  </a:cubicBezTo>
                  <a:cubicBezTo>
                    <a:pt x="1639" y="410"/>
                    <a:pt x="1261" y="253"/>
                    <a:pt x="9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4" name="Google Shape;1504;p34"/>
            <p:cNvSpPr/>
            <p:nvPr/>
          </p:nvSpPr>
          <p:spPr>
            <a:xfrm>
              <a:off x="4359750" y="4022775"/>
              <a:ext cx="104775" cy="44125"/>
            </a:xfrm>
            <a:custGeom>
              <a:avLst/>
              <a:gdLst/>
              <a:ahLst/>
              <a:cxnLst/>
              <a:rect l="l" t="t" r="r" b="b"/>
              <a:pathLst>
                <a:path w="4191" h="1765" extrusionOk="0">
                  <a:moveTo>
                    <a:pt x="1009" y="0"/>
                  </a:moveTo>
                  <a:cubicBezTo>
                    <a:pt x="379" y="347"/>
                    <a:pt x="0" y="1040"/>
                    <a:pt x="0" y="1765"/>
                  </a:cubicBezTo>
                  <a:lnTo>
                    <a:pt x="4191" y="1765"/>
                  </a:lnTo>
                  <a:cubicBezTo>
                    <a:pt x="4191" y="1040"/>
                    <a:pt x="3813" y="347"/>
                    <a:pt x="3214" y="0"/>
                  </a:cubicBezTo>
                  <a:cubicBezTo>
                    <a:pt x="2899" y="252"/>
                    <a:pt x="2521" y="378"/>
                    <a:pt x="2111" y="378"/>
                  </a:cubicBezTo>
                  <a:cubicBezTo>
                    <a:pt x="1733" y="378"/>
                    <a:pt x="1324" y="252"/>
                    <a:pt x="10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5" name="Google Shape;1505;p34"/>
            <p:cNvSpPr/>
            <p:nvPr/>
          </p:nvSpPr>
          <p:spPr>
            <a:xfrm>
              <a:off x="4291225" y="4196825"/>
              <a:ext cx="102425" cy="62250"/>
            </a:xfrm>
            <a:custGeom>
              <a:avLst/>
              <a:gdLst/>
              <a:ahLst/>
              <a:cxnLst/>
              <a:rect l="l" t="t" r="r" b="b"/>
              <a:pathLst>
                <a:path w="4097" h="2490" extrusionOk="0">
                  <a:moveTo>
                    <a:pt x="1009" y="1"/>
                  </a:moveTo>
                  <a:cubicBezTo>
                    <a:pt x="568" y="284"/>
                    <a:pt x="221" y="694"/>
                    <a:pt x="95" y="1198"/>
                  </a:cubicBezTo>
                  <a:cubicBezTo>
                    <a:pt x="64" y="1387"/>
                    <a:pt x="1" y="1576"/>
                    <a:pt x="1" y="1797"/>
                  </a:cubicBezTo>
                  <a:lnTo>
                    <a:pt x="1" y="2143"/>
                  </a:lnTo>
                  <a:cubicBezTo>
                    <a:pt x="1" y="2332"/>
                    <a:pt x="158" y="2490"/>
                    <a:pt x="379" y="2490"/>
                  </a:cubicBezTo>
                  <a:lnTo>
                    <a:pt x="3844" y="2490"/>
                  </a:lnTo>
                  <a:cubicBezTo>
                    <a:pt x="3939" y="2490"/>
                    <a:pt x="4096" y="2332"/>
                    <a:pt x="4096" y="2143"/>
                  </a:cubicBezTo>
                  <a:lnTo>
                    <a:pt x="4096" y="1797"/>
                  </a:lnTo>
                  <a:cubicBezTo>
                    <a:pt x="4096" y="1576"/>
                    <a:pt x="4065" y="1356"/>
                    <a:pt x="4033" y="1198"/>
                  </a:cubicBezTo>
                  <a:cubicBezTo>
                    <a:pt x="3876" y="694"/>
                    <a:pt x="3561" y="284"/>
                    <a:pt x="3120" y="1"/>
                  </a:cubicBezTo>
                  <a:cubicBezTo>
                    <a:pt x="2804" y="253"/>
                    <a:pt x="2458" y="410"/>
                    <a:pt x="2048" y="410"/>
                  </a:cubicBezTo>
                  <a:cubicBezTo>
                    <a:pt x="1670" y="410"/>
                    <a:pt x="1261" y="253"/>
                    <a:pt x="10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506" name="Google Shape;1506;p34"/>
          <p:cNvGrpSpPr/>
          <p:nvPr/>
        </p:nvGrpSpPr>
        <p:grpSpPr>
          <a:xfrm>
            <a:off x="8241854" y="2292392"/>
            <a:ext cx="308309" cy="308312"/>
            <a:chOff x="4628325" y="3599825"/>
            <a:chExt cx="295400" cy="295375"/>
          </a:xfrm>
        </p:grpSpPr>
        <p:sp>
          <p:nvSpPr>
            <p:cNvPr id="1507" name="Google Shape;1507;p34"/>
            <p:cNvSpPr/>
            <p:nvPr/>
          </p:nvSpPr>
          <p:spPr>
            <a:xfrm>
              <a:off x="4679525" y="3686450"/>
              <a:ext cx="17350" cy="86675"/>
            </a:xfrm>
            <a:custGeom>
              <a:avLst/>
              <a:gdLst/>
              <a:ahLst/>
              <a:cxnLst/>
              <a:rect l="l" t="t" r="r" b="b"/>
              <a:pathLst>
                <a:path w="694" h="3467" extrusionOk="0">
                  <a:moveTo>
                    <a:pt x="0" y="1"/>
                  </a:moveTo>
                  <a:lnTo>
                    <a:pt x="0" y="3466"/>
                  </a:lnTo>
                  <a:lnTo>
                    <a:pt x="694" y="3466"/>
                  </a:lnTo>
                  <a:lnTo>
                    <a:pt x="6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8" name="Google Shape;1508;p34"/>
            <p:cNvSpPr/>
            <p:nvPr/>
          </p:nvSpPr>
          <p:spPr>
            <a:xfrm>
              <a:off x="4854375" y="3686450"/>
              <a:ext cx="18150" cy="86675"/>
            </a:xfrm>
            <a:custGeom>
              <a:avLst/>
              <a:gdLst/>
              <a:ahLst/>
              <a:cxnLst/>
              <a:rect l="l" t="t" r="r" b="b"/>
              <a:pathLst>
                <a:path w="726" h="3467" extrusionOk="0">
                  <a:moveTo>
                    <a:pt x="1" y="1"/>
                  </a:moveTo>
                  <a:lnTo>
                    <a:pt x="1" y="3466"/>
                  </a:lnTo>
                  <a:lnTo>
                    <a:pt x="725" y="3466"/>
                  </a:lnTo>
                  <a:lnTo>
                    <a:pt x="72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9" name="Google Shape;1509;p34"/>
            <p:cNvSpPr/>
            <p:nvPr/>
          </p:nvSpPr>
          <p:spPr>
            <a:xfrm>
              <a:off x="4679525" y="3790425"/>
              <a:ext cx="17350" cy="104000"/>
            </a:xfrm>
            <a:custGeom>
              <a:avLst/>
              <a:gdLst/>
              <a:ahLst/>
              <a:cxnLst/>
              <a:rect l="l" t="t" r="r" b="b"/>
              <a:pathLst>
                <a:path w="694" h="4160" extrusionOk="0">
                  <a:moveTo>
                    <a:pt x="0" y="0"/>
                  </a:moveTo>
                  <a:lnTo>
                    <a:pt x="0" y="4159"/>
                  </a:lnTo>
                  <a:lnTo>
                    <a:pt x="694" y="4159"/>
                  </a:lnTo>
                  <a:lnTo>
                    <a:pt x="6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0" name="Google Shape;1510;p34"/>
            <p:cNvSpPr/>
            <p:nvPr/>
          </p:nvSpPr>
          <p:spPr>
            <a:xfrm>
              <a:off x="4854375" y="3790425"/>
              <a:ext cx="18150" cy="104000"/>
            </a:xfrm>
            <a:custGeom>
              <a:avLst/>
              <a:gdLst/>
              <a:ahLst/>
              <a:cxnLst/>
              <a:rect l="l" t="t" r="r" b="b"/>
              <a:pathLst>
                <a:path w="726" h="4160" extrusionOk="0">
                  <a:moveTo>
                    <a:pt x="1" y="0"/>
                  </a:moveTo>
                  <a:lnTo>
                    <a:pt x="1" y="4159"/>
                  </a:lnTo>
                  <a:lnTo>
                    <a:pt x="725" y="4159"/>
                  </a:lnTo>
                  <a:lnTo>
                    <a:pt x="7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1" name="Google Shape;1511;p34"/>
            <p:cNvSpPr/>
            <p:nvPr/>
          </p:nvSpPr>
          <p:spPr>
            <a:xfrm>
              <a:off x="4628325" y="3686450"/>
              <a:ext cx="34675" cy="86675"/>
            </a:xfrm>
            <a:custGeom>
              <a:avLst/>
              <a:gdLst/>
              <a:ahLst/>
              <a:cxnLst/>
              <a:rect l="l" t="t" r="r" b="b"/>
              <a:pathLst>
                <a:path w="1387" h="3467" extrusionOk="0">
                  <a:moveTo>
                    <a:pt x="1009" y="1"/>
                  </a:moveTo>
                  <a:cubicBezTo>
                    <a:pt x="442" y="1"/>
                    <a:pt x="1" y="442"/>
                    <a:pt x="1" y="1009"/>
                  </a:cubicBezTo>
                  <a:lnTo>
                    <a:pt x="1" y="2049"/>
                  </a:lnTo>
                  <a:cubicBezTo>
                    <a:pt x="1" y="2427"/>
                    <a:pt x="158" y="2773"/>
                    <a:pt x="442" y="3025"/>
                  </a:cubicBezTo>
                  <a:cubicBezTo>
                    <a:pt x="662" y="3340"/>
                    <a:pt x="1009" y="3466"/>
                    <a:pt x="1387" y="3466"/>
                  </a:cubicBezTo>
                  <a:lnTo>
                    <a:pt x="13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2" name="Google Shape;1512;p34"/>
            <p:cNvSpPr/>
            <p:nvPr/>
          </p:nvSpPr>
          <p:spPr>
            <a:xfrm>
              <a:off x="4714975" y="3686450"/>
              <a:ext cx="122100" cy="86675"/>
            </a:xfrm>
            <a:custGeom>
              <a:avLst/>
              <a:gdLst/>
              <a:ahLst/>
              <a:cxnLst/>
              <a:rect l="l" t="t" r="r" b="b"/>
              <a:pathLst>
                <a:path w="4884" h="3467" extrusionOk="0">
                  <a:moveTo>
                    <a:pt x="0" y="1"/>
                  </a:moveTo>
                  <a:lnTo>
                    <a:pt x="0" y="3466"/>
                  </a:lnTo>
                  <a:lnTo>
                    <a:pt x="4883" y="3466"/>
                  </a:lnTo>
                  <a:lnTo>
                    <a:pt x="48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3" name="Google Shape;1513;p34"/>
            <p:cNvSpPr/>
            <p:nvPr/>
          </p:nvSpPr>
          <p:spPr>
            <a:xfrm>
              <a:off x="4889025" y="3777825"/>
              <a:ext cx="34700" cy="117375"/>
            </a:xfrm>
            <a:custGeom>
              <a:avLst/>
              <a:gdLst/>
              <a:ahLst/>
              <a:cxnLst/>
              <a:rect l="l" t="t" r="r" b="b"/>
              <a:pathLst>
                <a:path w="1388" h="4695" extrusionOk="0">
                  <a:moveTo>
                    <a:pt x="1387" y="0"/>
                  </a:moveTo>
                  <a:cubicBezTo>
                    <a:pt x="977" y="315"/>
                    <a:pt x="505" y="504"/>
                    <a:pt x="1" y="504"/>
                  </a:cubicBezTo>
                  <a:lnTo>
                    <a:pt x="1" y="4695"/>
                  </a:lnTo>
                  <a:lnTo>
                    <a:pt x="347" y="4695"/>
                  </a:lnTo>
                  <a:cubicBezTo>
                    <a:pt x="946" y="4695"/>
                    <a:pt x="1387" y="4222"/>
                    <a:pt x="1387" y="3655"/>
                  </a:cubicBezTo>
                  <a:lnTo>
                    <a:pt x="13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4" name="Google Shape;1514;p34"/>
            <p:cNvSpPr/>
            <p:nvPr/>
          </p:nvSpPr>
          <p:spPr>
            <a:xfrm>
              <a:off x="4628325" y="3777825"/>
              <a:ext cx="34675" cy="116600"/>
            </a:xfrm>
            <a:custGeom>
              <a:avLst/>
              <a:gdLst/>
              <a:ahLst/>
              <a:cxnLst/>
              <a:rect l="l" t="t" r="r" b="b"/>
              <a:pathLst>
                <a:path w="1387" h="4664" extrusionOk="0">
                  <a:moveTo>
                    <a:pt x="1" y="0"/>
                  </a:moveTo>
                  <a:lnTo>
                    <a:pt x="1" y="3655"/>
                  </a:lnTo>
                  <a:cubicBezTo>
                    <a:pt x="1" y="4222"/>
                    <a:pt x="442" y="4663"/>
                    <a:pt x="1009" y="4663"/>
                  </a:cubicBezTo>
                  <a:lnTo>
                    <a:pt x="1387" y="4663"/>
                  </a:lnTo>
                  <a:lnTo>
                    <a:pt x="1387" y="504"/>
                  </a:lnTo>
                  <a:cubicBezTo>
                    <a:pt x="851" y="504"/>
                    <a:pt x="379" y="315"/>
                    <a:pt x="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5" name="Google Shape;1515;p34"/>
            <p:cNvSpPr/>
            <p:nvPr/>
          </p:nvSpPr>
          <p:spPr>
            <a:xfrm>
              <a:off x="4766950" y="3790425"/>
              <a:ext cx="17350" cy="18150"/>
            </a:xfrm>
            <a:custGeom>
              <a:avLst/>
              <a:gdLst/>
              <a:ahLst/>
              <a:cxnLst/>
              <a:rect l="l" t="t" r="r" b="b"/>
              <a:pathLst>
                <a:path w="694" h="726" extrusionOk="0">
                  <a:moveTo>
                    <a:pt x="1" y="0"/>
                  </a:moveTo>
                  <a:lnTo>
                    <a:pt x="1" y="347"/>
                  </a:lnTo>
                  <a:cubicBezTo>
                    <a:pt x="1" y="568"/>
                    <a:pt x="158" y="725"/>
                    <a:pt x="347" y="725"/>
                  </a:cubicBezTo>
                  <a:cubicBezTo>
                    <a:pt x="568" y="725"/>
                    <a:pt x="694" y="568"/>
                    <a:pt x="694" y="347"/>
                  </a:cubicBezTo>
                  <a:lnTo>
                    <a:pt x="6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6" name="Google Shape;1516;p34"/>
            <p:cNvSpPr/>
            <p:nvPr/>
          </p:nvSpPr>
          <p:spPr>
            <a:xfrm>
              <a:off x="4889025" y="3686450"/>
              <a:ext cx="34700" cy="86675"/>
            </a:xfrm>
            <a:custGeom>
              <a:avLst/>
              <a:gdLst/>
              <a:ahLst/>
              <a:cxnLst/>
              <a:rect l="l" t="t" r="r" b="b"/>
              <a:pathLst>
                <a:path w="1388" h="3467" extrusionOk="0">
                  <a:moveTo>
                    <a:pt x="1" y="1"/>
                  </a:moveTo>
                  <a:lnTo>
                    <a:pt x="1" y="3466"/>
                  </a:lnTo>
                  <a:cubicBezTo>
                    <a:pt x="347" y="3466"/>
                    <a:pt x="662" y="3340"/>
                    <a:pt x="946" y="3088"/>
                  </a:cubicBezTo>
                  <a:cubicBezTo>
                    <a:pt x="1229" y="2836"/>
                    <a:pt x="1387" y="2458"/>
                    <a:pt x="1387" y="2080"/>
                  </a:cubicBezTo>
                  <a:lnTo>
                    <a:pt x="1387" y="1040"/>
                  </a:lnTo>
                  <a:cubicBezTo>
                    <a:pt x="1387" y="442"/>
                    <a:pt x="914" y="1"/>
                    <a:pt x="3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7" name="Google Shape;1517;p34"/>
            <p:cNvSpPr/>
            <p:nvPr/>
          </p:nvSpPr>
          <p:spPr>
            <a:xfrm>
              <a:off x="4714975" y="3790425"/>
              <a:ext cx="122100" cy="104000"/>
            </a:xfrm>
            <a:custGeom>
              <a:avLst/>
              <a:gdLst/>
              <a:ahLst/>
              <a:cxnLst/>
              <a:rect l="l" t="t" r="r" b="b"/>
              <a:pathLst>
                <a:path w="4884" h="4160" extrusionOk="0">
                  <a:moveTo>
                    <a:pt x="0" y="0"/>
                  </a:moveTo>
                  <a:lnTo>
                    <a:pt x="0" y="4159"/>
                  </a:lnTo>
                  <a:lnTo>
                    <a:pt x="4883" y="4159"/>
                  </a:lnTo>
                  <a:lnTo>
                    <a:pt x="4883" y="0"/>
                  </a:lnTo>
                  <a:lnTo>
                    <a:pt x="3466" y="0"/>
                  </a:lnTo>
                  <a:lnTo>
                    <a:pt x="3466" y="347"/>
                  </a:lnTo>
                  <a:cubicBezTo>
                    <a:pt x="3466" y="946"/>
                    <a:pt x="2993" y="1387"/>
                    <a:pt x="2426" y="1387"/>
                  </a:cubicBezTo>
                  <a:cubicBezTo>
                    <a:pt x="1827" y="1387"/>
                    <a:pt x="1418" y="914"/>
                    <a:pt x="1418" y="347"/>
                  </a:cubicBezTo>
                  <a:lnTo>
                    <a:pt x="1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8" name="Google Shape;1518;p34"/>
            <p:cNvSpPr/>
            <p:nvPr/>
          </p:nvSpPr>
          <p:spPr>
            <a:xfrm>
              <a:off x="4714175" y="3599825"/>
              <a:ext cx="122100" cy="69325"/>
            </a:xfrm>
            <a:custGeom>
              <a:avLst/>
              <a:gdLst/>
              <a:ahLst/>
              <a:cxnLst/>
              <a:rect l="l" t="t" r="r" b="b"/>
              <a:pathLst>
                <a:path w="4884" h="2773" extrusionOk="0">
                  <a:moveTo>
                    <a:pt x="2427" y="0"/>
                  </a:moveTo>
                  <a:cubicBezTo>
                    <a:pt x="1103" y="0"/>
                    <a:pt x="1" y="1103"/>
                    <a:pt x="1" y="2426"/>
                  </a:cubicBezTo>
                  <a:lnTo>
                    <a:pt x="1" y="2773"/>
                  </a:lnTo>
                  <a:lnTo>
                    <a:pt x="1355" y="2773"/>
                  </a:lnTo>
                  <a:lnTo>
                    <a:pt x="1355" y="2426"/>
                  </a:lnTo>
                  <a:cubicBezTo>
                    <a:pt x="1355" y="1828"/>
                    <a:pt x="1828" y="1418"/>
                    <a:pt x="2395" y="1418"/>
                  </a:cubicBezTo>
                  <a:cubicBezTo>
                    <a:pt x="2994" y="1418"/>
                    <a:pt x="3403" y="1891"/>
                    <a:pt x="3403" y="2426"/>
                  </a:cubicBezTo>
                  <a:lnTo>
                    <a:pt x="3403" y="2773"/>
                  </a:lnTo>
                  <a:lnTo>
                    <a:pt x="4884" y="2773"/>
                  </a:lnTo>
                  <a:lnTo>
                    <a:pt x="4884" y="2426"/>
                  </a:lnTo>
                  <a:cubicBezTo>
                    <a:pt x="4884" y="1103"/>
                    <a:pt x="3781" y="0"/>
                    <a:pt x="2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Google Shape;1523;p35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524" name="Google Shape;1524;p35"/>
          <p:cNvGrpSpPr/>
          <p:nvPr/>
        </p:nvGrpSpPr>
        <p:grpSpPr>
          <a:xfrm>
            <a:off x="4646820" y="1301400"/>
            <a:ext cx="4056073" cy="583340"/>
            <a:chOff x="4621125" y="1301400"/>
            <a:chExt cx="4069502" cy="583340"/>
          </a:xfrm>
        </p:grpSpPr>
        <p:sp>
          <p:nvSpPr>
            <p:cNvPr id="1525" name="Google Shape;1525;p35"/>
            <p:cNvSpPr txBox="1"/>
            <p:nvPr/>
          </p:nvSpPr>
          <p:spPr>
            <a:xfrm>
              <a:off x="5764127" y="1301400"/>
              <a:ext cx="2926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چشم انداز و ارزش های اصلی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526" name="Google Shape;1526;p35"/>
            <p:cNvSpPr txBox="1"/>
            <p:nvPr/>
          </p:nvSpPr>
          <p:spPr>
            <a:xfrm>
              <a:off x="5764127" y="1640840"/>
              <a:ext cx="29265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527" name="Google Shape;1527;p35"/>
            <p:cNvSpPr/>
            <p:nvPr/>
          </p:nvSpPr>
          <p:spPr>
            <a:xfrm>
              <a:off x="4621125" y="1395000"/>
              <a:ext cx="1073100" cy="423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100%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528" name="Google Shape;1528;p35"/>
          <p:cNvGrpSpPr/>
          <p:nvPr/>
        </p:nvGrpSpPr>
        <p:grpSpPr>
          <a:xfrm>
            <a:off x="4646646" y="1960876"/>
            <a:ext cx="4055795" cy="583342"/>
            <a:chOff x="4646646" y="1960876"/>
            <a:chExt cx="4055795" cy="583342"/>
          </a:xfrm>
        </p:grpSpPr>
        <p:sp>
          <p:nvSpPr>
            <p:cNvPr id="1529" name="Google Shape;1529;p35"/>
            <p:cNvSpPr txBox="1"/>
            <p:nvPr/>
          </p:nvSpPr>
          <p:spPr>
            <a:xfrm>
              <a:off x="5785841" y="1960876"/>
              <a:ext cx="2916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برنامه راهبردی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530" name="Google Shape;1530;p35"/>
            <p:cNvSpPr txBox="1"/>
            <p:nvPr/>
          </p:nvSpPr>
          <p:spPr>
            <a:xfrm>
              <a:off x="5785841" y="2300317"/>
              <a:ext cx="29166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531" name="Google Shape;1531;p35"/>
            <p:cNvSpPr/>
            <p:nvPr/>
          </p:nvSpPr>
          <p:spPr>
            <a:xfrm>
              <a:off x="4646646" y="2054475"/>
              <a:ext cx="1073100" cy="4236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80%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532" name="Google Shape;1532;p35"/>
          <p:cNvGrpSpPr/>
          <p:nvPr/>
        </p:nvGrpSpPr>
        <p:grpSpPr>
          <a:xfrm>
            <a:off x="4646646" y="2620351"/>
            <a:ext cx="4055795" cy="583344"/>
            <a:chOff x="4646646" y="2620351"/>
            <a:chExt cx="4055795" cy="583344"/>
          </a:xfrm>
        </p:grpSpPr>
        <p:sp>
          <p:nvSpPr>
            <p:cNvPr id="1533" name="Google Shape;1533;p35"/>
            <p:cNvSpPr txBox="1"/>
            <p:nvPr/>
          </p:nvSpPr>
          <p:spPr>
            <a:xfrm>
              <a:off x="5785841" y="2620351"/>
              <a:ext cx="2916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ابتکارات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534" name="Google Shape;1534;p35"/>
            <p:cNvSpPr txBox="1"/>
            <p:nvPr/>
          </p:nvSpPr>
          <p:spPr>
            <a:xfrm>
              <a:off x="5785841" y="2959795"/>
              <a:ext cx="29166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535" name="Google Shape;1535;p35"/>
            <p:cNvSpPr/>
            <p:nvPr/>
          </p:nvSpPr>
          <p:spPr>
            <a:xfrm>
              <a:off x="4646646" y="2713950"/>
              <a:ext cx="1073100" cy="423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60%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536" name="Google Shape;1536;p35"/>
          <p:cNvGrpSpPr/>
          <p:nvPr/>
        </p:nvGrpSpPr>
        <p:grpSpPr>
          <a:xfrm>
            <a:off x="4646646" y="3279827"/>
            <a:ext cx="4055795" cy="583346"/>
            <a:chOff x="4646646" y="3279827"/>
            <a:chExt cx="4055795" cy="583346"/>
          </a:xfrm>
        </p:grpSpPr>
        <p:sp>
          <p:nvSpPr>
            <p:cNvPr id="1537" name="Google Shape;1537;p35"/>
            <p:cNvSpPr txBox="1"/>
            <p:nvPr/>
          </p:nvSpPr>
          <p:spPr>
            <a:xfrm>
              <a:off x="5785841" y="3279827"/>
              <a:ext cx="2916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مسئوليت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538" name="Google Shape;1538;p35"/>
            <p:cNvSpPr txBox="1"/>
            <p:nvPr/>
          </p:nvSpPr>
          <p:spPr>
            <a:xfrm>
              <a:off x="5785841" y="3619272"/>
              <a:ext cx="29166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539" name="Google Shape;1539;p35"/>
            <p:cNvSpPr/>
            <p:nvPr/>
          </p:nvSpPr>
          <p:spPr>
            <a:xfrm>
              <a:off x="4646646" y="3373425"/>
              <a:ext cx="1073100" cy="4236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540" name="Google Shape;1540;p35"/>
          <p:cNvGrpSpPr/>
          <p:nvPr/>
        </p:nvGrpSpPr>
        <p:grpSpPr>
          <a:xfrm>
            <a:off x="4646646" y="3939303"/>
            <a:ext cx="4055795" cy="583347"/>
            <a:chOff x="4646646" y="3939303"/>
            <a:chExt cx="4055795" cy="583347"/>
          </a:xfrm>
        </p:grpSpPr>
        <p:sp>
          <p:nvSpPr>
            <p:cNvPr id="1541" name="Google Shape;1541;p35"/>
            <p:cNvSpPr txBox="1"/>
            <p:nvPr/>
          </p:nvSpPr>
          <p:spPr>
            <a:xfrm>
              <a:off x="5785841" y="3939303"/>
              <a:ext cx="2916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ارزیابی و تکرار کنید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542" name="Google Shape;1542;p35"/>
            <p:cNvSpPr txBox="1"/>
            <p:nvPr/>
          </p:nvSpPr>
          <p:spPr>
            <a:xfrm>
              <a:off x="5785841" y="4278750"/>
              <a:ext cx="29166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543" name="Google Shape;1543;p35"/>
            <p:cNvSpPr/>
            <p:nvPr/>
          </p:nvSpPr>
          <p:spPr>
            <a:xfrm>
              <a:off x="4646646" y="4032900"/>
              <a:ext cx="1073100" cy="423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544" name="Google Shape;1544;p35"/>
          <p:cNvGrpSpPr/>
          <p:nvPr/>
        </p:nvGrpSpPr>
        <p:grpSpPr>
          <a:xfrm>
            <a:off x="441107" y="1166400"/>
            <a:ext cx="4020992" cy="3977250"/>
            <a:chOff x="441107" y="1166400"/>
            <a:chExt cx="4020992" cy="3977250"/>
          </a:xfrm>
        </p:grpSpPr>
        <p:grpSp>
          <p:nvGrpSpPr>
            <p:cNvPr id="1545" name="Google Shape;1545;p35"/>
            <p:cNvGrpSpPr/>
            <p:nvPr/>
          </p:nvGrpSpPr>
          <p:grpSpPr>
            <a:xfrm>
              <a:off x="441107" y="1166400"/>
              <a:ext cx="1319170" cy="3977250"/>
              <a:chOff x="441107" y="1166400"/>
              <a:chExt cx="1319170" cy="3977250"/>
            </a:xfrm>
          </p:grpSpPr>
          <p:grpSp>
            <p:nvGrpSpPr>
              <p:cNvPr id="1546" name="Google Shape;1546;p35"/>
              <p:cNvGrpSpPr/>
              <p:nvPr/>
            </p:nvGrpSpPr>
            <p:grpSpPr>
              <a:xfrm>
                <a:off x="504321" y="1166400"/>
                <a:ext cx="1255956" cy="3977250"/>
                <a:chOff x="478800" y="1166400"/>
                <a:chExt cx="1255956" cy="3977250"/>
              </a:xfrm>
            </p:grpSpPr>
            <p:sp>
              <p:nvSpPr>
                <p:cNvPr id="1547" name="Google Shape;1547;p35"/>
                <p:cNvSpPr/>
                <p:nvPr/>
              </p:nvSpPr>
              <p:spPr>
                <a:xfrm>
                  <a:off x="478800" y="1510350"/>
                  <a:ext cx="251700" cy="36333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548" name="Google Shape;1548;p35"/>
                <p:cNvGrpSpPr/>
                <p:nvPr/>
              </p:nvGrpSpPr>
              <p:grpSpPr>
                <a:xfrm>
                  <a:off x="478848" y="1166400"/>
                  <a:ext cx="1255908" cy="590023"/>
                  <a:chOff x="795621" y="2653021"/>
                  <a:chExt cx="1255908" cy="590023"/>
                </a:xfrm>
              </p:grpSpPr>
              <p:sp>
                <p:nvSpPr>
                  <p:cNvPr id="1549" name="Google Shape;1549;p35"/>
                  <p:cNvSpPr/>
                  <p:nvPr/>
                </p:nvSpPr>
                <p:spPr>
                  <a:xfrm flipH="1">
                    <a:off x="795621" y="2653021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550" name="Google Shape;1550;p35"/>
                  <p:cNvSpPr/>
                  <p:nvPr/>
                </p:nvSpPr>
                <p:spPr>
                  <a:xfrm>
                    <a:off x="1239204" y="2653021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4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1551" name="Google Shape;1551;p35"/>
                <p:cNvSpPr/>
                <p:nvPr/>
              </p:nvSpPr>
              <p:spPr>
                <a:xfrm>
                  <a:off x="1483052" y="1586550"/>
                  <a:ext cx="251700" cy="35571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552" name="Google Shape;1552;p35"/>
              <p:cNvGrpSpPr/>
              <p:nvPr/>
            </p:nvGrpSpPr>
            <p:grpSpPr>
              <a:xfrm>
                <a:off x="441107" y="2774400"/>
                <a:ext cx="378130" cy="302700"/>
                <a:chOff x="457197" y="4480937"/>
                <a:chExt cx="378130" cy="302700"/>
              </a:xfrm>
            </p:grpSpPr>
            <p:sp>
              <p:nvSpPr>
                <p:cNvPr id="1553" name="Google Shape;1553;p35"/>
                <p:cNvSpPr/>
                <p:nvPr/>
              </p:nvSpPr>
              <p:spPr>
                <a:xfrm>
                  <a:off x="520475" y="4480937"/>
                  <a:ext cx="251700" cy="302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54" name="Google Shape;1554;p35"/>
                <p:cNvSpPr/>
                <p:nvPr/>
              </p:nvSpPr>
              <p:spPr>
                <a:xfrm>
                  <a:off x="457197" y="4561658"/>
                  <a:ext cx="378130" cy="141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555" name="Google Shape;1555;p35"/>
            <p:cNvGrpSpPr/>
            <p:nvPr/>
          </p:nvGrpSpPr>
          <p:grpSpPr>
            <a:xfrm>
              <a:off x="1639670" y="1256505"/>
              <a:ext cx="2822429" cy="539360"/>
              <a:chOff x="1639670" y="1256505"/>
              <a:chExt cx="2822429" cy="539360"/>
            </a:xfrm>
          </p:grpSpPr>
          <p:grpSp>
            <p:nvGrpSpPr>
              <p:cNvPr id="1556" name="Google Shape;1556;p35"/>
              <p:cNvGrpSpPr/>
              <p:nvPr/>
            </p:nvGrpSpPr>
            <p:grpSpPr>
              <a:xfrm rot="-5400000">
                <a:off x="2021620" y="1157360"/>
                <a:ext cx="222358" cy="420646"/>
                <a:chOff x="2818432" y="2382438"/>
                <a:chExt cx="246462" cy="460125"/>
              </a:xfrm>
            </p:grpSpPr>
            <p:sp>
              <p:nvSpPr>
                <p:cNvPr id="1557" name="Google Shape;1557;p35"/>
                <p:cNvSpPr/>
                <p:nvPr/>
              </p:nvSpPr>
              <p:spPr>
                <a:xfrm rot="5400000">
                  <a:off x="2915466" y="2489789"/>
                  <a:ext cx="52395" cy="246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58" name="Google Shape;1558;p35"/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59" name="Google Shape;1559;p35"/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60" name="Google Shape;1560;p35"/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61" name="Google Shape;1561;p35"/>
              <p:cNvSpPr/>
              <p:nvPr/>
            </p:nvSpPr>
            <p:spPr>
              <a:xfrm>
                <a:off x="2133199" y="1478850"/>
                <a:ext cx="2328900" cy="2559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562" name="Google Shape;1562;p35"/>
              <p:cNvGrpSpPr/>
              <p:nvPr/>
            </p:nvGrpSpPr>
            <p:grpSpPr>
              <a:xfrm>
                <a:off x="1639670" y="1417735"/>
                <a:ext cx="644852" cy="378130"/>
                <a:chOff x="1614149" y="1417735"/>
                <a:chExt cx="644852" cy="378130"/>
              </a:xfrm>
            </p:grpSpPr>
            <p:sp>
              <p:nvSpPr>
                <p:cNvPr id="1563" name="Google Shape;1563;p35"/>
                <p:cNvSpPr/>
                <p:nvPr/>
              </p:nvSpPr>
              <p:spPr>
                <a:xfrm>
                  <a:off x="1614149" y="1478850"/>
                  <a:ext cx="493500" cy="25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564" name="Google Shape;1564;p35"/>
                <p:cNvGrpSpPr/>
                <p:nvPr/>
              </p:nvGrpSpPr>
              <p:grpSpPr>
                <a:xfrm rot="5400000">
                  <a:off x="1918587" y="145545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565" name="Google Shape;1565;p35"/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566" name="Google Shape;1566;p35"/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567" name="Google Shape;1567;p35"/>
            <p:cNvGrpSpPr/>
            <p:nvPr/>
          </p:nvGrpSpPr>
          <p:grpSpPr>
            <a:xfrm>
              <a:off x="1639670" y="1915975"/>
              <a:ext cx="2356529" cy="539365"/>
              <a:chOff x="1639670" y="1915975"/>
              <a:chExt cx="2356529" cy="539365"/>
            </a:xfrm>
          </p:grpSpPr>
          <p:grpSp>
            <p:nvGrpSpPr>
              <p:cNvPr id="1568" name="Google Shape;1568;p35"/>
              <p:cNvGrpSpPr/>
              <p:nvPr/>
            </p:nvGrpSpPr>
            <p:grpSpPr>
              <a:xfrm rot="-5400000">
                <a:off x="2021612" y="1816839"/>
                <a:ext cx="222374" cy="420646"/>
                <a:chOff x="2818421" y="2382438"/>
                <a:chExt cx="246480" cy="460125"/>
              </a:xfrm>
            </p:grpSpPr>
            <p:sp>
              <p:nvSpPr>
                <p:cNvPr id="1569" name="Google Shape;1569;p35"/>
                <p:cNvSpPr/>
                <p:nvPr/>
              </p:nvSpPr>
              <p:spPr>
                <a:xfrm rot="5400000">
                  <a:off x="2915463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70" name="Google Shape;1570;p35"/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71" name="Google Shape;1571;p35"/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72" name="Google Shape;1572;p35"/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73" name="Google Shape;1573;p35"/>
              <p:cNvSpPr/>
              <p:nvPr/>
            </p:nvSpPr>
            <p:spPr>
              <a:xfrm>
                <a:off x="2133199" y="2138325"/>
                <a:ext cx="1863000" cy="2559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574" name="Google Shape;1574;p35"/>
              <p:cNvGrpSpPr/>
              <p:nvPr/>
            </p:nvGrpSpPr>
            <p:grpSpPr>
              <a:xfrm>
                <a:off x="1639670" y="2077210"/>
                <a:ext cx="644852" cy="378130"/>
                <a:chOff x="1614149" y="2077210"/>
                <a:chExt cx="644852" cy="378130"/>
              </a:xfrm>
            </p:grpSpPr>
            <p:sp>
              <p:nvSpPr>
                <p:cNvPr id="1575" name="Google Shape;1575;p35"/>
                <p:cNvSpPr/>
                <p:nvPr/>
              </p:nvSpPr>
              <p:spPr>
                <a:xfrm>
                  <a:off x="1614149" y="2138325"/>
                  <a:ext cx="493500" cy="25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576" name="Google Shape;1576;p35"/>
                <p:cNvGrpSpPr/>
                <p:nvPr/>
              </p:nvGrpSpPr>
              <p:grpSpPr>
                <a:xfrm rot="5400000">
                  <a:off x="1918587" y="2114925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577" name="Google Shape;1577;p35"/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578" name="Google Shape;1578;p35"/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579" name="Google Shape;1579;p35"/>
            <p:cNvGrpSpPr/>
            <p:nvPr/>
          </p:nvGrpSpPr>
          <p:grpSpPr>
            <a:xfrm>
              <a:off x="1639670" y="2575454"/>
              <a:ext cx="1890929" cy="539361"/>
              <a:chOff x="1639670" y="2575454"/>
              <a:chExt cx="1890929" cy="539361"/>
            </a:xfrm>
          </p:grpSpPr>
          <p:grpSp>
            <p:nvGrpSpPr>
              <p:cNvPr id="1580" name="Google Shape;1580;p35"/>
              <p:cNvGrpSpPr/>
              <p:nvPr/>
            </p:nvGrpSpPr>
            <p:grpSpPr>
              <a:xfrm rot="-5400000">
                <a:off x="2021612" y="2476318"/>
                <a:ext cx="222374" cy="420646"/>
                <a:chOff x="2818417" y="2382438"/>
                <a:chExt cx="246480" cy="460125"/>
              </a:xfrm>
            </p:grpSpPr>
            <p:sp>
              <p:nvSpPr>
                <p:cNvPr id="1581" name="Google Shape;1581;p35"/>
                <p:cNvSpPr/>
                <p:nvPr/>
              </p:nvSpPr>
              <p:spPr>
                <a:xfrm rot="5400000">
                  <a:off x="2915459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2" name="Google Shape;1582;p35"/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3" name="Google Shape;1583;p35"/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84" name="Google Shape;1584;p35"/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85" name="Google Shape;1585;p35"/>
              <p:cNvSpPr/>
              <p:nvPr/>
            </p:nvSpPr>
            <p:spPr>
              <a:xfrm>
                <a:off x="2133199" y="2797800"/>
                <a:ext cx="1397400" cy="2559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586" name="Google Shape;1586;p35"/>
              <p:cNvGrpSpPr/>
              <p:nvPr/>
            </p:nvGrpSpPr>
            <p:grpSpPr>
              <a:xfrm>
                <a:off x="1639670" y="2736685"/>
                <a:ext cx="644852" cy="378130"/>
                <a:chOff x="1614149" y="2736685"/>
                <a:chExt cx="644852" cy="378130"/>
              </a:xfrm>
            </p:grpSpPr>
            <p:sp>
              <p:nvSpPr>
                <p:cNvPr id="1587" name="Google Shape;1587;p35"/>
                <p:cNvSpPr/>
                <p:nvPr/>
              </p:nvSpPr>
              <p:spPr>
                <a:xfrm>
                  <a:off x="1614149" y="2797800"/>
                  <a:ext cx="493500" cy="25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588" name="Google Shape;1588;p35"/>
                <p:cNvGrpSpPr/>
                <p:nvPr/>
              </p:nvGrpSpPr>
              <p:grpSpPr>
                <a:xfrm rot="5400000">
                  <a:off x="1918587" y="277440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589" name="Google Shape;1589;p35"/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590" name="Google Shape;1590;p35"/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591" name="Google Shape;1591;p35"/>
            <p:cNvGrpSpPr/>
            <p:nvPr/>
          </p:nvGrpSpPr>
          <p:grpSpPr>
            <a:xfrm>
              <a:off x="1639670" y="3234929"/>
              <a:ext cx="1425029" cy="539361"/>
              <a:chOff x="1639670" y="3234929"/>
              <a:chExt cx="1425029" cy="539361"/>
            </a:xfrm>
          </p:grpSpPr>
          <p:grpSp>
            <p:nvGrpSpPr>
              <p:cNvPr id="1592" name="Google Shape;1592;p35"/>
              <p:cNvGrpSpPr/>
              <p:nvPr/>
            </p:nvGrpSpPr>
            <p:grpSpPr>
              <a:xfrm rot="-5400000">
                <a:off x="2021612" y="3135793"/>
                <a:ext cx="222374" cy="420646"/>
                <a:chOff x="2818418" y="2382438"/>
                <a:chExt cx="246480" cy="460125"/>
              </a:xfrm>
            </p:grpSpPr>
            <p:sp>
              <p:nvSpPr>
                <p:cNvPr id="1593" name="Google Shape;1593;p35"/>
                <p:cNvSpPr/>
                <p:nvPr/>
              </p:nvSpPr>
              <p:spPr>
                <a:xfrm rot="5400000">
                  <a:off x="2915460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4" name="Google Shape;1594;p35"/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5" name="Google Shape;1595;p35"/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596" name="Google Shape;1596;p35"/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597" name="Google Shape;1597;p35"/>
              <p:cNvSpPr/>
              <p:nvPr/>
            </p:nvSpPr>
            <p:spPr>
              <a:xfrm>
                <a:off x="2133199" y="3457275"/>
                <a:ext cx="931500" cy="255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598" name="Google Shape;1598;p35"/>
              <p:cNvGrpSpPr/>
              <p:nvPr/>
            </p:nvGrpSpPr>
            <p:grpSpPr>
              <a:xfrm>
                <a:off x="1639670" y="3396160"/>
                <a:ext cx="644852" cy="378130"/>
                <a:chOff x="1614149" y="3396160"/>
                <a:chExt cx="644852" cy="378130"/>
              </a:xfrm>
            </p:grpSpPr>
            <p:sp>
              <p:nvSpPr>
                <p:cNvPr id="1599" name="Google Shape;1599;p35"/>
                <p:cNvSpPr/>
                <p:nvPr/>
              </p:nvSpPr>
              <p:spPr>
                <a:xfrm>
                  <a:off x="1614149" y="3457275"/>
                  <a:ext cx="493500" cy="25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600" name="Google Shape;1600;p35"/>
                <p:cNvGrpSpPr/>
                <p:nvPr/>
              </p:nvGrpSpPr>
              <p:grpSpPr>
                <a:xfrm rot="5400000">
                  <a:off x="1918587" y="3433875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601" name="Google Shape;1601;p35"/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602" name="Google Shape;1602;p35"/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1603" name="Google Shape;1603;p35"/>
            <p:cNvGrpSpPr/>
            <p:nvPr/>
          </p:nvGrpSpPr>
          <p:grpSpPr>
            <a:xfrm>
              <a:off x="1639670" y="3894403"/>
              <a:ext cx="959429" cy="539362"/>
              <a:chOff x="1639670" y="3894403"/>
              <a:chExt cx="959429" cy="539362"/>
            </a:xfrm>
          </p:grpSpPr>
          <p:grpSp>
            <p:nvGrpSpPr>
              <p:cNvPr id="1604" name="Google Shape;1604;p35"/>
              <p:cNvGrpSpPr/>
              <p:nvPr/>
            </p:nvGrpSpPr>
            <p:grpSpPr>
              <a:xfrm rot="-5400000">
                <a:off x="2021612" y="3795267"/>
                <a:ext cx="222374" cy="420646"/>
                <a:chOff x="2818419" y="2382438"/>
                <a:chExt cx="246480" cy="460125"/>
              </a:xfrm>
            </p:grpSpPr>
            <p:sp>
              <p:nvSpPr>
                <p:cNvPr id="1605" name="Google Shape;1605;p35"/>
                <p:cNvSpPr/>
                <p:nvPr/>
              </p:nvSpPr>
              <p:spPr>
                <a:xfrm rot="5400000">
                  <a:off x="2915462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6" name="Google Shape;1606;p35"/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7" name="Google Shape;1607;p35"/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08" name="Google Shape;1608;p35"/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0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609" name="Google Shape;1609;p35"/>
              <p:cNvSpPr/>
              <p:nvPr/>
            </p:nvSpPr>
            <p:spPr>
              <a:xfrm>
                <a:off x="2133199" y="4116750"/>
                <a:ext cx="465900" cy="2559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10" name="Google Shape;1610;p35"/>
              <p:cNvGrpSpPr/>
              <p:nvPr/>
            </p:nvGrpSpPr>
            <p:grpSpPr>
              <a:xfrm>
                <a:off x="1639670" y="4055635"/>
                <a:ext cx="644852" cy="378130"/>
                <a:chOff x="1614149" y="4055635"/>
                <a:chExt cx="644852" cy="378130"/>
              </a:xfrm>
            </p:grpSpPr>
            <p:sp>
              <p:nvSpPr>
                <p:cNvPr id="1611" name="Google Shape;1611;p35"/>
                <p:cNvSpPr/>
                <p:nvPr/>
              </p:nvSpPr>
              <p:spPr>
                <a:xfrm>
                  <a:off x="1614149" y="4116750"/>
                  <a:ext cx="493500" cy="25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612" name="Google Shape;1612;p35"/>
                <p:cNvGrpSpPr/>
                <p:nvPr/>
              </p:nvGrpSpPr>
              <p:grpSpPr>
                <a:xfrm rot="5400000">
                  <a:off x="1918587" y="409335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613" name="Google Shape;1613;p35"/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614" name="Google Shape;1614;p35"/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p36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1620" name="Google Shape;1620;p36"/>
          <p:cNvGrpSpPr/>
          <p:nvPr/>
        </p:nvGrpSpPr>
        <p:grpSpPr>
          <a:xfrm>
            <a:off x="457150" y="3736533"/>
            <a:ext cx="2119940" cy="967285"/>
            <a:chOff x="457150" y="3736533"/>
            <a:chExt cx="2119940" cy="967285"/>
          </a:xfrm>
        </p:grpSpPr>
        <p:sp>
          <p:nvSpPr>
            <p:cNvPr id="1621" name="Google Shape;1621;p36"/>
            <p:cNvSpPr txBox="1"/>
            <p:nvPr/>
          </p:nvSpPr>
          <p:spPr>
            <a:xfrm flipH="1">
              <a:off x="457150" y="3736533"/>
              <a:ext cx="1509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5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622" name="Google Shape;1622;p36"/>
            <p:cNvSpPr txBox="1"/>
            <p:nvPr/>
          </p:nvSpPr>
          <p:spPr>
            <a:xfrm flipH="1">
              <a:off x="457150" y="4012018"/>
              <a:ext cx="1509300" cy="69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623" name="Google Shape;1623;p36"/>
            <p:cNvSpPr/>
            <p:nvPr/>
          </p:nvSpPr>
          <p:spPr>
            <a:xfrm flipH="1">
              <a:off x="1989390" y="3924695"/>
              <a:ext cx="587700" cy="58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624" name="Google Shape;1624;p36"/>
          <p:cNvGrpSpPr/>
          <p:nvPr/>
        </p:nvGrpSpPr>
        <p:grpSpPr>
          <a:xfrm>
            <a:off x="6566910" y="1797024"/>
            <a:ext cx="2129141" cy="967285"/>
            <a:chOff x="6566910" y="1797024"/>
            <a:chExt cx="2129141" cy="967285"/>
          </a:xfrm>
        </p:grpSpPr>
        <p:sp>
          <p:nvSpPr>
            <p:cNvPr id="1625" name="Google Shape;1625;p36"/>
            <p:cNvSpPr txBox="1"/>
            <p:nvPr/>
          </p:nvSpPr>
          <p:spPr>
            <a:xfrm>
              <a:off x="7186751" y="1797024"/>
              <a:ext cx="1509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گام 2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626" name="Google Shape;1626;p36"/>
            <p:cNvSpPr txBox="1"/>
            <p:nvPr/>
          </p:nvSpPr>
          <p:spPr>
            <a:xfrm>
              <a:off x="7186750" y="2072509"/>
              <a:ext cx="1509300" cy="69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627" name="Google Shape;1627;p36"/>
            <p:cNvSpPr/>
            <p:nvPr/>
          </p:nvSpPr>
          <p:spPr>
            <a:xfrm>
              <a:off x="6566910" y="1984804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628" name="Google Shape;1628;p36"/>
          <p:cNvGrpSpPr/>
          <p:nvPr/>
        </p:nvGrpSpPr>
        <p:grpSpPr>
          <a:xfrm>
            <a:off x="457224" y="1150522"/>
            <a:ext cx="2119866" cy="967285"/>
            <a:chOff x="457224" y="1150522"/>
            <a:chExt cx="2119866" cy="967285"/>
          </a:xfrm>
        </p:grpSpPr>
        <p:sp>
          <p:nvSpPr>
            <p:cNvPr id="1629" name="Google Shape;1629;p36"/>
            <p:cNvSpPr txBox="1"/>
            <p:nvPr/>
          </p:nvSpPr>
          <p:spPr>
            <a:xfrm flipH="1">
              <a:off x="457224" y="1150522"/>
              <a:ext cx="1509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1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630" name="Google Shape;1630;p36"/>
            <p:cNvSpPr txBox="1"/>
            <p:nvPr/>
          </p:nvSpPr>
          <p:spPr>
            <a:xfrm flipH="1">
              <a:off x="457225" y="1426007"/>
              <a:ext cx="1509300" cy="69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631" name="Google Shape;1631;p36"/>
            <p:cNvSpPr/>
            <p:nvPr/>
          </p:nvSpPr>
          <p:spPr>
            <a:xfrm flipH="1">
              <a:off x="1989390" y="133791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632" name="Google Shape;1632;p36"/>
          <p:cNvGrpSpPr/>
          <p:nvPr/>
        </p:nvGrpSpPr>
        <p:grpSpPr>
          <a:xfrm>
            <a:off x="6562309" y="3090030"/>
            <a:ext cx="2129141" cy="967285"/>
            <a:chOff x="6562309" y="3090030"/>
            <a:chExt cx="2129141" cy="967285"/>
          </a:xfrm>
        </p:grpSpPr>
        <p:sp>
          <p:nvSpPr>
            <p:cNvPr id="1633" name="Google Shape;1633;p36"/>
            <p:cNvSpPr txBox="1"/>
            <p:nvPr/>
          </p:nvSpPr>
          <p:spPr>
            <a:xfrm>
              <a:off x="7182150" y="3090030"/>
              <a:ext cx="1509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4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634" name="Google Shape;1634;p36"/>
            <p:cNvSpPr txBox="1"/>
            <p:nvPr/>
          </p:nvSpPr>
          <p:spPr>
            <a:xfrm>
              <a:off x="7182150" y="3365515"/>
              <a:ext cx="1509300" cy="69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635" name="Google Shape;1635;p36"/>
            <p:cNvSpPr/>
            <p:nvPr/>
          </p:nvSpPr>
          <p:spPr>
            <a:xfrm>
              <a:off x="6562309" y="3278576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636" name="Google Shape;1636;p36"/>
          <p:cNvGrpSpPr/>
          <p:nvPr/>
        </p:nvGrpSpPr>
        <p:grpSpPr>
          <a:xfrm>
            <a:off x="452550" y="2443527"/>
            <a:ext cx="2119940" cy="967285"/>
            <a:chOff x="452550" y="2443527"/>
            <a:chExt cx="2119940" cy="967285"/>
          </a:xfrm>
        </p:grpSpPr>
        <p:sp>
          <p:nvSpPr>
            <p:cNvPr id="1637" name="Google Shape;1637;p36"/>
            <p:cNvSpPr txBox="1"/>
            <p:nvPr/>
          </p:nvSpPr>
          <p:spPr>
            <a:xfrm flipH="1">
              <a:off x="452550" y="2443527"/>
              <a:ext cx="1509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مرحله 3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1638" name="Google Shape;1638;p36"/>
            <p:cNvSpPr txBox="1"/>
            <p:nvPr/>
          </p:nvSpPr>
          <p:spPr>
            <a:xfrm flipH="1">
              <a:off x="452550" y="2719012"/>
              <a:ext cx="1509300" cy="691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1639" name="Google Shape;1639;p36"/>
            <p:cNvSpPr/>
            <p:nvPr/>
          </p:nvSpPr>
          <p:spPr>
            <a:xfrm flipH="1">
              <a:off x="1984790" y="2631690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1640" name="Google Shape;1640;p36"/>
          <p:cNvGrpSpPr/>
          <p:nvPr/>
        </p:nvGrpSpPr>
        <p:grpSpPr>
          <a:xfrm>
            <a:off x="2749750" y="1419658"/>
            <a:ext cx="3644500" cy="3723942"/>
            <a:chOff x="2749750" y="1419658"/>
            <a:chExt cx="3644500" cy="3723942"/>
          </a:xfrm>
        </p:grpSpPr>
        <p:grpSp>
          <p:nvGrpSpPr>
            <p:cNvPr id="1641" name="Google Shape;1641;p36"/>
            <p:cNvGrpSpPr/>
            <p:nvPr/>
          </p:nvGrpSpPr>
          <p:grpSpPr>
            <a:xfrm>
              <a:off x="2749750" y="1419658"/>
              <a:ext cx="2037503" cy="3723942"/>
              <a:chOff x="2749750" y="1419658"/>
              <a:chExt cx="2037503" cy="3723942"/>
            </a:xfrm>
          </p:grpSpPr>
          <p:sp>
            <p:nvSpPr>
              <p:cNvPr id="1642" name="Google Shape;1642;p36"/>
              <p:cNvSpPr/>
              <p:nvPr/>
            </p:nvSpPr>
            <p:spPr>
              <a:xfrm rot="5400000">
                <a:off x="3187025" y="1080000"/>
                <a:ext cx="346500" cy="1095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3" name="Google Shape;1643;p36"/>
              <p:cNvSpPr/>
              <p:nvPr/>
            </p:nvSpPr>
            <p:spPr>
              <a:xfrm>
                <a:off x="4397948" y="2394100"/>
                <a:ext cx="346500" cy="274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4" name="Google Shape;1644;p36"/>
              <p:cNvSpPr/>
              <p:nvPr/>
            </p:nvSpPr>
            <p:spPr>
              <a:xfrm>
                <a:off x="3718388" y="1454691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45" name="Google Shape;1645;p36"/>
              <p:cNvSpPr/>
              <p:nvPr/>
            </p:nvSpPr>
            <p:spPr>
              <a:xfrm>
                <a:off x="4313009" y="1449531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46" name="Google Shape;1646;p36"/>
              <p:cNvGrpSpPr/>
              <p:nvPr/>
            </p:nvGrpSpPr>
            <p:grpSpPr>
              <a:xfrm rot="5400000">
                <a:off x="2638938" y="1530469"/>
                <a:ext cx="424239" cy="202616"/>
                <a:chOff x="7333700" y="2091721"/>
                <a:chExt cx="423350" cy="202191"/>
              </a:xfrm>
            </p:grpSpPr>
            <p:sp>
              <p:nvSpPr>
                <p:cNvPr id="1647" name="Google Shape;1647;p36"/>
                <p:cNvSpPr/>
                <p:nvPr/>
              </p:nvSpPr>
              <p:spPr>
                <a:xfrm>
                  <a:off x="7368539" y="2091721"/>
                  <a:ext cx="345900" cy="1524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48" name="Google Shape;1648;p36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649" name="Google Shape;1649;p36"/>
              <p:cNvGrpSpPr/>
              <p:nvPr/>
            </p:nvGrpSpPr>
            <p:grpSpPr>
              <a:xfrm>
                <a:off x="4363014" y="2501844"/>
                <a:ext cx="424239" cy="292212"/>
                <a:chOff x="7333700" y="2269746"/>
                <a:chExt cx="423350" cy="291600"/>
              </a:xfrm>
            </p:grpSpPr>
            <p:sp>
              <p:nvSpPr>
                <p:cNvPr id="1650" name="Google Shape;1650;p36"/>
                <p:cNvSpPr/>
                <p:nvPr/>
              </p:nvSpPr>
              <p:spPr>
                <a:xfrm>
                  <a:off x="7368550" y="2269746"/>
                  <a:ext cx="345900" cy="291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51" name="Google Shape;1651;p36"/>
                <p:cNvSpPr/>
                <p:nvPr/>
              </p:nvSpPr>
              <p:spPr>
                <a:xfrm>
                  <a:off x="7333700" y="235915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652" name="Google Shape;1652;p36"/>
            <p:cNvGrpSpPr/>
            <p:nvPr/>
          </p:nvGrpSpPr>
          <p:grpSpPr>
            <a:xfrm>
              <a:off x="2749750" y="2713420"/>
              <a:ext cx="1591796" cy="2430061"/>
              <a:chOff x="2749750" y="2713420"/>
              <a:chExt cx="1591796" cy="2430061"/>
            </a:xfrm>
          </p:grpSpPr>
          <p:grpSp>
            <p:nvGrpSpPr>
              <p:cNvPr id="1653" name="Google Shape;1653;p36"/>
              <p:cNvGrpSpPr/>
              <p:nvPr/>
            </p:nvGrpSpPr>
            <p:grpSpPr>
              <a:xfrm>
                <a:off x="2749750" y="2713420"/>
                <a:ext cx="1158475" cy="424239"/>
                <a:chOff x="2902150" y="1572058"/>
                <a:chExt cx="1158475" cy="424239"/>
              </a:xfrm>
            </p:grpSpPr>
            <p:sp>
              <p:nvSpPr>
                <p:cNvPr id="1654" name="Google Shape;1654;p36"/>
                <p:cNvSpPr/>
                <p:nvPr/>
              </p:nvSpPr>
              <p:spPr>
                <a:xfrm rot="5400000">
                  <a:off x="3339425" y="1232400"/>
                  <a:ext cx="346500" cy="1095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1655" name="Google Shape;1655;p36"/>
                <p:cNvGrpSpPr/>
                <p:nvPr/>
              </p:nvGrpSpPr>
              <p:grpSpPr>
                <a:xfrm rot="5400000">
                  <a:off x="2791338" y="1682869"/>
                  <a:ext cx="424239" cy="202616"/>
                  <a:chOff x="7333700" y="2091721"/>
                  <a:chExt cx="423350" cy="202191"/>
                </a:xfrm>
              </p:grpSpPr>
              <p:sp>
                <p:nvSpPr>
                  <p:cNvPr id="1656" name="Google Shape;1656;p36"/>
                  <p:cNvSpPr/>
                  <p:nvPr/>
                </p:nvSpPr>
                <p:spPr>
                  <a:xfrm>
                    <a:off x="7368539" y="2091721"/>
                    <a:ext cx="345900" cy="1524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1657" name="Google Shape;1657;p36"/>
                  <p:cNvSpPr/>
                  <p:nvPr/>
                </p:nvSpPr>
                <p:spPr>
                  <a:xfrm>
                    <a:off x="7333700" y="2181138"/>
                    <a:ext cx="423350" cy="112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34" h="4511" extrusionOk="0">
                        <a:moveTo>
                          <a:pt x="2256" y="0"/>
                        </a:moveTo>
                        <a:cubicBezTo>
                          <a:pt x="999" y="0"/>
                          <a:pt x="1" y="998"/>
                          <a:pt x="1" y="2255"/>
                        </a:cubicBezTo>
                        <a:cubicBezTo>
                          <a:pt x="1" y="3475"/>
                          <a:pt x="999" y="4511"/>
                          <a:pt x="2256" y="4511"/>
                        </a:cubicBezTo>
                        <a:lnTo>
                          <a:pt x="14678" y="4511"/>
                        </a:lnTo>
                        <a:cubicBezTo>
                          <a:pt x="15898" y="4511"/>
                          <a:pt x="16933" y="3475"/>
                          <a:pt x="16933" y="2255"/>
                        </a:cubicBezTo>
                        <a:cubicBezTo>
                          <a:pt x="16933" y="998"/>
                          <a:pt x="15898" y="0"/>
                          <a:pt x="1467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1658" name="Google Shape;1658;p36"/>
              <p:cNvSpPr/>
              <p:nvPr/>
            </p:nvSpPr>
            <p:spPr>
              <a:xfrm>
                <a:off x="3952221" y="3687881"/>
                <a:ext cx="346500" cy="1455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59" name="Google Shape;1659;p36"/>
              <p:cNvSpPr/>
              <p:nvPr/>
            </p:nvSpPr>
            <p:spPr>
              <a:xfrm>
                <a:off x="3272681" y="2748454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0" name="Google Shape;1660;p36"/>
              <p:cNvSpPr/>
              <p:nvPr/>
            </p:nvSpPr>
            <p:spPr>
              <a:xfrm>
                <a:off x="3867302" y="2743293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61" name="Google Shape;1661;p36"/>
              <p:cNvGrpSpPr/>
              <p:nvPr/>
            </p:nvGrpSpPr>
            <p:grpSpPr>
              <a:xfrm>
                <a:off x="3917307" y="3541012"/>
                <a:ext cx="424239" cy="292212"/>
                <a:chOff x="7333700" y="2015685"/>
                <a:chExt cx="423350" cy="291600"/>
              </a:xfrm>
            </p:grpSpPr>
            <p:sp>
              <p:nvSpPr>
                <p:cNvPr id="1662" name="Google Shape;1662;p36"/>
                <p:cNvSpPr/>
                <p:nvPr/>
              </p:nvSpPr>
              <p:spPr>
                <a:xfrm>
                  <a:off x="7368550" y="2015685"/>
                  <a:ext cx="345900" cy="291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63" name="Google Shape;1663;p36"/>
                <p:cNvSpPr/>
                <p:nvPr/>
              </p:nvSpPr>
              <p:spPr>
                <a:xfrm>
                  <a:off x="7333700" y="2105097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664" name="Google Shape;1664;p36"/>
            <p:cNvGrpSpPr/>
            <p:nvPr/>
          </p:nvGrpSpPr>
          <p:grpSpPr>
            <a:xfrm>
              <a:off x="4803493" y="2066534"/>
              <a:ext cx="1590757" cy="3076841"/>
              <a:chOff x="4803493" y="2066534"/>
              <a:chExt cx="1590757" cy="3076841"/>
            </a:xfrm>
          </p:grpSpPr>
          <p:sp>
            <p:nvSpPr>
              <p:cNvPr id="1665" name="Google Shape;1665;p36"/>
              <p:cNvSpPr/>
              <p:nvPr/>
            </p:nvSpPr>
            <p:spPr>
              <a:xfrm rot="-5400000" flipH="1">
                <a:off x="5830575" y="1953525"/>
                <a:ext cx="346500" cy="642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6" name="Google Shape;1666;p36"/>
              <p:cNvSpPr/>
              <p:nvPr/>
            </p:nvSpPr>
            <p:spPr>
              <a:xfrm flipH="1">
                <a:off x="4846298" y="3040976"/>
                <a:ext cx="346500" cy="2102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7" name="Google Shape;1667;p36"/>
              <p:cNvSpPr/>
              <p:nvPr/>
            </p:nvSpPr>
            <p:spPr>
              <a:xfrm flipH="1">
                <a:off x="4846107" y="2101568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68" name="Google Shape;1668;p36"/>
              <p:cNvSpPr/>
              <p:nvPr/>
            </p:nvSpPr>
            <p:spPr>
              <a:xfrm flipH="1">
                <a:off x="4846107" y="2096407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69" name="Google Shape;1669;p36"/>
              <p:cNvGrpSpPr/>
              <p:nvPr/>
            </p:nvGrpSpPr>
            <p:grpSpPr>
              <a:xfrm rot="-5400000" flipH="1">
                <a:off x="6080823" y="2177346"/>
                <a:ext cx="424239" cy="202616"/>
                <a:chOff x="7333700" y="2091721"/>
                <a:chExt cx="423350" cy="202191"/>
              </a:xfrm>
            </p:grpSpPr>
            <p:sp>
              <p:nvSpPr>
                <p:cNvPr id="1670" name="Google Shape;1670;p36"/>
                <p:cNvSpPr/>
                <p:nvPr/>
              </p:nvSpPr>
              <p:spPr>
                <a:xfrm>
                  <a:off x="7368539" y="2091721"/>
                  <a:ext cx="345900" cy="1524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71" name="Google Shape;1671;p36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672" name="Google Shape;1672;p36"/>
              <p:cNvGrpSpPr/>
              <p:nvPr/>
            </p:nvGrpSpPr>
            <p:grpSpPr>
              <a:xfrm flipH="1">
                <a:off x="4803493" y="3148720"/>
                <a:ext cx="424239" cy="292212"/>
                <a:chOff x="7333700" y="2269746"/>
                <a:chExt cx="423350" cy="291600"/>
              </a:xfrm>
            </p:grpSpPr>
            <p:sp>
              <p:nvSpPr>
                <p:cNvPr id="1673" name="Google Shape;1673;p36"/>
                <p:cNvSpPr/>
                <p:nvPr/>
              </p:nvSpPr>
              <p:spPr>
                <a:xfrm>
                  <a:off x="7368550" y="2269746"/>
                  <a:ext cx="345900" cy="291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74" name="Google Shape;1674;p36"/>
                <p:cNvSpPr/>
                <p:nvPr/>
              </p:nvSpPr>
              <p:spPr>
                <a:xfrm>
                  <a:off x="7333700" y="235915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675" name="Google Shape;1675;p36"/>
            <p:cNvGrpSpPr/>
            <p:nvPr/>
          </p:nvGrpSpPr>
          <p:grpSpPr>
            <a:xfrm flipH="1">
              <a:off x="5291814" y="3360306"/>
              <a:ext cx="1102436" cy="1783197"/>
              <a:chOff x="2858956" y="2018302"/>
              <a:chExt cx="1102436" cy="1783197"/>
            </a:xfrm>
          </p:grpSpPr>
          <p:sp>
            <p:nvSpPr>
              <p:cNvPr id="1676" name="Google Shape;1676;p36"/>
              <p:cNvSpPr/>
              <p:nvPr/>
            </p:nvSpPr>
            <p:spPr>
              <a:xfrm>
                <a:off x="3614681" y="2992699"/>
                <a:ext cx="346500" cy="808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77" name="Google Shape;1677;p36"/>
              <p:cNvSpPr/>
              <p:nvPr/>
            </p:nvSpPr>
            <p:spPr>
              <a:xfrm>
                <a:off x="2935141" y="2053335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78" name="Google Shape;1678;p36"/>
              <p:cNvSpPr/>
              <p:nvPr/>
            </p:nvSpPr>
            <p:spPr>
              <a:xfrm>
                <a:off x="3529762" y="2048175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79" name="Google Shape;1679;p36"/>
              <p:cNvGrpSpPr/>
              <p:nvPr/>
            </p:nvGrpSpPr>
            <p:grpSpPr>
              <a:xfrm rot="5400000">
                <a:off x="2748144" y="2129113"/>
                <a:ext cx="424239" cy="202616"/>
                <a:chOff x="7333700" y="2091721"/>
                <a:chExt cx="423350" cy="202191"/>
              </a:xfrm>
            </p:grpSpPr>
            <p:sp>
              <p:nvSpPr>
                <p:cNvPr id="1680" name="Google Shape;1680;p36"/>
                <p:cNvSpPr/>
                <p:nvPr/>
              </p:nvSpPr>
              <p:spPr>
                <a:xfrm>
                  <a:off x="7368539" y="2091721"/>
                  <a:ext cx="345900" cy="1524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81" name="Google Shape;1681;p36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682" name="Google Shape;1682;p36"/>
            <p:cNvGrpSpPr/>
            <p:nvPr/>
          </p:nvGrpSpPr>
          <p:grpSpPr>
            <a:xfrm>
              <a:off x="2749750" y="4006426"/>
              <a:ext cx="1102436" cy="1137059"/>
              <a:chOff x="2858956" y="2018302"/>
              <a:chExt cx="1102436" cy="1137059"/>
            </a:xfrm>
          </p:grpSpPr>
          <p:sp>
            <p:nvSpPr>
              <p:cNvPr id="1683" name="Google Shape;1683;p36"/>
              <p:cNvSpPr/>
              <p:nvPr/>
            </p:nvSpPr>
            <p:spPr>
              <a:xfrm>
                <a:off x="3614681" y="2992761"/>
                <a:ext cx="346500" cy="162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84" name="Google Shape;1684;p36"/>
              <p:cNvSpPr/>
              <p:nvPr/>
            </p:nvSpPr>
            <p:spPr>
              <a:xfrm>
                <a:off x="2935141" y="2053335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85" name="Google Shape;1685;p36"/>
              <p:cNvSpPr/>
              <p:nvPr/>
            </p:nvSpPr>
            <p:spPr>
              <a:xfrm>
                <a:off x="3529762" y="2048175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86" name="Google Shape;1686;p36"/>
              <p:cNvGrpSpPr/>
              <p:nvPr/>
            </p:nvGrpSpPr>
            <p:grpSpPr>
              <a:xfrm rot="5400000">
                <a:off x="2748144" y="2129113"/>
                <a:ext cx="424239" cy="202616"/>
                <a:chOff x="7333700" y="2091721"/>
                <a:chExt cx="423350" cy="202191"/>
              </a:xfrm>
            </p:grpSpPr>
            <p:sp>
              <p:nvSpPr>
                <p:cNvPr id="1687" name="Google Shape;1687;p36"/>
                <p:cNvSpPr/>
                <p:nvPr/>
              </p:nvSpPr>
              <p:spPr>
                <a:xfrm>
                  <a:off x="7368539" y="2091721"/>
                  <a:ext cx="345900" cy="1524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688" name="Google Shape;1688;p36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3" name="Google Shape;1693;p37"/>
          <p:cNvGrpSpPr/>
          <p:nvPr/>
        </p:nvGrpSpPr>
        <p:grpSpPr>
          <a:xfrm>
            <a:off x="452549" y="1510950"/>
            <a:ext cx="8238901" cy="3125478"/>
            <a:chOff x="452549" y="1510950"/>
            <a:chExt cx="8238901" cy="3125478"/>
          </a:xfrm>
        </p:grpSpPr>
        <p:grpSp>
          <p:nvGrpSpPr>
            <p:cNvPr id="1694" name="Google Shape;1694;p37"/>
            <p:cNvGrpSpPr/>
            <p:nvPr/>
          </p:nvGrpSpPr>
          <p:grpSpPr>
            <a:xfrm>
              <a:off x="452549" y="3439259"/>
              <a:ext cx="8238901" cy="554400"/>
              <a:chOff x="452549" y="3439259"/>
              <a:chExt cx="8238901" cy="554400"/>
            </a:xfrm>
          </p:grpSpPr>
          <p:sp>
            <p:nvSpPr>
              <p:cNvPr id="1695" name="Google Shape;1695;p37"/>
              <p:cNvSpPr/>
              <p:nvPr/>
            </p:nvSpPr>
            <p:spPr>
              <a:xfrm>
                <a:off x="452549" y="3502109"/>
                <a:ext cx="8484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96" name="Google Shape;1696;p37"/>
              <p:cNvSpPr/>
              <p:nvPr/>
            </p:nvSpPr>
            <p:spPr>
              <a:xfrm>
                <a:off x="1300950" y="3502107"/>
                <a:ext cx="3279300" cy="4287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697" name="Google Shape;1697;p37"/>
              <p:cNvSpPr/>
              <p:nvPr/>
            </p:nvSpPr>
            <p:spPr>
              <a:xfrm>
                <a:off x="4580250" y="3502007"/>
                <a:ext cx="41112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698" name="Google Shape;1698;p37"/>
              <p:cNvGrpSpPr/>
              <p:nvPr/>
            </p:nvGrpSpPr>
            <p:grpSpPr>
              <a:xfrm>
                <a:off x="452549" y="3439259"/>
                <a:ext cx="204900" cy="554400"/>
                <a:chOff x="399900" y="1510950"/>
                <a:chExt cx="204900" cy="554400"/>
              </a:xfrm>
            </p:grpSpPr>
            <p:sp>
              <p:nvSpPr>
                <p:cNvPr id="1699" name="Google Shape;1699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0" name="Google Shape;1700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01" name="Google Shape;1701;p37"/>
              <p:cNvGrpSpPr/>
              <p:nvPr/>
            </p:nvGrpSpPr>
            <p:grpSpPr>
              <a:xfrm>
                <a:off x="1158882" y="3439259"/>
                <a:ext cx="294900" cy="554400"/>
                <a:chOff x="309750" y="1510950"/>
                <a:chExt cx="294900" cy="554400"/>
              </a:xfrm>
            </p:grpSpPr>
            <p:sp>
              <p:nvSpPr>
                <p:cNvPr id="1702" name="Google Shape;1702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3" name="Google Shape;1703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04" name="Google Shape;1704;p37"/>
              <p:cNvGrpSpPr/>
              <p:nvPr/>
            </p:nvGrpSpPr>
            <p:grpSpPr>
              <a:xfrm rot="10800000">
                <a:off x="8486551" y="3439259"/>
                <a:ext cx="204900" cy="554400"/>
                <a:chOff x="399900" y="1510950"/>
                <a:chExt cx="204900" cy="554400"/>
              </a:xfrm>
            </p:grpSpPr>
            <p:sp>
              <p:nvSpPr>
                <p:cNvPr id="1705" name="Google Shape;1705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6" name="Google Shape;1706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07" name="Google Shape;1707;p37"/>
              <p:cNvGrpSpPr/>
              <p:nvPr/>
            </p:nvGrpSpPr>
            <p:grpSpPr>
              <a:xfrm>
                <a:off x="4424550" y="3439259"/>
                <a:ext cx="294900" cy="554400"/>
                <a:chOff x="309750" y="1510950"/>
                <a:chExt cx="294900" cy="554400"/>
              </a:xfrm>
            </p:grpSpPr>
            <p:sp>
              <p:nvSpPr>
                <p:cNvPr id="1708" name="Google Shape;1708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09" name="Google Shape;1709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710" name="Google Shape;1710;p37"/>
            <p:cNvGrpSpPr/>
            <p:nvPr/>
          </p:nvGrpSpPr>
          <p:grpSpPr>
            <a:xfrm>
              <a:off x="452549" y="4082028"/>
              <a:ext cx="8238901" cy="554400"/>
              <a:chOff x="452549" y="4082028"/>
              <a:chExt cx="8238901" cy="554400"/>
            </a:xfrm>
          </p:grpSpPr>
          <p:sp>
            <p:nvSpPr>
              <p:cNvPr id="1711" name="Google Shape;1711;p37"/>
              <p:cNvSpPr/>
              <p:nvPr/>
            </p:nvSpPr>
            <p:spPr>
              <a:xfrm>
                <a:off x="452549" y="4144878"/>
                <a:ext cx="8484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12" name="Google Shape;1712;p37"/>
              <p:cNvSpPr/>
              <p:nvPr/>
            </p:nvSpPr>
            <p:spPr>
              <a:xfrm>
                <a:off x="1300950" y="4144875"/>
                <a:ext cx="3279300" cy="4287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13" name="Google Shape;1713;p37"/>
              <p:cNvSpPr/>
              <p:nvPr/>
            </p:nvSpPr>
            <p:spPr>
              <a:xfrm>
                <a:off x="4580250" y="4144775"/>
                <a:ext cx="41112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714" name="Google Shape;1714;p37"/>
              <p:cNvGrpSpPr/>
              <p:nvPr/>
            </p:nvGrpSpPr>
            <p:grpSpPr>
              <a:xfrm>
                <a:off x="452549" y="4082028"/>
                <a:ext cx="204900" cy="554400"/>
                <a:chOff x="399900" y="1510950"/>
                <a:chExt cx="204900" cy="554400"/>
              </a:xfrm>
            </p:grpSpPr>
            <p:sp>
              <p:nvSpPr>
                <p:cNvPr id="1715" name="Google Shape;1715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16" name="Google Shape;1716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17" name="Google Shape;1717;p37"/>
              <p:cNvGrpSpPr/>
              <p:nvPr/>
            </p:nvGrpSpPr>
            <p:grpSpPr>
              <a:xfrm>
                <a:off x="1158882" y="4082028"/>
                <a:ext cx="294900" cy="554400"/>
                <a:chOff x="309750" y="1510950"/>
                <a:chExt cx="294900" cy="554400"/>
              </a:xfrm>
            </p:grpSpPr>
            <p:sp>
              <p:nvSpPr>
                <p:cNvPr id="1718" name="Google Shape;1718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19" name="Google Shape;1719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20" name="Google Shape;1720;p37"/>
              <p:cNvGrpSpPr/>
              <p:nvPr/>
            </p:nvGrpSpPr>
            <p:grpSpPr>
              <a:xfrm rot="10800000">
                <a:off x="8486551" y="4082028"/>
                <a:ext cx="204900" cy="554400"/>
                <a:chOff x="399900" y="1510950"/>
                <a:chExt cx="204900" cy="554400"/>
              </a:xfrm>
            </p:grpSpPr>
            <p:sp>
              <p:nvSpPr>
                <p:cNvPr id="1721" name="Google Shape;1721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22" name="Google Shape;1722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23" name="Google Shape;1723;p37"/>
              <p:cNvGrpSpPr/>
              <p:nvPr/>
            </p:nvGrpSpPr>
            <p:grpSpPr>
              <a:xfrm>
                <a:off x="4424550" y="4082028"/>
                <a:ext cx="294900" cy="554400"/>
                <a:chOff x="309750" y="1510950"/>
                <a:chExt cx="294900" cy="554400"/>
              </a:xfrm>
            </p:grpSpPr>
            <p:sp>
              <p:nvSpPr>
                <p:cNvPr id="1724" name="Google Shape;1724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25" name="Google Shape;1725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726" name="Google Shape;1726;p37"/>
            <p:cNvGrpSpPr/>
            <p:nvPr/>
          </p:nvGrpSpPr>
          <p:grpSpPr>
            <a:xfrm>
              <a:off x="452549" y="1510950"/>
              <a:ext cx="8238901" cy="554400"/>
              <a:chOff x="452549" y="1510950"/>
              <a:chExt cx="8238901" cy="554400"/>
            </a:xfrm>
          </p:grpSpPr>
          <p:sp>
            <p:nvSpPr>
              <p:cNvPr id="1727" name="Google Shape;1727;p37"/>
              <p:cNvSpPr/>
              <p:nvPr/>
            </p:nvSpPr>
            <p:spPr>
              <a:xfrm>
                <a:off x="452549" y="1573800"/>
                <a:ext cx="8484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28" name="Google Shape;1728;p37"/>
              <p:cNvSpPr/>
              <p:nvPr/>
            </p:nvSpPr>
            <p:spPr>
              <a:xfrm>
                <a:off x="1300950" y="1573800"/>
                <a:ext cx="3279300" cy="4287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29" name="Google Shape;1729;p37"/>
              <p:cNvSpPr/>
              <p:nvPr/>
            </p:nvSpPr>
            <p:spPr>
              <a:xfrm>
                <a:off x="4580250" y="1573700"/>
                <a:ext cx="41112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730" name="Google Shape;1730;p37"/>
              <p:cNvGrpSpPr/>
              <p:nvPr/>
            </p:nvGrpSpPr>
            <p:grpSpPr>
              <a:xfrm>
                <a:off x="452549" y="1510950"/>
                <a:ext cx="204900" cy="554400"/>
                <a:chOff x="452549" y="1510950"/>
                <a:chExt cx="204900" cy="554400"/>
              </a:xfrm>
            </p:grpSpPr>
            <p:sp>
              <p:nvSpPr>
                <p:cNvPr id="1731" name="Google Shape;1731;p37"/>
                <p:cNvSpPr/>
                <p:nvPr/>
              </p:nvSpPr>
              <p:spPr>
                <a:xfrm>
                  <a:off x="509849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32" name="Google Shape;1732;p37"/>
                <p:cNvSpPr/>
                <p:nvPr/>
              </p:nvSpPr>
              <p:spPr>
                <a:xfrm>
                  <a:off x="452549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33" name="Google Shape;1733;p37"/>
              <p:cNvGrpSpPr/>
              <p:nvPr/>
            </p:nvGrpSpPr>
            <p:grpSpPr>
              <a:xfrm>
                <a:off x="1158882" y="1510950"/>
                <a:ext cx="294900" cy="554400"/>
                <a:chOff x="1158882" y="1510950"/>
                <a:chExt cx="294900" cy="554400"/>
              </a:xfrm>
            </p:grpSpPr>
            <p:sp>
              <p:nvSpPr>
                <p:cNvPr id="1734" name="Google Shape;1734;p37"/>
                <p:cNvSpPr/>
                <p:nvPr/>
              </p:nvSpPr>
              <p:spPr>
                <a:xfrm>
                  <a:off x="1158882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35" name="Google Shape;1735;p37"/>
                <p:cNvSpPr/>
                <p:nvPr/>
              </p:nvSpPr>
              <p:spPr>
                <a:xfrm>
                  <a:off x="1249032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36" name="Google Shape;1736;p37"/>
              <p:cNvGrpSpPr/>
              <p:nvPr/>
            </p:nvGrpSpPr>
            <p:grpSpPr>
              <a:xfrm>
                <a:off x="8486551" y="1510950"/>
                <a:ext cx="204900" cy="554400"/>
                <a:chOff x="8486551" y="1510950"/>
                <a:chExt cx="204900" cy="554400"/>
              </a:xfrm>
            </p:grpSpPr>
            <p:sp>
              <p:nvSpPr>
                <p:cNvPr id="1737" name="Google Shape;1737;p37"/>
                <p:cNvSpPr/>
                <p:nvPr/>
              </p:nvSpPr>
              <p:spPr>
                <a:xfrm rot="10800000">
                  <a:off x="8486551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38" name="Google Shape;1738;p37"/>
                <p:cNvSpPr/>
                <p:nvPr/>
              </p:nvSpPr>
              <p:spPr>
                <a:xfrm rot="10800000">
                  <a:off x="8576851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39" name="Google Shape;1739;p37"/>
              <p:cNvGrpSpPr/>
              <p:nvPr/>
            </p:nvGrpSpPr>
            <p:grpSpPr>
              <a:xfrm>
                <a:off x="4424550" y="1510950"/>
                <a:ext cx="294900" cy="554400"/>
                <a:chOff x="4424550" y="1510950"/>
                <a:chExt cx="294900" cy="554400"/>
              </a:xfrm>
            </p:grpSpPr>
            <p:sp>
              <p:nvSpPr>
                <p:cNvPr id="1740" name="Google Shape;1740;p37"/>
                <p:cNvSpPr/>
                <p:nvPr/>
              </p:nvSpPr>
              <p:spPr>
                <a:xfrm>
                  <a:off x="44245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41" name="Google Shape;1741;p37"/>
                <p:cNvSpPr/>
                <p:nvPr/>
              </p:nvSpPr>
              <p:spPr>
                <a:xfrm>
                  <a:off x="45147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742" name="Google Shape;1742;p37"/>
            <p:cNvGrpSpPr/>
            <p:nvPr/>
          </p:nvGrpSpPr>
          <p:grpSpPr>
            <a:xfrm>
              <a:off x="452549" y="2153720"/>
              <a:ext cx="8238901" cy="554400"/>
              <a:chOff x="452549" y="2153720"/>
              <a:chExt cx="8238901" cy="554400"/>
            </a:xfrm>
          </p:grpSpPr>
          <p:sp>
            <p:nvSpPr>
              <p:cNvPr id="1743" name="Google Shape;1743;p37"/>
              <p:cNvSpPr/>
              <p:nvPr/>
            </p:nvSpPr>
            <p:spPr>
              <a:xfrm>
                <a:off x="452549" y="2216570"/>
                <a:ext cx="8484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44" name="Google Shape;1744;p37"/>
              <p:cNvSpPr/>
              <p:nvPr/>
            </p:nvSpPr>
            <p:spPr>
              <a:xfrm>
                <a:off x="1300950" y="2216569"/>
                <a:ext cx="3279300" cy="4287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45" name="Google Shape;1745;p37"/>
              <p:cNvSpPr/>
              <p:nvPr/>
            </p:nvSpPr>
            <p:spPr>
              <a:xfrm>
                <a:off x="4580250" y="2216469"/>
                <a:ext cx="41112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746" name="Google Shape;1746;p37"/>
              <p:cNvGrpSpPr/>
              <p:nvPr/>
            </p:nvGrpSpPr>
            <p:grpSpPr>
              <a:xfrm>
                <a:off x="452549" y="2153720"/>
                <a:ext cx="204900" cy="554400"/>
                <a:chOff x="399900" y="1510950"/>
                <a:chExt cx="204900" cy="554400"/>
              </a:xfrm>
            </p:grpSpPr>
            <p:sp>
              <p:nvSpPr>
                <p:cNvPr id="1747" name="Google Shape;1747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48" name="Google Shape;1748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49" name="Google Shape;1749;p37"/>
              <p:cNvGrpSpPr/>
              <p:nvPr/>
            </p:nvGrpSpPr>
            <p:grpSpPr>
              <a:xfrm>
                <a:off x="1158882" y="2153720"/>
                <a:ext cx="294900" cy="554400"/>
                <a:chOff x="309750" y="1510950"/>
                <a:chExt cx="294900" cy="554400"/>
              </a:xfrm>
            </p:grpSpPr>
            <p:sp>
              <p:nvSpPr>
                <p:cNvPr id="1750" name="Google Shape;1750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51" name="Google Shape;1751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52" name="Google Shape;1752;p37"/>
              <p:cNvGrpSpPr/>
              <p:nvPr/>
            </p:nvGrpSpPr>
            <p:grpSpPr>
              <a:xfrm rot="10800000">
                <a:off x="8486551" y="2153720"/>
                <a:ext cx="204900" cy="554400"/>
                <a:chOff x="399900" y="1510950"/>
                <a:chExt cx="204900" cy="554400"/>
              </a:xfrm>
            </p:grpSpPr>
            <p:sp>
              <p:nvSpPr>
                <p:cNvPr id="1753" name="Google Shape;1753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54" name="Google Shape;1754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55" name="Google Shape;1755;p37"/>
              <p:cNvGrpSpPr/>
              <p:nvPr/>
            </p:nvGrpSpPr>
            <p:grpSpPr>
              <a:xfrm>
                <a:off x="4424550" y="2153720"/>
                <a:ext cx="294900" cy="554400"/>
                <a:chOff x="309750" y="1510950"/>
                <a:chExt cx="294900" cy="554400"/>
              </a:xfrm>
            </p:grpSpPr>
            <p:sp>
              <p:nvSpPr>
                <p:cNvPr id="1756" name="Google Shape;1756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57" name="Google Shape;1757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758" name="Google Shape;1758;p37"/>
            <p:cNvGrpSpPr/>
            <p:nvPr/>
          </p:nvGrpSpPr>
          <p:grpSpPr>
            <a:xfrm>
              <a:off x="452549" y="2796489"/>
              <a:ext cx="8238901" cy="554400"/>
              <a:chOff x="452549" y="2796489"/>
              <a:chExt cx="8238901" cy="554400"/>
            </a:xfrm>
          </p:grpSpPr>
          <p:sp>
            <p:nvSpPr>
              <p:cNvPr id="1759" name="Google Shape;1759;p37"/>
              <p:cNvSpPr/>
              <p:nvPr/>
            </p:nvSpPr>
            <p:spPr>
              <a:xfrm>
                <a:off x="452549" y="2859339"/>
                <a:ext cx="8484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60" name="Google Shape;1760;p37"/>
              <p:cNvSpPr/>
              <p:nvPr/>
            </p:nvSpPr>
            <p:spPr>
              <a:xfrm>
                <a:off x="1300950" y="2859338"/>
                <a:ext cx="3279300" cy="4287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761" name="Google Shape;1761;p37"/>
              <p:cNvSpPr/>
              <p:nvPr/>
            </p:nvSpPr>
            <p:spPr>
              <a:xfrm>
                <a:off x="4580250" y="2859238"/>
                <a:ext cx="4111200" cy="4287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762" name="Google Shape;1762;p37"/>
              <p:cNvGrpSpPr/>
              <p:nvPr/>
            </p:nvGrpSpPr>
            <p:grpSpPr>
              <a:xfrm>
                <a:off x="452549" y="2796489"/>
                <a:ext cx="204900" cy="554400"/>
                <a:chOff x="399900" y="1510950"/>
                <a:chExt cx="204900" cy="554400"/>
              </a:xfrm>
            </p:grpSpPr>
            <p:sp>
              <p:nvSpPr>
                <p:cNvPr id="1763" name="Google Shape;1763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64" name="Google Shape;1764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65" name="Google Shape;1765;p37"/>
              <p:cNvGrpSpPr/>
              <p:nvPr/>
            </p:nvGrpSpPr>
            <p:grpSpPr>
              <a:xfrm>
                <a:off x="1158882" y="2796489"/>
                <a:ext cx="294900" cy="554400"/>
                <a:chOff x="309750" y="1510950"/>
                <a:chExt cx="294900" cy="554400"/>
              </a:xfrm>
            </p:grpSpPr>
            <p:sp>
              <p:nvSpPr>
                <p:cNvPr id="1766" name="Google Shape;1766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67" name="Google Shape;1767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68" name="Google Shape;1768;p37"/>
              <p:cNvGrpSpPr/>
              <p:nvPr/>
            </p:nvGrpSpPr>
            <p:grpSpPr>
              <a:xfrm rot="10800000">
                <a:off x="8486551" y="2796489"/>
                <a:ext cx="204900" cy="554400"/>
                <a:chOff x="399900" y="1510950"/>
                <a:chExt cx="204900" cy="554400"/>
              </a:xfrm>
            </p:grpSpPr>
            <p:sp>
              <p:nvSpPr>
                <p:cNvPr id="1769" name="Google Shape;1769;p37"/>
                <p:cNvSpPr/>
                <p:nvPr/>
              </p:nvSpPr>
              <p:spPr>
                <a:xfrm>
                  <a:off x="457200" y="1573800"/>
                  <a:ext cx="1476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70" name="Google Shape;1770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1771" name="Google Shape;1771;p37"/>
              <p:cNvGrpSpPr/>
              <p:nvPr/>
            </p:nvGrpSpPr>
            <p:grpSpPr>
              <a:xfrm>
                <a:off x="4424550" y="2796489"/>
                <a:ext cx="294900" cy="554400"/>
                <a:chOff x="309750" y="1510950"/>
                <a:chExt cx="294900" cy="554400"/>
              </a:xfrm>
            </p:grpSpPr>
            <p:sp>
              <p:nvSpPr>
                <p:cNvPr id="1772" name="Google Shape;1772;p37"/>
                <p:cNvSpPr/>
                <p:nvPr/>
              </p:nvSpPr>
              <p:spPr>
                <a:xfrm>
                  <a:off x="309750" y="1573800"/>
                  <a:ext cx="294900" cy="428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773" name="Google Shape;1773;p37"/>
                <p:cNvSpPr/>
                <p:nvPr/>
              </p:nvSpPr>
              <p:spPr>
                <a:xfrm>
                  <a:off x="399900" y="1510950"/>
                  <a:ext cx="114600" cy="554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aphicFrame>
        <p:nvGraphicFramePr>
          <p:cNvPr id="1774" name="Google Shape;1774;p37"/>
          <p:cNvGraphicFramePr/>
          <p:nvPr>
            <p:extLst>
              <p:ext uri="{D42A27DB-BD31-4B8C-83A1-F6EECF244321}">
                <p14:modId xmlns:p14="http://schemas.microsoft.com/office/powerpoint/2010/main" val="3319474839"/>
              </p:ext>
            </p:extLst>
          </p:nvPr>
        </p:nvGraphicFramePr>
        <p:xfrm>
          <a:off x="509850" y="1464398"/>
          <a:ext cx="8140550" cy="3213250"/>
        </p:xfrm>
        <a:graphic>
          <a:graphicData uri="http://schemas.openxmlformats.org/drawingml/2006/table">
            <a:tbl>
              <a:tblPr>
                <a:noFill/>
                <a:tableStyleId>{AEFF467A-0734-490D-85DA-67ED6F1E0D31}</a:tableStyleId>
              </a:tblPr>
              <a:tblGrid>
                <a:gridCol w="79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0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26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B Nazanin" panose="00000400000000000000" pitchFamily="2" charset="-78"/>
                        <a:sym typeface="Fira Sans Extra Condensed Medium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800" dirty="0">
                          <a:solidFill>
                            <a:schemeClr val="lt1"/>
                          </a:solidFill>
                          <a:latin typeface="Fira Sans Extra Condensed SemiBold"/>
                          <a:ea typeface="Fira Sans Extra Condensed SemiBold"/>
                          <a:cs typeface="B Nazanin" panose="00000400000000000000" pitchFamily="2" charset="-78"/>
                          <a:sym typeface="Fira Sans Extra Condensed SemiBold"/>
                        </a:rPr>
                        <a:t>نام و ساختار قانونی</a:t>
                      </a:r>
                      <a:endParaRPr sz="1800" dirty="0">
                        <a:solidFill>
                          <a:schemeClr val="lt1"/>
                        </a:solidFill>
                        <a:latin typeface="Fira Sans Extra Condensed SemiBold"/>
                        <a:ea typeface="Fira Sans Extra Condensed SemiBold"/>
                        <a:cs typeface="B Nazanin" panose="00000400000000000000" pitchFamily="2" charset="-78"/>
                        <a:sym typeface="Fira Sans Extra Condensed SemiBold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قالب پاورپوینت لوله قابل ویرایش می باشد</a:t>
                      </a: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182875" marR="182875" marT="45700" marB="73150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6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B Nazanin" panose="00000400000000000000" pitchFamily="2" charset="-78"/>
                        <a:sym typeface="Fira Sans Extra Condensed Medium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800" dirty="0">
                          <a:solidFill>
                            <a:schemeClr val="lt1"/>
                          </a:solidFill>
                          <a:latin typeface="Fira Sans Extra Condensed SemiBold"/>
                          <a:ea typeface="Fira Sans Extra Condensed SemiBold"/>
                          <a:cs typeface="B Nazanin" panose="00000400000000000000" pitchFamily="2" charset="-78"/>
                          <a:sym typeface="Fira Sans Extra Condensed SemiBold"/>
                        </a:rPr>
                        <a:t>طرح کسب و کار</a:t>
                      </a:r>
                      <a:endParaRPr sz="1800" dirty="0">
                        <a:solidFill>
                          <a:schemeClr val="lt1"/>
                        </a:solidFill>
                        <a:latin typeface="Fira Sans Extra Condensed SemiBold"/>
                        <a:ea typeface="Fira Sans Extra Condensed SemiBold"/>
                        <a:cs typeface="B Nazanin" panose="00000400000000000000" pitchFamily="2" charset="-78"/>
                        <a:sym typeface="Fira Sans Extra Condensed SemiBold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قالب پاورپوینت لوله قابل ویرایش می باشد</a:t>
                      </a: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182875" marR="182875" marT="45700" marB="73150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6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B Nazanin" panose="00000400000000000000" pitchFamily="2" charset="-78"/>
                        <a:sym typeface="Fira Sans Extra Condensed Medium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800" dirty="0">
                          <a:solidFill>
                            <a:schemeClr val="lt1"/>
                          </a:solidFill>
                          <a:latin typeface="Fira Sans Extra Condensed SemiBold"/>
                          <a:ea typeface="Fira Sans Extra Condensed SemiBold"/>
                          <a:cs typeface="B Nazanin" panose="00000400000000000000" pitchFamily="2" charset="-78"/>
                          <a:sym typeface="Fira Sans Extra Condensed SemiBold"/>
                        </a:rPr>
                        <a:t>شماره کارفرما</a:t>
                      </a:r>
                      <a:endParaRPr sz="1800" dirty="0">
                        <a:solidFill>
                          <a:schemeClr val="lt1"/>
                        </a:solidFill>
                        <a:latin typeface="Fira Sans Extra Condensed SemiBold"/>
                        <a:ea typeface="Fira Sans Extra Condensed SemiBold"/>
                        <a:cs typeface="B Nazanin" panose="00000400000000000000" pitchFamily="2" charset="-78"/>
                        <a:sym typeface="Fira Sans Extra Condensed SemiBold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قالب پاورپوینت لوله قابل ویرایش می باشد</a:t>
                      </a: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182875" marR="182875" marT="45700" marB="73150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6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B Nazanin" panose="00000400000000000000" pitchFamily="2" charset="-78"/>
                        <a:sym typeface="Fira Sans Extra Condensed Medium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800" dirty="0">
                          <a:solidFill>
                            <a:schemeClr val="lt1"/>
                          </a:solidFill>
                          <a:latin typeface="Fira Sans Extra Condensed SemiBold"/>
                          <a:ea typeface="Fira Sans Extra Condensed SemiBold"/>
                          <a:cs typeface="B Nazanin" panose="00000400000000000000" pitchFamily="2" charset="-78"/>
                          <a:sym typeface="Fira Sans Extra Condensed SemiBold"/>
                        </a:rPr>
                        <a:t>حساب بانکی شرکت</a:t>
                      </a:r>
                      <a:endParaRPr sz="1800" dirty="0">
                        <a:solidFill>
                          <a:schemeClr val="lt1"/>
                        </a:solidFill>
                        <a:latin typeface="Fira Sans Extra Condensed SemiBold"/>
                        <a:ea typeface="Fira Sans Extra Condensed SemiBold"/>
                        <a:cs typeface="B Nazanin" panose="00000400000000000000" pitchFamily="2" charset="-78"/>
                        <a:sym typeface="Fira Sans Extra Condensed SemiBold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قالب پاورپوینت لوله قابل ویرایش می باشد</a:t>
                      </a: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182875" marR="182875" marT="45700" marB="73150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65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1"/>
                        </a:solidFill>
                        <a:latin typeface="Fira Sans Extra Condensed Medium"/>
                        <a:ea typeface="Fira Sans Extra Condensed Medium"/>
                        <a:cs typeface="B Nazanin" panose="00000400000000000000" pitchFamily="2" charset="-78"/>
                        <a:sym typeface="Fira Sans Extra Condensed Medium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800" dirty="0">
                          <a:solidFill>
                            <a:schemeClr val="lt1"/>
                          </a:solidFill>
                          <a:latin typeface="Fira Sans Extra Condensed SemiBold"/>
                          <a:ea typeface="Fira Sans Extra Condensed SemiBold"/>
                          <a:cs typeface="B Nazanin" panose="00000400000000000000" pitchFamily="2" charset="-78"/>
                          <a:sym typeface="Fira Sans Extra Condensed SemiBold"/>
                        </a:rPr>
                        <a:t>مجوزها و مجوزها</a:t>
                      </a:r>
                      <a:endParaRPr sz="1800" dirty="0">
                        <a:solidFill>
                          <a:schemeClr val="lt1"/>
                        </a:solidFill>
                        <a:latin typeface="Fira Sans Extra Condensed SemiBold"/>
                        <a:ea typeface="Fira Sans Extra Condensed SemiBold"/>
                        <a:cs typeface="B Nazanin" panose="00000400000000000000" pitchFamily="2" charset="-78"/>
                        <a:sym typeface="Fira Sans Extra Condensed SemiBold"/>
                      </a:endParaRPr>
                    </a:p>
                  </a:txBody>
                  <a:tcPr marL="91425" marR="91425" marT="45700" marB="91425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sz="1200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قالب پاورپوینت لوله قابل ویرایش می باشد</a:t>
                      </a:r>
                      <a:endParaRPr sz="1200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182875" marR="182875" marT="45700" marB="73150" anchor="ctr">
                    <a:lnL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D61717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75" name="Google Shape;1775;p37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76" name="Google Shape;1776;p37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چک لیست کسب و کار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1777" name="Google Shape;1777;p37"/>
          <p:cNvGrpSpPr/>
          <p:nvPr/>
        </p:nvGrpSpPr>
        <p:grpSpPr>
          <a:xfrm>
            <a:off x="758487" y="1633821"/>
            <a:ext cx="308657" cy="308657"/>
            <a:chOff x="1492675" y="4992125"/>
            <a:chExt cx="481825" cy="481825"/>
          </a:xfrm>
        </p:grpSpPr>
        <p:sp>
          <p:nvSpPr>
            <p:cNvPr id="1778" name="Google Shape;1778;p37"/>
            <p:cNvSpPr/>
            <p:nvPr/>
          </p:nvSpPr>
          <p:spPr>
            <a:xfrm>
              <a:off x="149267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79" name="Google Shape;1779;p37"/>
            <p:cNvSpPr/>
            <p:nvPr/>
          </p:nvSpPr>
          <p:spPr>
            <a:xfrm>
              <a:off x="1639625" y="5170175"/>
              <a:ext cx="190100" cy="125750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80" name="Google Shape;1780;p37"/>
          <p:cNvGrpSpPr/>
          <p:nvPr/>
        </p:nvGrpSpPr>
        <p:grpSpPr>
          <a:xfrm>
            <a:off x="758487" y="2276591"/>
            <a:ext cx="308657" cy="308657"/>
            <a:chOff x="2085525" y="4992125"/>
            <a:chExt cx="481825" cy="481825"/>
          </a:xfrm>
        </p:grpSpPr>
        <p:sp>
          <p:nvSpPr>
            <p:cNvPr id="1781" name="Google Shape;1781;p37"/>
            <p:cNvSpPr/>
            <p:nvPr/>
          </p:nvSpPr>
          <p:spPr>
            <a:xfrm>
              <a:off x="2244150" y="5152125"/>
              <a:ext cx="164500" cy="161825"/>
            </a:xfrm>
            <a:custGeom>
              <a:avLst/>
              <a:gdLst/>
              <a:ahLst/>
              <a:cxnLst/>
              <a:rect l="l" t="t" r="r" b="b"/>
              <a:pathLst>
                <a:path w="6580" h="6473" extrusionOk="0">
                  <a:moveTo>
                    <a:pt x="618" y="1"/>
                  </a:moveTo>
                  <a:cubicBezTo>
                    <a:pt x="474" y="1"/>
                    <a:pt x="329" y="56"/>
                    <a:pt x="220" y="165"/>
                  </a:cubicBezTo>
                  <a:cubicBezTo>
                    <a:pt x="3" y="385"/>
                    <a:pt x="0" y="737"/>
                    <a:pt x="214" y="957"/>
                  </a:cubicBezTo>
                  <a:lnTo>
                    <a:pt x="2093" y="2836"/>
                  </a:lnTo>
                  <a:cubicBezTo>
                    <a:pt x="2313" y="3059"/>
                    <a:pt x="2313" y="3414"/>
                    <a:pt x="2093" y="3637"/>
                  </a:cubicBezTo>
                  <a:lnTo>
                    <a:pt x="214" y="5516"/>
                  </a:lnTo>
                  <a:cubicBezTo>
                    <a:pt x="0" y="5736"/>
                    <a:pt x="3" y="6088"/>
                    <a:pt x="220" y="6308"/>
                  </a:cubicBezTo>
                  <a:cubicBezTo>
                    <a:pt x="329" y="6418"/>
                    <a:pt x="474" y="6473"/>
                    <a:pt x="618" y="6473"/>
                  </a:cubicBezTo>
                  <a:cubicBezTo>
                    <a:pt x="760" y="6473"/>
                    <a:pt x="902" y="6420"/>
                    <a:pt x="1012" y="6314"/>
                  </a:cubicBezTo>
                  <a:lnTo>
                    <a:pt x="1018" y="6308"/>
                  </a:lnTo>
                  <a:lnTo>
                    <a:pt x="2897" y="4495"/>
                  </a:lnTo>
                  <a:cubicBezTo>
                    <a:pt x="3007" y="4390"/>
                    <a:pt x="3148" y="4337"/>
                    <a:pt x="3290" y="4337"/>
                  </a:cubicBezTo>
                  <a:cubicBezTo>
                    <a:pt x="3431" y="4337"/>
                    <a:pt x="3573" y="4390"/>
                    <a:pt x="3683" y="4495"/>
                  </a:cubicBezTo>
                  <a:lnTo>
                    <a:pt x="5562" y="6308"/>
                  </a:lnTo>
                  <a:lnTo>
                    <a:pt x="5568" y="6314"/>
                  </a:lnTo>
                  <a:cubicBezTo>
                    <a:pt x="5678" y="6420"/>
                    <a:pt x="5820" y="6473"/>
                    <a:pt x="5962" y="6473"/>
                  </a:cubicBezTo>
                  <a:cubicBezTo>
                    <a:pt x="6106" y="6473"/>
                    <a:pt x="6250" y="6418"/>
                    <a:pt x="6360" y="6308"/>
                  </a:cubicBezTo>
                  <a:cubicBezTo>
                    <a:pt x="6577" y="6088"/>
                    <a:pt x="6580" y="5736"/>
                    <a:pt x="6366" y="5516"/>
                  </a:cubicBezTo>
                  <a:lnTo>
                    <a:pt x="4487" y="3637"/>
                  </a:lnTo>
                  <a:cubicBezTo>
                    <a:pt x="4267" y="3414"/>
                    <a:pt x="4267" y="3059"/>
                    <a:pt x="4487" y="2836"/>
                  </a:cubicBezTo>
                  <a:lnTo>
                    <a:pt x="6366" y="957"/>
                  </a:lnTo>
                  <a:cubicBezTo>
                    <a:pt x="6580" y="737"/>
                    <a:pt x="6577" y="385"/>
                    <a:pt x="6360" y="165"/>
                  </a:cubicBezTo>
                  <a:cubicBezTo>
                    <a:pt x="6250" y="56"/>
                    <a:pt x="6106" y="1"/>
                    <a:pt x="5962" y="1"/>
                  </a:cubicBezTo>
                  <a:cubicBezTo>
                    <a:pt x="5820" y="1"/>
                    <a:pt x="5678" y="53"/>
                    <a:pt x="5568" y="159"/>
                  </a:cubicBezTo>
                  <a:lnTo>
                    <a:pt x="5562" y="165"/>
                  </a:lnTo>
                  <a:lnTo>
                    <a:pt x="3683" y="1978"/>
                  </a:lnTo>
                  <a:cubicBezTo>
                    <a:pt x="3573" y="2083"/>
                    <a:pt x="3431" y="2136"/>
                    <a:pt x="3290" y="2136"/>
                  </a:cubicBezTo>
                  <a:cubicBezTo>
                    <a:pt x="3148" y="2136"/>
                    <a:pt x="3007" y="2083"/>
                    <a:pt x="2897" y="1978"/>
                  </a:cubicBezTo>
                  <a:lnTo>
                    <a:pt x="1018" y="165"/>
                  </a:lnTo>
                  <a:lnTo>
                    <a:pt x="1012" y="159"/>
                  </a:lnTo>
                  <a:cubicBezTo>
                    <a:pt x="902" y="53"/>
                    <a:pt x="760" y="1"/>
                    <a:pt x="6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82" name="Google Shape;1782;p37"/>
            <p:cNvSpPr/>
            <p:nvPr/>
          </p:nvSpPr>
          <p:spPr>
            <a:xfrm>
              <a:off x="208552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313" y="5263"/>
                  </a:moveTo>
                  <a:cubicBezTo>
                    <a:pt x="12748" y="5263"/>
                    <a:pt x="13183" y="5429"/>
                    <a:pt x="13515" y="5761"/>
                  </a:cubicBezTo>
                  <a:cubicBezTo>
                    <a:pt x="14174" y="6424"/>
                    <a:pt x="14171" y="7496"/>
                    <a:pt x="13509" y="8155"/>
                  </a:cubicBezTo>
                  <a:lnTo>
                    <a:pt x="12030" y="9637"/>
                  </a:lnTo>
                  <a:lnTo>
                    <a:pt x="13512" y="11118"/>
                  </a:lnTo>
                  <a:cubicBezTo>
                    <a:pt x="14174" y="11778"/>
                    <a:pt x="14177" y="12850"/>
                    <a:pt x="13515" y="13512"/>
                  </a:cubicBezTo>
                  <a:cubicBezTo>
                    <a:pt x="13184" y="13844"/>
                    <a:pt x="12749" y="14011"/>
                    <a:pt x="12315" y="14011"/>
                  </a:cubicBezTo>
                  <a:cubicBezTo>
                    <a:pt x="11883" y="14011"/>
                    <a:pt x="11451" y="13847"/>
                    <a:pt x="11121" y="13518"/>
                  </a:cubicBezTo>
                  <a:lnTo>
                    <a:pt x="9636" y="12088"/>
                  </a:lnTo>
                  <a:lnTo>
                    <a:pt x="8152" y="13518"/>
                  </a:lnTo>
                  <a:cubicBezTo>
                    <a:pt x="7822" y="13847"/>
                    <a:pt x="7390" y="14011"/>
                    <a:pt x="6958" y="14011"/>
                  </a:cubicBezTo>
                  <a:cubicBezTo>
                    <a:pt x="6523" y="14011"/>
                    <a:pt x="6087" y="13844"/>
                    <a:pt x="5755" y="13512"/>
                  </a:cubicBezTo>
                  <a:cubicBezTo>
                    <a:pt x="5095" y="12850"/>
                    <a:pt x="5098" y="11778"/>
                    <a:pt x="5761" y="11118"/>
                  </a:cubicBezTo>
                  <a:lnTo>
                    <a:pt x="7239" y="9637"/>
                  </a:lnTo>
                  <a:lnTo>
                    <a:pt x="5758" y="8155"/>
                  </a:lnTo>
                  <a:cubicBezTo>
                    <a:pt x="5095" y="7496"/>
                    <a:pt x="5092" y="6424"/>
                    <a:pt x="5755" y="5761"/>
                  </a:cubicBezTo>
                  <a:cubicBezTo>
                    <a:pt x="6085" y="5429"/>
                    <a:pt x="6519" y="5263"/>
                    <a:pt x="6954" y="5263"/>
                  </a:cubicBezTo>
                  <a:cubicBezTo>
                    <a:pt x="7386" y="5263"/>
                    <a:pt x="7818" y="5428"/>
                    <a:pt x="8149" y="5758"/>
                  </a:cubicBezTo>
                  <a:lnTo>
                    <a:pt x="9633" y="7188"/>
                  </a:lnTo>
                  <a:lnTo>
                    <a:pt x="11118" y="5758"/>
                  </a:lnTo>
                  <a:cubicBezTo>
                    <a:pt x="11448" y="5428"/>
                    <a:pt x="11881" y="5263"/>
                    <a:pt x="12313" y="5263"/>
                  </a:cubicBezTo>
                  <a:close/>
                  <a:moveTo>
                    <a:pt x="9636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2" y="4686"/>
                    <a:pt x="0" y="7098"/>
                    <a:pt x="0" y="9637"/>
                  </a:cubicBezTo>
                  <a:cubicBezTo>
                    <a:pt x="0" y="12175"/>
                    <a:pt x="1012" y="14587"/>
                    <a:pt x="2849" y="16424"/>
                  </a:cubicBezTo>
                  <a:cubicBezTo>
                    <a:pt x="4686" y="18261"/>
                    <a:pt x="7095" y="19273"/>
                    <a:pt x="9636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61" y="14587"/>
                    <a:pt x="19272" y="12175"/>
                    <a:pt x="19272" y="9637"/>
                  </a:cubicBezTo>
                  <a:cubicBezTo>
                    <a:pt x="19272" y="7098"/>
                    <a:pt x="18261" y="4686"/>
                    <a:pt x="16421" y="2849"/>
                  </a:cubicBezTo>
                  <a:cubicBezTo>
                    <a:pt x="14584" y="1012"/>
                    <a:pt x="12175" y="1"/>
                    <a:pt x="96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83" name="Google Shape;1783;p37"/>
          <p:cNvGrpSpPr/>
          <p:nvPr/>
        </p:nvGrpSpPr>
        <p:grpSpPr>
          <a:xfrm>
            <a:off x="758487" y="2919361"/>
            <a:ext cx="308657" cy="308657"/>
            <a:chOff x="1492675" y="4992125"/>
            <a:chExt cx="481825" cy="481825"/>
          </a:xfrm>
        </p:grpSpPr>
        <p:sp>
          <p:nvSpPr>
            <p:cNvPr id="1784" name="Google Shape;1784;p37"/>
            <p:cNvSpPr/>
            <p:nvPr/>
          </p:nvSpPr>
          <p:spPr>
            <a:xfrm>
              <a:off x="149267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728" y="5990"/>
                  </a:moveTo>
                  <a:cubicBezTo>
                    <a:pt x="13161" y="5990"/>
                    <a:pt x="13595" y="6156"/>
                    <a:pt x="13925" y="6487"/>
                  </a:cubicBezTo>
                  <a:cubicBezTo>
                    <a:pt x="14587" y="7149"/>
                    <a:pt x="14587" y="8221"/>
                    <a:pt x="13928" y="8884"/>
                  </a:cubicBezTo>
                  <a:lnTo>
                    <a:pt x="10028" y="12780"/>
                  </a:lnTo>
                  <a:cubicBezTo>
                    <a:pt x="9709" y="13100"/>
                    <a:pt x="9278" y="13280"/>
                    <a:pt x="8830" y="13280"/>
                  </a:cubicBezTo>
                  <a:lnTo>
                    <a:pt x="8815" y="13280"/>
                  </a:lnTo>
                  <a:cubicBezTo>
                    <a:pt x="8811" y="13280"/>
                    <a:pt x="8807" y="13280"/>
                    <a:pt x="8804" y="13280"/>
                  </a:cubicBezTo>
                  <a:cubicBezTo>
                    <a:pt x="8362" y="13280"/>
                    <a:pt x="7936" y="13103"/>
                    <a:pt x="7622" y="12789"/>
                  </a:cubicBezTo>
                  <a:lnTo>
                    <a:pt x="5346" y="10528"/>
                  </a:lnTo>
                  <a:cubicBezTo>
                    <a:pt x="4632" y="9877"/>
                    <a:pt x="4605" y="8760"/>
                    <a:pt x="5288" y="8077"/>
                  </a:cubicBezTo>
                  <a:cubicBezTo>
                    <a:pt x="5620" y="7745"/>
                    <a:pt x="6053" y="7581"/>
                    <a:pt x="6485" y="7581"/>
                  </a:cubicBezTo>
                  <a:cubicBezTo>
                    <a:pt x="6944" y="7581"/>
                    <a:pt x="7402" y="7766"/>
                    <a:pt x="7737" y="8134"/>
                  </a:cubicBezTo>
                  <a:lnTo>
                    <a:pt x="8812" y="9206"/>
                  </a:lnTo>
                  <a:lnTo>
                    <a:pt x="11531" y="6487"/>
                  </a:lnTo>
                  <a:cubicBezTo>
                    <a:pt x="11861" y="6156"/>
                    <a:pt x="12294" y="5990"/>
                    <a:pt x="12728" y="5990"/>
                  </a:cubicBezTo>
                  <a:close/>
                  <a:moveTo>
                    <a:pt x="9637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3" y="4686"/>
                    <a:pt x="1" y="7098"/>
                    <a:pt x="1" y="9637"/>
                  </a:cubicBezTo>
                  <a:cubicBezTo>
                    <a:pt x="1" y="12175"/>
                    <a:pt x="1013" y="14587"/>
                    <a:pt x="2849" y="16424"/>
                  </a:cubicBezTo>
                  <a:cubicBezTo>
                    <a:pt x="4686" y="18261"/>
                    <a:pt x="7095" y="19273"/>
                    <a:pt x="9637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58" y="14587"/>
                    <a:pt x="19273" y="12175"/>
                    <a:pt x="19273" y="9637"/>
                  </a:cubicBezTo>
                  <a:cubicBezTo>
                    <a:pt x="19273" y="7098"/>
                    <a:pt x="18258" y="4686"/>
                    <a:pt x="16421" y="2849"/>
                  </a:cubicBezTo>
                  <a:cubicBezTo>
                    <a:pt x="14584" y="1012"/>
                    <a:pt x="12175" y="1"/>
                    <a:pt x="96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85" name="Google Shape;1785;p37"/>
            <p:cNvSpPr/>
            <p:nvPr/>
          </p:nvSpPr>
          <p:spPr>
            <a:xfrm>
              <a:off x="1639625" y="5170175"/>
              <a:ext cx="190100" cy="125750"/>
            </a:xfrm>
            <a:custGeom>
              <a:avLst/>
              <a:gdLst/>
              <a:ahLst/>
              <a:cxnLst/>
              <a:rect l="l" t="t" r="r" b="b"/>
              <a:pathLst>
                <a:path w="7604" h="5030" extrusionOk="0">
                  <a:moveTo>
                    <a:pt x="6852" y="0"/>
                  </a:moveTo>
                  <a:cubicBezTo>
                    <a:pt x="6851" y="0"/>
                    <a:pt x="6850" y="0"/>
                    <a:pt x="6848" y="0"/>
                  </a:cubicBezTo>
                  <a:cubicBezTo>
                    <a:pt x="6698" y="0"/>
                    <a:pt x="6556" y="57"/>
                    <a:pt x="6451" y="163"/>
                  </a:cubicBezTo>
                  <a:lnTo>
                    <a:pt x="3334" y="3279"/>
                  </a:lnTo>
                  <a:cubicBezTo>
                    <a:pt x="3224" y="3391"/>
                    <a:pt x="3080" y="3447"/>
                    <a:pt x="2935" y="3447"/>
                  </a:cubicBezTo>
                  <a:cubicBezTo>
                    <a:pt x="2791" y="3447"/>
                    <a:pt x="2646" y="3391"/>
                    <a:pt x="2536" y="3279"/>
                  </a:cubicBezTo>
                  <a:cubicBezTo>
                    <a:pt x="2533" y="3279"/>
                    <a:pt x="2533" y="3279"/>
                    <a:pt x="2530" y="3276"/>
                  </a:cubicBezTo>
                  <a:cubicBezTo>
                    <a:pt x="2521" y="3267"/>
                    <a:pt x="2509" y="3255"/>
                    <a:pt x="2497" y="3246"/>
                  </a:cubicBezTo>
                  <a:lnTo>
                    <a:pt x="1061" y="1810"/>
                  </a:lnTo>
                  <a:cubicBezTo>
                    <a:pt x="948" y="1678"/>
                    <a:pt x="789" y="1611"/>
                    <a:pt x="629" y="1611"/>
                  </a:cubicBezTo>
                  <a:cubicBezTo>
                    <a:pt x="486" y="1611"/>
                    <a:pt x="342" y="1666"/>
                    <a:pt x="233" y="1777"/>
                  </a:cubicBezTo>
                  <a:cubicBezTo>
                    <a:pt x="1" y="2009"/>
                    <a:pt x="16" y="2391"/>
                    <a:pt x="266" y="2605"/>
                  </a:cubicBezTo>
                  <a:lnTo>
                    <a:pt x="2542" y="4869"/>
                  </a:lnTo>
                  <a:cubicBezTo>
                    <a:pt x="2645" y="4972"/>
                    <a:pt x="2782" y="5029"/>
                    <a:pt x="2926" y="5029"/>
                  </a:cubicBezTo>
                  <a:cubicBezTo>
                    <a:pt x="2929" y="5029"/>
                    <a:pt x="2933" y="5029"/>
                    <a:pt x="2937" y="5029"/>
                  </a:cubicBezTo>
                  <a:lnTo>
                    <a:pt x="2943" y="5029"/>
                  </a:lnTo>
                  <a:cubicBezTo>
                    <a:pt x="3096" y="5029"/>
                    <a:pt x="3241" y="4969"/>
                    <a:pt x="3352" y="4860"/>
                  </a:cubicBezTo>
                  <a:lnTo>
                    <a:pt x="7249" y="964"/>
                  </a:lnTo>
                  <a:cubicBezTo>
                    <a:pt x="7603" y="606"/>
                    <a:pt x="7352" y="0"/>
                    <a:pt x="68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86" name="Google Shape;1786;p37"/>
          <p:cNvGrpSpPr/>
          <p:nvPr/>
        </p:nvGrpSpPr>
        <p:grpSpPr>
          <a:xfrm>
            <a:off x="758487" y="3562130"/>
            <a:ext cx="308657" cy="308657"/>
            <a:chOff x="2085525" y="4992125"/>
            <a:chExt cx="481825" cy="481825"/>
          </a:xfrm>
        </p:grpSpPr>
        <p:sp>
          <p:nvSpPr>
            <p:cNvPr id="1787" name="Google Shape;1787;p37"/>
            <p:cNvSpPr/>
            <p:nvPr/>
          </p:nvSpPr>
          <p:spPr>
            <a:xfrm>
              <a:off x="2244150" y="5152125"/>
              <a:ext cx="164500" cy="161825"/>
            </a:xfrm>
            <a:custGeom>
              <a:avLst/>
              <a:gdLst/>
              <a:ahLst/>
              <a:cxnLst/>
              <a:rect l="l" t="t" r="r" b="b"/>
              <a:pathLst>
                <a:path w="6580" h="6473" extrusionOk="0">
                  <a:moveTo>
                    <a:pt x="618" y="1"/>
                  </a:moveTo>
                  <a:cubicBezTo>
                    <a:pt x="474" y="1"/>
                    <a:pt x="329" y="56"/>
                    <a:pt x="220" y="165"/>
                  </a:cubicBezTo>
                  <a:cubicBezTo>
                    <a:pt x="3" y="385"/>
                    <a:pt x="0" y="737"/>
                    <a:pt x="214" y="957"/>
                  </a:cubicBezTo>
                  <a:lnTo>
                    <a:pt x="2093" y="2836"/>
                  </a:lnTo>
                  <a:cubicBezTo>
                    <a:pt x="2313" y="3059"/>
                    <a:pt x="2313" y="3414"/>
                    <a:pt x="2093" y="3637"/>
                  </a:cubicBezTo>
                  <a:lnTo>
                    <a:pt x="214" y="5516"/>
                  </a:lnTo>
                  <a:cubicBezTo>
                    <a:pt x="0" y="5736"/>
                    <a:pt x="3" y="6088"/>
                    <a:pt x="220" y="6308"/>
                  </a:cubicBezTo>
                  <a:cubicBezTo>
                    <a:pt x="329" y="6418"/>
                    <a:pt x="474" y="6473"/>
                    <a:pt x="618" y="6473"/>
                  </a:cubicBezTo>
                  <a:cubicBezTo>
                    <a:pt x="760" y="6473"/>
                    <a:pt x="902" y="6420"/>
                    <a:pt x="1012" y="6314"/>
                  </a:cubicBezTo>
                  <a:lnTo>
                    <a:pt x="1018" y="6308"/>
                  </a:lnTo>
                  <a:lnTo>
                    <a:pt x="2897" y="4495"/>
                  </a:lnTo>
                  <a:cubicBezTo>
                    <a:pt x="3007" y="4390"/>
                    <a:pt x="3148" y="4337"/>
                    <a:pt x="3290" y="4337"/>
                  </a:cubicBezTo>
                  <a:cubicBezTo>
                    <a:pt x="3431" y="4337"/>
                    <a:pt x="3573" y="4390"/>
                    <a:pt x="3683" y="4495"/>
                  </a:cubicBezTo>
                  <a:lnTo>
                    <a:pt x="5562" y="6308"/>
                  </a:lnTo>
                  <a:lnTo>
                    <a:pt x="5568" y="6314"/>
                  </a:lnTo>
                  <a:cubicBezTo>
                    <a:pt x="5678" y="6420"/>
                    <a:pt x="5820" y="6473"/>
                    <a:pt x="5962" y="6473"/>
                  </a:cubicBezTo>
                  <a:cubicBezTo>
                    <a:pt x="6106" y="6473"/>
                    <a:pt x="6250" y="6418"/>
                    <a:pt x="6360" y="6308"/>
                  </a:cubicBezTo>
                  <a:cubicBezTo>
                    <a:pt x="6577" y="6088"/>
                    <a:pt x="6580" y="5736"/>
                    <a:pt x="6366" y="5516"/>
                  </a:cubicBezTo>
                  <a:lnTo>
                    <a:pt x="4487" y="3637"/>
                  </a:lnTo>
                  <a:cubicBezTo>
                    <a:pt x="4267" y="3414"/>
                    <a:pt x="4267" y="3059"/>
                    <a:pt x="4487" y="2836"/>
                  </a:cubicBezTo>
                  <a:lnTo>
                    <a:pt x="6366" y="957"/>
                  </a:lnTo>
                  <a:cubicBezTo>
                    <a:pt x="6580" y="737"/>
                    <a:pt x="6577" y="385"/>
                    <a:pt x="6360" y="165"/>
                  </a:cubicBezTo>
                  <a:cubicBezTo>
                    <a:pt x="6250" y="56"/>
                    <a:pt x="6106" y="1"/>
                    <a:pt x="5962" y="1"/>
                  </a:cubicBezTo>
                  <a:cubicBezTo>
                    <a:pt x="5820" y="1"/>
                    <a:pt x="5678" y="53"/>
                    <a:pt x="5568" y="159"/>
                  </a:cubicBezTo>
                  <a:lnTo>
                    <a:pt x="5562" y="165"/>
                  </a:lnTo>
                  <a:lnTo>
                    <a:pt x="3683" y="1978"/>
                  </a:lnTo>
                  <a:cubicBezTo>
                    <a:pt x="3573" y="2083"/>
                    <a:pt x="3431" y="2136"/>
                    <a:pt x="3290" y="2136"/>
                  </a:cubicBezTo>
                  <a:cubicBezTo>
                    <a:pt x="3148" y="2136"/>
                    <a:pt x="3007" y="2083"/>
                    <a:pt x="2897" y="1978"/>
                  </a:cubicBezTo>
                  <a:lnTo>
                    <a:pt x="1018" y="165"/>
                  </a:lnTo>
                  <a:lnTo>
                    <a:pt x="1012" y="159"/>
                  </a:lnTo>
                  <a:cubicBezTo>
                    <a:pt x="902" y="53"/>
                    <a:pt x="760" y="1"/>
                    <a:pt x="6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88" name="Google Shape;1788;p37"/>
            <p:cNvSpPr/>
            <p:nvPr/>
          </p:nvSpPr>
          <p:spPr>
            <a:xfrm>
              <a:off x="208552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313" y="5263"/>
                  </a:moveTo>
                  <a:cubicBezTo>
                    <a:pt x="12748" y="5263"/>
                    <a:pt x="13183" y="5429"/>
                    <a:pt x="13515" y="5761"/>
                  </a:cubicBezTo>
                  <a:cubicBezTo>
                    <a:pt x="14174" y="6424"/>
                    <a:pt x="14171" y="7496"/>
                    <a:pt x="13509" y="8155"/>
                  </a:cubicBezTo>
                  <a:lnTo>
                    <a:pt x="12030" y="9637"/>
                  </a:lnTo>
                  <a:lnTo>
                    <a:pt x="13512" y="11118"/>
                  </a:lnTo>
                  <a:cubicBezTo>
                    <a:pt x="14174" y="11778"/>
                    <a:pt x="14177" y="12850"/>
                    <a:pt x="13515" y="13512"/>
                  </a:cubicBezTo>
                  <a:cubicBezTo>
                    <a:pt x="13184" y="13844"/>
                    <a:pt x="12749" y="14011"/>
                    <a:pt x="12315" y="14011"/>
                  </a:cubicBezTo>
                  <a:cubicBezTo>
                    <a:pt x="11883" y="14011"/>
                    <a:pt x="11451" y="13847"/>
                    <a:pt x="11121" y="13518"/>
                  </a:cubicBezTo>
                  <a:lnTo>
                    <a:pt x="9636" y="12088"/>
                  </a:lnTo>
                  <a:lnTo>
                    <a:pt x="8152" y="13518"/>
                  </a:lnTo>
                  <a:cubicBezTo>
                    <a:pt x="7822" y="13847"/>
                    <a:pt x="7390" y="14011"/>
                    <a:pt x="6958" y="14011"/>
                  </a:cubicBezTo>
                  <a:cubicBezTo>
                    <a:pt x="6523" y="14011"/>
                    <a:pt x="6087" y="13844"/>
                    <a:pt x="5755" y="13512"/>
                  </a:cubicBezTo>
                  <a:cubicBezTo>
                    <a:pt x="5095" y="12850"/>
                    <a:pt x="5098" y="11778"/>
                    <a:pt x="5761" y="11118"/>
                  </a:cubicBezTo>
                  <a:lnTo>
                    <a:pt x="7239" y="9637"/>
                  </a:lnTo>
                  <a:lnTo>
                    <a:pt x="5758" y="8155"/>
                  </a:lnTo>
                  <a:cubicBezTo>
                    <a:pt x="5095" y="7496"/>
                    <a:pt x="5092" y="6424"/>
                    <a:pt x="5755" y="5761"/>
                  </a:cubicBezTo>
                  <a:cubicBezTo>
                    <a:pt x="6085" y="5429"/>
                    <a:pt x="6519" y="5263"/>
                    <a:pt x="6954" y="5263"/>
                  </a:cubicBezTo>
                  <a:cubicBezTo>
                    <a:pt x="7386" y="5263"/>
                    <a:pt x="7818" y="5428"/>
                    <a:pt x="8149" y="5758"/>
                  </a:cubicBezTo>
                  <a:lnTo>
                    <a:pt x="9633" y="7188"/>
                  </a:lnTo>
                  <a:lnTo>
                    <a:pt x="11118" y="5758"/>
                  </a:lnTo>
                  <a:cubicBezTo>
                    <a:pt x="11448" y="5428"/>
                    <a:pt x="11881" y="5263"/>
                    <a:pt x="12313" y="5263"/>
                  </a:cubicBezTo>
                  <a:close/>
                  <a:moveTo>
                    <a:pt x="9636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2" y="4686"/>
                    <a:pt x="0" y="7098"/>
                    <a:pt x="0" y="9637"/>
                  </a:cubicBezTo>
                  <a:cubicBezTo>
                    <a:pt x="0" y="12175"/>
                    <a:pt x="1012" y="14587"/>
                    <a:pt x="2849" y="16424"/>
                  </a:cubicBezTo>
                  <a:cubicBezTo>
                    <a:pt x="4686" y="18261"/>
                    <a:pt x="7095" y="19273"/>
                    <a:pt x="9636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61" y="14587"/>
                    <a:pt x="19272" y="12175"/>
                    <a:pt x="19272" y="9637"/>
                  </a:cubicBezTo>
                  <a:cubicBezTo>
                    <a:pt x="19272" y="7098"/>
                    <a:pt x="18261" y="4686"/>
                    <a:pt x="16421" y="2849"/>
                  </a:cubicBezTo>
                  <a:cubicBezTo>
                    <a:pt x="14584" y="1012"/>
                    <a:pt x="12175" y="1"/>
                    <a:pt x="96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789" name="Google Shape;1789;p37"/>
          <p:cNvGrpSpPr/>
          <p:nvPr/>
        </p:nvGrpSpPr>
        <p:grpSpPr>
          <a:xfrm>
            <a:off x="758487" y="4204900"/>
            <a:ext cx="308657" cy="308657"/>
            <a:chOff x="2085525" y="4992125"/>
            <a:chExt cx="481825" cy="481825"/>
          </a:xfrm>
        </p:grpSpPr>
        <p:sp>
          <p:nvSpPr>
            <p:cNvPr id="1790" name="Google Shape;1790;p37"/>
            <p:cNvSpPr/>
            <p:nvPr/>
          </p:nvSpPr>
          <p:spPr>
            <a:xfrm>
              <a:off x="2244150" y="5152125"/>
              <a:ext cx="164500" cy="161825"/>
            </a:xfrm>
            <a:custGeom>
              <a:avLst/>
              <a:gdLst/>
              <a:ahLst/>
              <a:cxnLst/>
              <a:rect l="l" t="t" r="r" b="b"/>
              <a:pathLst>
                <a:path w="6580" h="6473" extrusionOk="0">
                  <a:moveTo>
                    <a:pt x="618" y="1"/>
                  </a:moveTo>
                  <a:cubicBezTo>
                    <a:pt x="474" y="1"/>
                    <a:pt x="329" y="56"/>
                    <a:pt x="220" y="165"/>
                  </a:cubicBezTo>
                  <a:cubicBezTo>
                    <a:pt x="3" y="385"/>
                    <a:pt x="0" y="737"/>
                    <a:pt x="214" y="957"/>
                  </a:cubicBezTo>
                  <a:lnTo>
                    <a:pt x="2093" y="2836"/>
                  </a:lnTo>
                  <a:cubicBezTo>
                    <a:pt x="2313" y="3059"/>
                    <a:pt x="2313" y="3414"/>
                    <a:pt x="2093" y="3637"/>
                  </a:cubicBezTo>
                  <a:lnTo>
                    <a:pt x="214" y="5516"/>
                  </a:lnTo>
                  <a:cubicBezTo>
                    <a:pt x="0" y="5736"/>
                    <a:pt x="3" y="6088"/>
                    <a:pt x="220" y="6308"/>
                  </a:cubicBezTo>
                  <a:cubicBezTo>
                    <a:pt x="329" y="6418"/>
                    <a:pt x="474" y="6473"/>
                    <a:pt x="618" y="6473"/>
                  </a:cubicBezTo>
                  <a:cubicBezTo>
                    <a:pt x="760" y="6473"/>
                    <a:pt x="902" y="6420"/>
                    <a:pt x="1012" y="6314"/>
                  </a:cubicBezTo>
                  <a:lnTo>
                    <a:pt x="1018" y="6308"/>
                  </a:lnTo>
                  <a:lnTo>
                    <a:pt x="2897" y="4495"/>
                  </a:lnTo>
                  <a:cubicBezTo>
                    <a:pt x="3007" y="4390"/>
                    <a:pt x="3148" y="4337"/>
                    <a:pt x="3290" y="4337"/>
                  </a:cubicBezTo>
                  <a:cubicBezTo>
                    <a:pt x="3431" y="4337"/>
                    <a:pt x="3573" y="4390"/>
                    <a:pt x="3683" y="4495"/>
                  </a:cubicBezTo>
                  <a:lnTo>
                    <a:pt x="5562" y="6308"/>
                  </a:lnTo>
                  <a:lnTo>
                    <a:pt x="5568" y="6314"/>
                  </a:lnTo>
                  <a:cubicBezTo>
                    <a:pt x="5678" y="6420"/>
                    <a:pt x="5820" y="6473"/>
                    <a:pt x="5962" y="6473"/>
                  </a:cubicBezTo>
                  <a:cubicBezTo>
                    <a:pt x="6106" y="6473"/>
                    <a:pt x="6250" y="6418"/>
                    <a:pt x="6360" y="6308"/>
                  </a:cubicBezTo>
                  <a:cubicBezTo>
                    <a:pt x="6577" y="6088"/>
                    <a:pt x="6580" y="5736"/>
                    <a:pt x="6366" y="5516"/>
                  </a:cubicBezTo>
                  <a:lnTo>
                    <a:pt x="4487" y="3637"/>
                  </a:lnTo>
                  <a:cubicBezTo>
                    <a:pt x="4267" y="3414"/>
                    <a:pt x="4267" y="3059"/>
                    <a:pt x="4487" y="2836"/>
                  </a:cubicBezTo>
                  <a:lnTo>
                    <a:pt x="6366" y="957"/>
                  </a:lnTo>
                  <a:cubicBezTo>
                    <a:pt x="6580" y="737"/>
                    <a:pt x="6577" y="385"/>
                    <a:pt x="6360" y="165"/>
                  </a:cubicBezTo>
                  <a:cubicBezTo>
                    <a:pt x="6250" y="56"/>
                    <a:pt x="6106" y="1"/>
                    <a:pt x="5962" y="1"/>
                  </a:cubicBezTo>
                  <a:cubicBezTo>
                    <a:pt x="5820" y="1"/>
                    <a:pt x="5678" y="53"/>
                    <a:pt x="5568" y="159"/>
                  </a:cubicBezTo>
                  <a:lnTo>
                    <a:pt x="5562" y="165"/>
                  </a:lnTo>
                  <a:lnTo>
                    <a:pt x="3683" y="1978"/>
                  </a:lnTo>
                  <a:cubicBezTo>
                    <a:pt x="3573" y="2083"/>
                    <a:pt x="3431" y="2136"/>
                    <a:pt x="3290" y="2136"/>
                  </a:cubicBezTo>
                  <a:cubicBezTo>
                    <a:pt x="3148" y="2136"/>
                    <a:pt x="3007" y="2083"/>
                    <a:pt x="2897" y="1978"/>
                  </a:cubicBezTo>
                  <a:lnTo>
                    <a:pt x="1018" y="165"/>
                  </a:lnTo>
                  <a:lnTo>
                    <a:pt x="1012" y="159"/>
                  </a:lnTo>
                  <a:cubicBezTo>
                    <a:pt x="902" y="53"/>
                    <a:pt x="760" y="1"/>
                    <a:pt x="61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91" name="Google Shape;1791;p37"/>
            <p:cNvSpPr/>
            <p:nvPr/>
          </p:nvSpPr>
          <p:spPr>
            <a:xfrm>
              <a:off x="2085525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12313" y="5263"/>
                  </a:moveTo>
                  <a:cubicBezTo>
                    <a:pt x="12748" y="5263"/>
                    <a:pt x="13183" y="5429"/>
                    <a:pt x="13515" y="5761"/>
                  </a:cubicBezTo>
                  <a:cubicBezTo>
                    <a:pt x="14174" y="6424"/>
                    <a:pt x="14171" y="7496"/>
                    <a:pt x="13509" y="8155"/>
                  </a:cubicBezTo>
                  <a:lnTo>
                    <a:pt x="12030" y="9637"/>
                  </a:lnTo>
                  <a:lnTo>
                    <a:pt x="13512" y="11118"/>
                  </a:lnTo>
                  <a:cubicBezTo>
                    <a:pt x="14174" y="11778"/>
                    <a:pt x="14177" y="12850"/>
                    <a:pt x="13515" y="13512"/>
                  </a:cubicBezTo>
                  <a:cubicBezTo>
                    <a:pt x="13184" y="13844"/>
                    <a:pt x="12749" y="14011"/>
                    <a:pt x="12315" y="14011"/>
                  </a:cubicBezTo>
                  <a:cubicBezTo>
                    <a:pt x="11883" y="14011"/>
                    <a:pt x="11451" y="13847"/>
                    <a:pt x="11121" y="13518"/>
                  </a:cubicBezTo>
                  <a:lnTo>
                    <a:pt x="9636" y="12088"/>
                  </a:lnTo>
                  <a:lnTo>
                    <a:pt x="8152" y="13518"/>
                  </a:lnTo>
                  <a:cubicBezTo>
                    <a:pt x="7822" y="13847"/>
                    <a:pt x="7390" y="14011"/>
                    <a:pt x="6958" y="14011"/>
                  </a:cubicBezTo>
                  <a:cubicBezTo>
                    <a:pt x="6523" y="14011"/>
                    <a:pt x="6087" y="13844"/>
                    <a:pt x="5755" y="13512"/>
                  </a:cubicBezTo>
                  <a:cubicBezTo>
                    <a:pt x="5095" y="12850"/>
                    <a:pt x="5098" y="11778"/>
                    <a:pt x="5761" y="11118"/>
                  </a:cubicBezTo>
                  <a:lnTo>
                    <a:pt x="7239" y="9637"/>
                  </a:lnTo>
                  <a:lnTo>
                    <a:pt x="5758" y="8155"/>
                  </a:lnTo>
                  <a:cubicBezTo>
                    <a:pt x="5095" y="7496"/>
                    <a:pt x="5092" y="6424"/>
                    <a:pt x="5755" y="5761"/>
                  </a:cubicBezTo>
                  <a:cubicBezTo>
                    <a:pt x="6085" y="5429"/>
                    <a:pt x="6519" y="5263"/>
                    <a:pt x="6954" y="5263"/>
                  </a:cubicBezTo>
                  <a:cubicBezTo>
                    <a:pt x="7386" y="5263"/>
                    <a:pt x="7818" y="5428"/>
                    <a:pt x="8149" y="5758"/>
                  </a:cubicBezTo>
                  <a:lnTo>
                    <a:pt x="9633" y="7188"/>
                  </a:lnTo>
                  <a:lnTo>
                    <a:pt x="11118" y="5758"/>
                  </a:lnTo>
                  <a:cubicBezTo>
                    <a:pt x="11448" y="5428"/>
                    <a:pt x="11881" y="5263"/>
                    <a:pt x="12313" y="5263"/>
                  </a:cubicBezTo>
                  <a:close/>
                  <a:moveTo>
                    <a:pt x="9636" y="1"/>
                  </a:moveTo>
                  <a:cubicBezTo>
                    <a:pt x="7095" y="1"/>
                    <a:pt x="4686" y="1012"/>
                    <a:pt x="2849" y="2849"/>
                  </a:cubicBezTo>
                  <a:cubicBezTo>
                    <a:pt x="1012" y="4686"/>
                    <a:pt x="0" y="7098"/>
                    <a:pt x="0" y="9637"/>
                  </a:cubicBezTo>
                  <a:cubicBezTo>
                    <a:pt x="0" y="12175"/>
                    <a:pt x="1012" y="14587"/>
                    <a:pt x="2849" y="16424"/>
                  </a:cubicBezTo>
                  <a:cubicBezTo>
                    <a:pt x="4686" y="18261"/>
                    <a:pt x="7095" y="19273"/>
                    <a:pt x="9636" y="19273"/>
                  </a:cubicBezTo>
                  <a:cubicBezTo>
                    <a:pt x="12175" y="19273"/>
                    <a:pt x="14584" y="18261"/>
                    <a:pt x="16421" y="16424"/>
                  </a:cubicBezTo>
                  <a:cubicBezTo>
                    <a:pt x="18261" y="14587"/>
                    <a:pt x="19272" y="12175"/>
                    <a:pt x="19272" y="9637"/>
                  </a:cubicBezTo>
                  <a:cubicBezTo>
                    <a:pt x="19272" y="7098"/>
                    <a:pt x="18261" y="4686"/>
                    <a:pt x="16421" y="2849"/>
                  </a:cubicBezTo>
                  <a:cubicBezTo>
                    <a:pt x="14584" y="1012"/>
                    <a:pt x="12175" y="1"/>
                    <a:pt x="96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6" name="Google Shape;1796;p38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797" name="Google Shape;1797;p38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استراتژی فروش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grpSp>
        <p:nvGrpSpPr>
          <p:cNvPr id="1798" name="Google Shape;1798;p38"/>
          <p:cNvGrpSpPr/>
          <p:nvPr/>
        </p:nvGrpSpPr>
        <p:grpSpPr>
          <a:xfrm>
            <a:off x="472625" y="1524472"/>
            <a:ext cx="1507500" cy="3619028"/>
            <a:chOff x="472625" y="1524472"/>
            <a:chExt cx="1507500" cy="3619028"/>
          </a:xfrm>
        </p:grpSpPr>
        <p:grpSp>
          <p:nvGrpSpPr>
            <p:cNvPr id="1799" name="Google Shape;1799;p38"/>
            <p:cNvGrpSpPr/>
            <p:nvPr/>
          </p:nvGrpSpPr>
          <p:grpSpPr>
            <a:xfrm>
              <a:off x="472625" y="1524472"/>
              <a:ext cx="1507500" cy="3619028"/>
              <a:chOff x="472625" y="1524472"/>
              <a:chExt cx="1507500" cy="3619028"/>
            </a:xfrm>
          </p:grpSpPr>
          <p:grpSp>
            <p:nvGrpSpPr>
              <p:cNvPr id="1800" name="Google Shape;1800;p38"/>
              <p:cNvGrpSpPr/>
              <p:nvPr/>
            </p:nvGrpSpPr>
            <p:grpSpPr>
              <a:xfrm>
                <a:off x="712129" y="1524472"/>
                <a:ext cx="1028498" cy="1272103"/>
                <a:chOff x="712129" y="1524472"/>
                <a:chExt cx="1028498" cy="1272103"/>
              </a:xfrm>
            </p:grpSpPr>
            <p:grpSp>
              <p:nvGrpSpPr>
                <p:cNvPr id="1801" name="Google Shape;1801;p38"/>
                <p:cNvGrpSpPr/>
                <p:nvPr/>
              </p:nvGrpSpPr>
              <p:grpSpPr>
                <a:xfrm>
                  <a:off x="712129" y="1524472"/>
                  <a:ext cx="1028498" cy="1028498"/>
                  <a:chOff x="3462030" y="1550216"/>
                  <a:chExt cx="2219940" cy="2219940"/>
                </a:xfrm>
              </p:grpSpPr>
              <p:grpSp>
                <p:nvGrpSpPr>
                  <p:cNvPr id="1802" name="Google Shape;1802;p38"/>
                  <p:cNvGrpSpPr/>
                  <p:nvPr/>
                </p:nvGrpSpPr>
                <p:grpSpPr>
                  <a:xfrm rot="-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03" name="Google Shape;1803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04" name="Google Shape;1804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05" name="Google Shape;1805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06" name="Google Shape;1806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07" name="Google Shape;1807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08" name="Google Shape;1808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09" name="Google Shape;1809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10" name="Google Shape;1810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11" name="Google Shape;1811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12" name="Google Shape;1812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1813" name="Google Shape;1813;p38"/>
                  <p:cNvGrpSpPr/>
                  <p:nvPr/>
                </p:nvGrpSpPr>
                <p:grpSpPr>
                  <a:xfrm rot="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14" name="Google Shape;1814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15" name="Google Shape;1815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16" name="Google Shape;1816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17" name="Google Shape;1817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18" name="Google Shape;1818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19" name="Google Shape;1819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20" name="Google Shape;1820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21" name="Google Shape;1821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22" name="Google Shape;1822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23" name="Google Shape;1823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824" name="Google Shape;1824;p38"/>
                <p:cNvSpPr/>
                <p:nvPr/>
              </p:nvSpPr>
              <p:spPr>
                <a:xfrm>
                  <a:off x="1133375" y="2404475"/>
                  <a:ext cx="186000" cy="39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25" name="Google Shape;1825;p38"/>
                <p:cNvSpPr/>
                <p:nvPr/>
              </p:nvSpPr>
              <p:spPr>
                <a:xfrm>
                  <a:off x="712178" y="1524521"/>
                  <a:ext cx="1028400" cy="1028400"/>
                </a:xfrm>
                <a:prstGeom prst="ellipse">
                  <a:avLst/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826" name="Google Shape;1826;p38"/>
              <p:cNvSpPr/>
              <p:nvPr/>
            </p:nvSpPr>
            <p:spPr>
              <a:xfrm>
                <a:off x="566975" y="2795400"/>
                <a:ext cx="1318800" cy="2348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827" name="Google Shape;1827;p38"/>
              <p:cNvGrpSpPr/>
              <p:nvPr/>
            </p:nvGrpSpPr>
            <p:grpSpPr>
              <a:xfrm>
                <a:off x="472625" y="2739295"/>
                <a:ext cx="1507500" cy="227855"/>
                <a:chOff x="472625" y="2827952"/>
                <a:chExt cx="1507500" cy="227855"/>
              </a:xfrm>
            </p:grpSpPr>
            <p:sp>
              <p:nvSpPr>
                <p:cNvPr id="1828" name="Google Shape;1828;p38"/>
                <p:cNvSpPr/>
                <p:nvPr/>
              </p:nvSpPr>
              <p:spPr>
                <a:xfrm>
                  <a:off x="566950" y="2869507"/>
                  <a:ext cx="13188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29" name="Google Shape;1829;p38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830" name="Google Shape;1830;p38"/>
            <p:cNvGrpSpPr/>
            <p:nvPr/>
          </p:nvGrpSpPr>
          <p:grpSpPr>
            <a:xfrm>
              <a:off x="877890" y="1690283"/>
              <a:ext cx="696975" cy="696876"/>
              <a:chOff x="978066" y="1308300"/>
              <a:chExt cx="883925" cy="883800"/>
            </a:xfrm>
          </p:grpSpPr>
          <p:sp>
            <p:nvSpPr>
              <p:cNvPr id="1831" name="Google Shape;1831;p38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32" name="Google Shape;1832;p38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17210425"/>
                  <a:gd name="adj2" fmla="val 0"/>
                  <a:gd name="adj3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33" name="Google Shape;1833;p38"/>
            <p:cNvGrpSpPr/>
            <p:nvPr/>
          </p:nvGrpSpPr>
          <p:grpSpPr>
            <a:xfrm>
              <a:off x="566963" y="3060904"/>
              <a:ext cx="1318962" cy="1512568"/>
              <a:chOff x="566963" y="3060904"/>
              <a:chExt cx="1318962" cy="1512568"/>
            </a:xfrm>
          </p:grpSpPr>
          <p:sp>
            <p:nvSpPr>
              <p:cNvPr id="1834" name="Google Shape;1834;p38"/>
              <p:cNvSpPr txBox="1"/>
              <p:nvPr/>
            </p:nvSpPr>
            <p:spPr>
              <a:xfrm>
                <a:off x="566963" y="3577719"/>
                <a:ext cx="13188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شناسایی کنید</a:t>
                </a:r>
                <a:endParaRPr sz="1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835" name="Google Shape;1835;p38"/>
              <p:cNvSpPr txBox="1"/>
              <p:nvPr/>
            </p:nvSpPr>
            <p:spPr>
              <a:xfrm>
                <a:off x="566963" y="3876572"/>
                <a:ext cx="13188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567125" y="3060904"/>
                <a:ext cx="1318800" cy="58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60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20%</a:t>
                </a:r>
                <a:endParaRPr sz="360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1837" name="Google Shape;1837;p38"/>
          <p:cNvGrpSpPr/>
          <p:nvPr/>
        </p:nvGrpSpPr>
        <p:grpSpPr>
          <a:xfrm>
            <a:off x="2145438" y="1524472"/>
            <a:ext cx="1507500" cy="3619178"/>
            <a:chOff x="2145438" y="1524472"/>
            <a:chExt cx="1507500" cy="3619178"/>
          </a:xfrm>
        </p:grpSpPr>
        <p:grpSp>
          <p:nvGrpSpPr>
            <p:cNvPr id="1838" name="Google Shape;1838;p38"/>
            <p:cNvGrpSpPr/>
            <p:nvPr/>
          </p:nvGrpSpPr>
          <p:grpSpPr>
            <a:xfrm>
              <a:off x="2145438" y="1524472"/>
              <a:ext cx="1507500" cy="3619178"/>
              <a:chOff x="2145438" y="1524472"/>
              <a:chExt cx="1507500" cy="3619178"/>
            </a:xfrm>
          </p:grpSpPr>
          <p:grpSp>
            <p:nvGrpSpPr>
              <p:cNvPr id="1839" name="Google Shape;1839;p38"/>
              <p:cNvGrpSpPr/>
              <p:nvPr/>
            </p:nvGrpSpPr>
            <p:grpSpPr>
              <a:xfrm>
                <a:off x="2384940" y="1524472"/>
                <a:ext cx="1028498" cy="1272103"/>
                <a:chOff x="2384940" y="1524472"/>
                <a:chExt cx="1028498" cy="1272103"/>
              </a:xfrm>
            </p:grpSpPr>
            <p:grpSp>
              <p:nvGrpSpPr>
                <p:cNvPr id="1840" name="Google Shape;1840;p38"/>
                <p:cNvGrpSpPr/>
                <p:nvPr/>
              </p:nvGrpSpPr>
              <p:grpSpPr>
                <a:xfrm>
                  <a:off x="2384940" y="1524472"/>
                  <a:ext cx="1028498" cy="1028498"/>
                  <a:chOff x="3462030" y="1550216"/>
                  <a:chExt cx="2219940" cy="2219940"/>
                </a:xfrm>
              </p:grpSpPr>
              <p:grpSp>
                <p:nvGrpSpPr>
                  <p:cNvPr id="1841" name="Google Shape;1841;p38"/>
                  <p:cNvGrpSpPr/>
                  <p:nvPr/>
                </p:nvGrpSpPr>
                <p:grpSpPr>
                  <a:xfrm rot="-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42" name="Google Shape;1842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43" name="Google Shape;1843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44" name="Google Shape;1844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45" name="Google Shape;1845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46" name="Google Shape;1846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47" name="Google Shape;1847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48" name="Google Shape;1848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49" name="Google Shape;1849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50" name="Google Shape;1850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51" name="Google Shape;1851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1852" name="Google Shape;1852;p38"/>
                  <p:cNvGrpSpPr/>
                  <p:nvPr/>
                </p:nvGrpSpPr>
                <p:grpSpPr>
                  <a:xfrm rot="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53" name="Google Shape;1853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54" name="Google Shape;1854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55" name="Google Shape;1855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56" name="Google Shape;1856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57" name="Google Shape;1857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58" name="Google Shape;1858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59" name="Google Shape;1859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60" name="Google Shape;1860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61" name="Google Shape;1861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62" name="Google Shape;1862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863" name="Google Shape;1863;p38"/>
                <p:cNvSpPr/>
                <p:nvPr/>
              </p:nvSpPr>
              <p:spPr>
                <a:xfrm>
                  <a:off x="2806187" y="2404475"/>
                  <a:ext cx="186000" cy="39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64" name="Google Shape;1864;p38"/>
                <p:cNvSpPr/>
                <p:nvPr/>
              </p:nvSpPr>
              <p:spPr>
                <a:xfrm>
                  <a:off x="2384990" y="1524521"/>
                  <a:ext cx="1028400" cy="1028400"/>
                </a:xfrm>
                <a:prstGeom prst="ellipse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865" name="Google Shape;1865;p38"/>
              <p:cNvSpPr/>
              <p:nvPr/>
            </p:nvSpPr>
            <p:spPr>
              <a:xfrm>
                <a:off x="2239775" y="2795550"/>
                <a:ext cx="1318800" cy="2348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866" name="Google Shape;1866;p38"/>
              <p:cNvGrpSpPr/>
              <p:nvPr/>
            </p:nvGrpSpPr>
            <p:grpSpPr>
              <a:xfrm>
                <a:off x="2145438" y="2739295"/>
                <a:ext cx="1507500" cy="227855"/>
                <a:chOff x="472625" y="2827952"/>
                <a:chExt cx="1507500" cy="227855"/>
              </a:xfrm>
            </p:grpSpPr>
            <p:sp>
              <p:nvSpPr>
                <p:cNvPr id="1867" name="Google Shape;1867;p38"/>
                <p:cNvSpPr/>
                <p:nvPr/>
              </p:nvSpPr>
              <p:spPr>
                <a:xfrm>
                  <a:off x="566950" y="2869507"/>
                  <a:ext cx="13188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868" name="Google Shape;1868;p38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869" name="Google Shape;1869;p38"/>
            <p:cNvGrpSpPr/>
            <p:nvPr/>
          </p:nvGrpSpPr>
          <p:grpSpPr>
            <a:xfrm>
              <a:off x="2550702" y="1690283"/>
              <a:ext cx="696975" cy="696876"/>
              <a:chOff x="978066" y="1308300"/>
              <a:chExt cx="883925" cy="883800"/>
            </a:xfrm>
          </p:grpSpPr>
          <p:sp>
            <p:nvSpPr>
              <p:cNvPr id="1870" name="Google Shape;1870;p38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12117334"/>
                  <a:gd name="adj2" fmla="val 0"/>
                  <a:gd name="adj3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872" name="Google Shape;1872;p38"/>
            <p:cNvGrpSpPr/>
            <p:nvPr/>
          </p:nvGrpSpPr>
          <p:grpSpPr>
            <a:xfrm>
              <a:off x="2239650" y="3060904"/>
              <a:ext cx="1318930" cy="1512568"/>
              <a:chOff x="2239650" y="3060904"/>
              <a:chExt cx="1318930" cy="1512568"/>
            </a:xfrm>
          </p:grpSpPr>
          <p:sp>
            <p:nvSpPr>
              <p:cNvPr id="1873" name="Google Shape;1873;p38"/>
              <p:cNvSpPr txBox="1"/>
              <p:nvPr/>
            </p:nvSpPr>
            <p:spPr>
              <a:xfrm>
                <a:off x="2239780" y="3577719"/>
                <a:ext cx="13188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اتصال</a:t>
                </a:r>
                <a:endParaRPr sz="1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874" name="Google Shape;1874;p38"/>
              <p:cNvSpPr txBox="1"/>
              <p:nvPr/>
            </p:nvSpPr>
            <p:spPr>
              <a:xfrm>
                <a:off x="2239780" y="3876572"/>
                <a:ext cx="13188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2239650" y="3060904"/>
                <a:ext cx="1318800" cy="58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60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40%</a:t>
                </a:r>
                <a:endParaRPr sz="360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1876" name="Google Shape;1876;p38"/>
          <p:cNvGrpSpPr/>
          <p:nvPr/>
        </p:nvGrpSpPr>
        <p:grpSpPr>
          <a:xfrm>
            <a:off x="3818250" y="1524472"/>
            <a:ext cx="1507500" cy="3619178"/>
            <a:chOff x="3818250" y="1524472"/>
            <a:chExt cx="1507500" cy="3619178"/>
          </a:xfrm>
        </p:grpSpPr>
        <p:grpSp>
          <p:nvGrpSpPr>
            <p:cNvPr id="1877" name="Google Shape;1877;p38"/>
            <p:cNvGrpSpPr/>
            <p:nvPr/>
          </p:nvGrpSpPr>
          <p:grpSpPr>
            <a:xfrm>
              <a:off x="3818250" y="1524472"/>
              <a:ext cx="1507500" cy="3619178"/>
              <a:chOff x="3818250" y="1524472"/>
              <a:chExt cx="1507500" cy="3619178"/>
            </a:xfrm>
          </p:grpSpPr>
          <p:grpSp>
            <p:nvGrpSpPr>
              <p:cNvPr id="1878" name="Google Shape;1878;p38"/>
              <p:cNvGrpSpPr/>
              <p:nvPr/>
            </p:nvGrpSpPr>
            <p:grpSpPr>
              <a:xfrm>
                <a:off x="4057752" y="1524472"/>
                <a:ext cx="1028498" cy="1272103"/>
                <a:chOff x="4057752" y="1524472"/>
                <a:chExt cx="1028498" cy="1272103"/>
              </a:xfrm>
            </p:grpSpPr>
            <p:grpSp>
              <p:nvGrpSpPr>
                <p:cNvPr id="1879" name="Google Shape;1879;p38"/>
                <p:cNvGrpSpPr/>
                <p:nvPr/>
              </p:nvGrpSpPr>
              <p:grpSpPr>
                <a:xfrm>
                  <a:off x="4057752" y="1524472"/>
                  <a:ext cx="1028498" cy="1028498"/>
                  <a:chOff x="3462030" y="1550216"/>
                  <a:chExt cx="2219940" cy="2219940"/>
                </a:xfrm>
              </p:grpSpPr>
              <p:grpSp>
                <p:nvGrpSpPr>
                  <p:cNvPr id="1880" name="Google Shape;1880;p38"/>
                  <p:cNvGrpSpPr/>
                  <p:nvPr/>
                </p:nvGrpSpPr>
                <p:grpSpPr>
                  <a:xfrm rot="-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81" name="Google Shape;1881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82" name="Google Shape;1882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83" name="Google Shape;1883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84" name="Google Shape;1884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85" name="Google Shape;1885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86" name="Google Shape;1886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87" name="Google Shape;1887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88" name="Google Shape;1888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89" name="Google Shape;1889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90" name="Google Shape;1890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1891" name="Google Shape;1891;p38"/>
                  <p:cNvGrpSpPr/>
                  <p:nvPr/>
                </p:nvGrpSpPr>
                <p:grpSpPr>
                  <a:xfrm rot="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892" name="Google Shape;1892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893" name="Google Shape;1893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894" name="Google Shape;1894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95" name="Google Shape;1895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96" name="Google Shape;1896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897" name="Google Shape;1897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898" name="Google Shape;1898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899" name="Google Shape;1899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00" name="Google Shape;1900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01" name="Google Shape;1901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902" name="Google Shape;1902;p38"/>
                <p:cNvSpPr/>
                <p:nvPr/>
              </p:nvSpPr>
              <p:spPr>
                <a:xfrm>
                  <a:off x="4478999" y="2404475"/>
                  <a:ext cx="186000" cy="39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03" name="Google Shape;1903;p38"/>
                <p:cNvSpPr/>
                <p:nvPr/>
              </p:nvSpPr>
              <p:spPr>
                <a:xfrm>
                  <a:off x="4057801" y="1524521"/>
                  <a:ext cx="1028400" cy="10284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04" name="Google Shape;1904;p38"/>
              <p:cNvSpPr/>
              <p:nvPr/>
            </p:nvSpPr>
            <p:spPr>
              <a:xfrm>
                <a:off x="3912595" y="2795550"/>
                <a:ext cx="1318800" cy="2348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905" name="Google Shape;1905;p38"/>
              <p:cNvGrpSpPr/>
              <p:nvPr/>
            </p:nvGrpSpPr>
            <p:grpSpPr>
              <a:xfrm>
                <a:off x="3818250" y="2739295"/>
                <a:ext cx="1507500" cy="227855"/>
                <a:chOff x="472625" y="2827952"/>
                <a:chExt cx="1507500" cy="227855"/>
              </a:xfrm>
            </p:grpSpPr>
            <p:sp>
              <p:nvSpPr>
                <p:cNvPr id="1906" name="Google Shape;1906;p38"/>
                <p:cNvSpPr/>
                <p:nvPr/>
              </p:nvSpPr>
              <p:spPr>
                <a:xfrm>
                  <a:off x="566950" y="2869507"/>
                  <a:ext cx="13188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07" name="Google Shape;1907;p38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908" name="Google Shape;1908;p38"/>
            <p:cNvGrpSpPr/>
            <p:nvPr/>
          </p:nvGrpSpPr>
          <p:grpSpPr>
            <a:xfrm>
              <a:off x="4223514" y="1690283"/>
              <a:ext cx="696975" cy="696876"/>
              <a:chOff x="978066" y="1308300"/>
              <a:chExt cx="883925" cy="883800"/>
            </a:xfrm>
          </p:grpSpPr>
          <p:sp>
            <p:nvSpPr>
              <p:cNvPr id="1909" name="Google Shape;1909;p38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910" name="Google Shape;1910;p38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8980161"/>
                  <a:gd name="adj2" fmla="val 0"/>
                  <a:gd name="adj3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11" name="Google Shape;1911;p38"/>
            <p:cNvGrpSpPr/>
            <p:nvPr/>
          </p:nvGrpSpPr>
          <p:grpSpPr>
            <a:xfrm>
              <a:off x="3912597" y="3060904"/>
              <a:ext cx="1318803" cy="1512568"/>
              <a:chOff x="3912597" y="3060904"/>
              <a:chExt cx="1318803" cy="1512568"/>
            </a:xfrm>
          </p:grpSpPr>
          <p:sp>
            <p:nvSpPr>
              <p:cNvPr id="1912" name="Google Shape;1912;p38"/>
              <p:cNvSpPr txBox="1"/>
              <p:nvPr/>
            </p:nvSpPr>
            <p:spPr>
              <a:xfrm>
                <a:off x="3912597" y="3577719"/>
                <a:ext cx="13188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کاوش کنید</a:t>
                </a:r>
                <a:endParaRPr sz="1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913" name="Google Shape;1913;p38"/>
              <p:cNvSpPr txBox="1"/>
              <p:nvPr/>
            </p:nvSpPr>
            <p:spPr>
              <a:xfrm>
                <a:off x="3912597" y="3876572"/>
                <a:ext cx="13188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914" name="Google Shape;1914;p38"/>
              <p:cNvSpPr/>
              <p:nvPr/>
            </p:nvSpPr>
            <p:spPr>
              <a:xfrm>
                <a:off x="3912600" y="3060904"/>
                <a:ext cx="1318800" cy="58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60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60%</a:t>
                </a:r>
                <a:endParaRPr sz="360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1915" name="Google Shape;1915;p38"/>
          <p:cNvGrpSpPr/>
          <p:nvPr/>
        </p:nvGrpSpPr>
        <p:grpSpPr>
          <a:xfrm>
            <a:off x="5491063" y="1524472"/>
            <a:ext cx="1507500" cy="3619178"/>
            <a:chOff x="5491063" y="1524472"/>
            <a:chExt cx="1507500" cy="3619178"/>
          </a:xfrm>
        </p:grpSpPr>
        <p:grpSp>
          <p:nvGrpSpPr>
            <p:cNvPr id="1916" name="Google Shape;1916;p38"/>
            <p:cNvGrpSpPr/>
            <p:nvPr/>
          </p:nvGrpSpPr>
          <p:grpSpPr>
            <a:xfrm>
              <a:off x="5491063" y="1524472"/>
              <a:ext cx="1507500" cy="3619178"/>
              <a:chOff x="5491063" y="1524472"/>
              <a:chExt cx="1507500" cy="3619178"/>
            </a:xfrm>
          </p:grpSpPr>
          <p:grpSp>
            <p:nvGrpSpPr>
              <p:cNvPr id="1917" name="Google Shape;1917;p38"/>
              <p:cNvGrpSpPr/>
              <p:nvPr/>
            </p:nvGrpSpPr>
            <p:grpSpPr>
              <a:xfrm>
                <a:off x="5730564" y="1524472"/>
                <a:ext cx="1028498" cy="1272103"/>
                <a:chOff x="5730564" y="1524472"/>
                <a:chExt cx="1028498" cy="1272103"/>
              </a:xfrm>
            </p:grpSpPr>
            <p:grpSp>
              <p:nvGrpSpPr>
                <p:cNvPr id="1918" name="Google Shape;1918;p38"/>
                <p:cNvGrpSpPr/>
                <p:nvPr/>
              </p:nvGrpSpPr>
              <p:grpSpPr>
                <a:xfrm>
                  <a:off x="5730564" y="1524472"/>
                  <a:ext cx="1028498" cy="1028498"/>
                  <a:chOff x="3462030" y="1550216"/>
                  <a:chExt cx="2219940" cy="2219940"/>
                </a:xfrm>
              </p:grpSpPr>
              <p:grpSp>
                <p:nvGrpSpPr>
                  <p:cNvPr id="1919" name="Google Shape;1919;p38"/>
                  <p:cNvGrpSpPr/>
                  <p:nvPr/>
                </p:nvGrpSpPr>
                <p:grpSpPr>
                  <a:xfrm rot="-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920" name="Google Shape;1920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921" name="Google Shape;1921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922" name="Google Shape;1922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23" name="Google Shape;1923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24" name="Google Shape;1924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25" name="Google Shape;1925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926" name="Google Shape;1926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27" name="Google Shape;1927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28" name="Google Shape;1928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29" name="Google Shape;1929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1930" name="Google Shape;1930;p38"/>
                  <p:cNvGrpSpPr/>
                  <p:nvPr/>
                </p:nvGrpSpPr>
                <p:grpSpPr>
                  <a:xfrm rot="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931" name="Google Shape;1931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932" name="Google Shape;1932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933" name="Google Shape;1933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34" name="Google Shape;1934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35" name="Google Shape;1935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36" name="Google Shape;1936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937" name="Google Shape;1937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38" name="Google Shape;1938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39" name="Google Shape;1939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40" name="Google Shape;1940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941" name="Google Shape;1941;p38"/>
                <p:cNvSpPr/>
                <p:nvPr/>
              </p:nvSpPr>
              <p:spPr>
                <a:xfrm>
                  <a:off x="6151810" y="2404475"/>
                  <a:ext cx="186000" cy="39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2" name="Google Shape;1942;p38"/>
                <p:cNvSpPr/>
                <p:nvPr/>
              </p:nvSpPr>
              <p:spPr>
                <a:xfrm>
                  <a:off x="5730613" y="1524521"/>
                  <a:ext cx="1028400" cy="1028400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43" name="Google Shape;1943;p38"/>
              <p:cNvSpPr/>
              <p:nvPr/>
            </p:nvSpPr>
            <p:spPr>
              <a:xfrm>
                <a:off x="5585409" y="2795550"/>
                <a:ext cx="1318800" cy="2348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944" name="Google Shape;1944;p38"/>
              <p:cNvGrpSpPr/>
              <p:nvPr/>
            </p:nvGrpSpPr>
            <p:grpSpPr>
              <a:xfrm>
                <a:off x="5491063" y="2739295"/>
                <a:ext cx="1507500" cy="227855"/>
                <a:chOff x="472625" y="2827952"/>
                <a:chExt cx="1507500" cy="227855"/>
              </a:xfrm>
            </p:grpSpPr>
            <p:sp>
              <p:nvSpPr>
                <p:cNvPr id="1945" name="Google Shape;1945;p38"/>
                <p:cNvSpPr/>
                <p:nvPr/>
              </p:nvSpPr>
              <p:spPr>
                <a:xfrm>
                  <a:off x="566950" y="2869507"/>
                  <a:ext cx="13188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46" name="Google Shape;1946;p38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1947" name="Google Shape;1947;p38"/>
            <p:cNvGrpSpPr/>
            <p:nvPr/>
          </p:nvGrpSpPr>
          <p:grpSpPr>
            <a:xfrm>
              <a:off x="5896326" y="1690283"/>
              <a:ext cx="696975" cy="696876"/>
              <a:chOff x="978066" y="1308300"/>
              <a:chExt cx="883925" cy="883800"/>
            </a:xfrm>
          </p:grpSpPr>
          <p:sp>
            <p:nvSpPr>
              <p:cNvPr id="1948" name="Google Shape;1948;p38"/>
              <p:cNvSpPr/>
              <p:nvPr/>
            </p:nvSpPr>
            <p:spPr>
              <a:xfrm>
                <a:off x="978191" y="1308300"/>
                <a:ext cx="883800" cy="883800"/>
              </a:xfrm>
              <a:prstGeom prst="donut">
                <a:avLst>
                  <a:gd name="adj" fmla="val 25000"/>
                </a:avLst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949" name="Google Shape;1949;p38"/>
              <p:cNvSpPr/>
              <p:nvPr/>
            </p:nvSpPr>
            <p:spPr>
              <a:xfrm rot="5400000" flipH="1">
                <a:off x="978066" y="1308300"/>
                <a:ext cx="883800" cy="883800"/>
              </a:xfrm>
              <a:prstGeom prst="blockArc">
                <a:avLst>
                  <a:gd name="adj1" fmla="val 4242483"/>
                  <a:gd name="adj2" fmla="val 0"/>
                  <a:gd name="adj3" fmla="val 25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50" name="Google Shape;1950;p38"/>
            <p:cNvGrpSpPr/>
            <p:nvPr/>
          </p:nvGrpSpPr>
          <p:grpSpPr>
            <a:xfrm>
              <a:off x="5585420" y="3060904"/>
              <a:ext cx="1318805" cy="1512568"/>
              <a:chOff x="5585420" y="3060904"/>
              <a:chExt cx="1318805" cy="1512568"/>
            </a:xfrm>
          </p:grpSpPr>
          <p:sp>
            <p:nvSpPr>
              <p:cNvPr id="1951" name="Google Shape;1951;p38"/>
              <p:cNvSpPr txBox="1"/>
              <p:nvPr/>
            </p:nvSpPr>
            <p:spPr>
              <a:xfrm>
                <a:off x="5585420" y="3577719"/>
                <a:ext cx="13188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توصیه</a:t>
                </a:r>
                <a:endParaRPr sz="1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952" name="Google Shape;1952;p38"/>
              <p:cNvSpPr txBox="1"/>
              <p:nvPr/>
            </p:nvSpPr>
            <p:spPr>
              <a:xfrm>
                <a:off x="5585420" y="3876572"/>
                <a:ext cx="13188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953" name="Google Shape;1953;p38"/>
              <p:cNvSpPr/>
              <p:nvPr/>
            </p:nvSpPr>
            <p:spPr>
              <a:xfrm>
                <a:off x="5585425" y="3060904"/>
                <a:ext cx="1318800" cy="58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60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80%</a:t>
                </a:r>
                <a:endParaRPr sz="360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1954" name="Google Shape;1954;p38"/>
          <p:cNvGrpSpPr/>
          <p:nvPr/>
        </p:nvGrpSpPr>
        <p:grpSpPr>
          <a:xfrm>
            <a:off x="7163875" y="1524472"/>
            <a:ext cx="1507500" cy="3619178"/>
            <a:chOff x="7163875" y="1524472"/>
            <a:chExt cx="1507500" cy="3619178"/>
          </a:xfrm>
        </p:grpSpPr>
        <p:grpSp>
          <p:nvGrpSpPr>
            <p:cNvPr id="1955" name="Google Shape;1955;p38"/>
            <p:cNvGrpSpPr/>
            <p:nvPr/>
          </p:nvGrpSpPr>
          <p:grpSpPr>
            <a:xfrm>
              <a:off x="7163875" y="1524472"/>
              <a:ext cx="1507500" cy="3619178"/>
              <a:chOff x="7163875" y="1524472"/>
              <a:chExt cx="1507500" cy="3619178"/>
            </a:xfrm>
          </p:grpSpPr>
          <p:grpSp>
            <p:nvGrpSpPr>
              <p:cNvPr id="1956" name="Google Shape;1956;p38"/>
              <p:cNvGrpSpPr/>
              <p:nvPr/>
            </p:nvGrpSpPr>
            <p:grpSpPr>
              <a:xfrm>
                <a:off x="7403376" y="1524472"/>
                <a:ext cx="1028498" cy="1272103"/>
                <a:chOff x="7403376" y="1524472"/>
                <a:chExt cx="1028498" cy="1272103"/>
              </a:xfrm>
            </p:grpSpPr>
            <p:grpSp>
              <p:nvGrpSpPr>
                <p:cNvPr id="1957" name="Google Shape;1957;p38"/>
                <p:cNvGrpSpPr/>
                <p:nvPr/>
              </p:nvGrpSpPr>
              <p:grpSpPr>
                <a:xfrm>
                  <a:off x="7403376" y="1524472"/>
                  <a:ext cx="1028498" cy="1028498"/>
                  <a:chOff x="3462030" y="1550216"/>
                  <a:chExt cx="2219940" cy="2219940"/>
                </a:xfrm>
              </p:grpSpPr>
              <p:grpSp>
                <p:nvGrpSpPr>
                  <p:cNvPr id="1958" name="Google Shape;1958;p38"/>
                  <p:cNvGrpSpPr/>
                  <p:nvPr/>
                </p:nvGrpSpPr>
                <p:grpSpPr>
                  <a:xfrm rot="-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959" name="Google Shape;1959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960" name="Google Shape;1960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961" name="Google Shape;1961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62" name="Google Shape;1962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63" name="Google Shape;1963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64" name="Google Shape;1964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965" name="Google Shape;1965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66" name="Google Shape;1966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67" name="Google Shape;1967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68" name="Google Shape;1968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  <p:grpSp>
                <p:nvGrpSpPr>
                  <p:cNvPr id="1969" name="Google Shape;1969;p38"/>
                  <p:cNvGrpSpPr/>
                  <p:nvPr/>
                </p:nvGrpSpPr>
                <p:grpSpPr>
                  <a:xfrm rot="2700000">
                    <a:off x="4420801" y="1241649"/>
                    <a:ext cx="302397" cy="2837073"/>
                    <a:chOff x="4395625" y="1250023"/>
                    <a:chExt cx="302400" cy="2837100"/>
                  </a:xfrm>
                </p:grpSpPr>
                <p:sp>
                  <p:nvSpPr>
                    <p:cNvPr id="1970" name="Google Shape;1970;p38"/>
                    <p:cNvSpPr/>
                    <p:nvPr/>
                  </p:nvSpPr>
                  <p:spPr>
                    <a:xfrm>
                      <a:off x="4395625" y="1250023"/>
                      <a:ext cx="302400" cy="28371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grpSp>
                  <p:nvGrpSpPr>
                    <p:cNvPr id="1971" name="Google Shape;1971;p38"/>
                    <p:cNvGrpSpPr/>
                    <p:nvPr/>
                  </p:nvGrpSpPr>
                  <p:grpSpPr>
                    <a:xfrm>
                      <a:off x="4395788" y="1251900"/>
                      <a:ext cx="302073" cy="2833347"/>
                      <a:chOff x="4395788" y="1252460"/>
                      <a:chExt cx="302073" cy="2833347"/>
                    </a:xfrm>
                  </p:grpSpPr>
                  <p:grpSp>
                    <p:nvGrpSpPr>
                      <p:cNvPr id="1972" name="Google Shape;1972;p38"/>
                      <p:cNvGrpSpPr/>
                      <p:nvPr/>
                    </p:nvGrpSpPr>
                    <p:grpSpPr>
                      <a:xfrm rot="-2700000">
                        <a:off x="4440026" y="1296697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73" name="Google Shape;1973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74" name="Google Shape;1974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75" name="Google Shape;1975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  <p:grpSp>
                    <p:nvGrpSpPr>
                      <p:cNvPr id="1976" name="Google Shape;1976;p38"/>
                      <p:cNvGrpSpPr/>
                      <p:nvPr/>
                    </p:nvGrpSpPr>
                    <p:grpSpPr>
                      <a:xfrm rot="-2700000">
                        <a:off x="4440026" y="3827971"/>
                        <a:ext cx="213598" cy="213598"/>
                        <a:chOff x="3007150" y="1891563"/>
                        <a:chExt cx="213600" cy="213600"/>
                      </a:xfrm>
                    </p:grpSpPr>
                    <p:sp>
                      <p:nvSpPr>
                        <p:cNvPr id="1977" name="Google Shape;1977;p38"/>
                        <p:cNvSpPr/>
                        <p:nvPr/>
                      </p:nvSpPr>
                      <p:spPr>
                        <a:xfrm>
                          <a:off x="3007150" y="1891563"/>
                          <a:ext cx="213600" cy="213600"/>
                        </a:xfrm>
                        <a:prstGeom prst="ellipse">
                          <a:avLst/>
                        </a:prstGeom>
                        <a:solidFill>
                          <a:schemeClr val="accent5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78" name="Google Shape;1978;p38"/>
                        <p:cNvSpPr/>
                        <p:nvPr/>
                      </p:nvSpPr>
                      <p:spPr>
                        <a:xfrm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  <p:sp>
                      <p:nvSpPr>
                        <p:cNvPr id="1979" name="Google Shape;1979;p38"/>
                        <p:cNvSpPr/>
                        <p:nvPr/>
                      </p:nvSpPr>
                      <p:spPr>
                        <a:xfrm rot="-5400000">
                          <a:off x="3100150" y="1934613"/>
                          <a:ext cx="27600" cy="127500"/>
                        </a:xfrm>
                        <a:prstGeom prst="rect">
                          <a:avLst/>
                        </a:prstGeom>
                        <a:solidFill>
                          <a:schemeClr val="accent3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>
                            <a:cs typeface="B Nazanin" panose="00000400000000000000" pitchFamily="2" charset="-78"/>
                          </a:endParaRPr>
                        </a:p>
                      </p:txBody>
                    </p:sp>
                  </p:grpSp>
                </p:grpSp>
              </p:grpSp>
            </p:grpSp>
            <p:sp>
              <p:nvSpPr>
                <p:cNvPr id="1980" name="Google Shape;1980;p38"/>
                <p:cNvSpPr/>
                <p:nvPr/>
              </p:nvSpPr>
              <p:spPr>
                <a:xfrm>
                  <a:off x="7824622" y="2404475"/>
                  <a:ext cx="186000" cy="39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81" name="Google Shape;1981;p38"/>
                <p:cNvSpPr/>
                <p:nvPr/>
              </p:nvSpPr>
              <p:spPr>
                <a:xfrm>
                  <a:off x="7403425" y="1524521"/>
                  <a:ext cx="1028400" cy="1028400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1982" name="Google Shape;1982;p38"/>
              <p:cNvSpPr/>
              <p:nvPr/>
            </p:nvSpPr>
            <p:spPr>
              <a:xfrm>
                <a:off x="7258225" y="2795550"/>
                <a:ext cx="1318800" cy="2348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1983" name="Google Shape;1983;p38"/>
              <p:cNvGrpSpPr/>
              <p:nvPr/>
            </p:nvGrpSpPr>
            <p:grpSpPr>
              <a:xfrm>
                <a:off x="7163875" y="2739295"/>
                <a:ext cx="1507500" cy="227855"/>
                <a:chOff x="472625" y="2827952"/>
                <a:chExt cx="1507500" cy="227855"/>
              </a:xfrm>
            </p:grpSpPr>
            <p:sp>
              <p:nvSpPr>
                <p:cNvPr id="1984" name="Google Shape;1984;p38"/>
                <p:cNvSpPr/>
                <p:nvPr/>
              </p:nvSpPr>
              <p:spPr>
                <a:xfrm>
                  <a:off x="566950" y="2869507"/>
                  <a:ext cx="13188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985" name="Google Shape;1985;p38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1986" name="Google Shape;1986;p38"/>
            <p:cNvSpPr/>
            <p:nvPr/>
          </p:nvSpPr>
          <p:spPr>
            <a:xfrm>
              <a:off x="7569236" y="1690283"/>
              <a:ext cx="696876" cy="696876"/>
            </a:xfrm>
            <a:prstGeom prst="donut">
              <a:avLst>
                <a:gd name="adj" fmla="val 25000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87" name="Google Shape;1987;p38"/>
            <p:cNvGrpSpPr/>
            <p:nvPr/>
          </p:nvGrpSpPr>
          <p:grpSpPr>
            <a:xfrm>
              <a:off x="7258225" y="3060904"/>
              <a:ext cx="1318800" cy="1512568"/>
              <a:chOff x="7258225" y="3060904"/>
              <a:chExt cx="1318800" cy="1512568"/>
            </a:xfrm>
          </p:grpSpPr>
          <p:sp>
            <p:nvSpPr>
              <p:cNvPr id="1988" name="Google Shape;1988;p38"/>
              <p:cNvSpPr txBox="1"/>
              <p:nvPr/>
            </p:nvSpPr>
            <p:spPr>
              <a:xfrm>
                <a:off x="7258225" y="3577719"/>
                <a:ext cx="13188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فروش</a:t>
                </a:r>
                <a:endParaRPr sz="18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989" name="Google Shape;1989;p38"/>
              <p:cNvSpPr txBox="1"/>
              <p:nvPr/>
            </p:nvSpPr>
            <p:spPr>
              <a:xfrm>
                <a:off x="7258225" y="3876572"/>
                <a:ext cx="13188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137150" tIns="91425" rIns="137150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990" name="Google Shape;1990;p38"/>
              <p:cNvSpPr/>
              <p:nvPr/>
            </p:nvSpPr>
            <p:spPr>
              <a:xfrm>
                <a:off x="7258225" y="3060904"/>
                <a:ext cx="1318800" cy="58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360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100%</a:t>
                </a:r>
                <a:endParaRPr sz="360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5" name="Google Shape;1995;p39"/>
          <p:cNvGrpSpPr/>
          <p:nvPr/>
        </p:nvGrpSpPr>
        <p:grpSpPr>
          <a:xfrm>
            <a:off x="452482" y="1564782"/>
            <a:ext cx="8239036" cy="340604"/>
            <a:chOff x="450201" y="2193223"/>
            <a:chExt cx="8239036" cy="340604"/>
          </a:xfrm>
        </p:grpSpPr>
        <p:sp>
          <p:nvSpPr>
            <p:cNvPr id="1996" name="Google Shape;1996;p39"/>
            <p:cNvSpPr/>
            <p:nvPr/>
          </p:nvSpPr>
          <p:spPr>
            <a:xfrm flipH="1">
              <a:off x="522450" y="2232050"/>
              <a:ext cx="8099100" cy="2631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97" name="Google Shape;1997;p39"/>
            <p:cNvGrpSpPr/>
            <p:nvPr/>
          </p:nvGrpSpPr>
          <p:grpSpPr>
            <a:xfrm>
              <a:off x="8488723" y="2193223"/>
              <a:ext cx="200514" cy="340479"/>
              <a:chOff x="3389488" y="2193336"/>
              <a:chExt cx="263210" cy="446940"/>
            </a:xfrm>
          </p:grpSpPr>
          <p:sp>
            <p:nvSpPr>
              <p:cNvPr id="1998" name="Google Shape;1998;p39"/>
              <p:cNvSpPr/>
              <p:nvPr/>
            </p:nvSpPr>
            <p:spPr>
              <a:xfrm>
                <a:off x="3389488" y="2244156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999" name="Google Shape;1999;p39"/>
              <p:cNvSpPr/>
              <p:nvPr/>
            </p:nvSpPr>
            <p:spPr>
              <a:xfrm rot="5400000">
                <a:off x="3345735" y="2333313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00" name="Google Shape;2000;p39"/>
            <p:cNvSpPr/>
            <p:nvPr/>
          </p:nvSpPr>
          <p:spPr>
            <a:xfrm rot="10800000">
              <a:off x="555922" y="2232011"/>
              <a:ext cx="94800" cy="263100"/>
            </a:xfrm>
            <a:prstGeom prst="rect">
              <a:avLst/>
            </a:prstGeom>
            <a:solidFill>
              <a:srgbClr val="AAAC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1" name="Google Shape;2001;p39"/>
            <p:cNvSpPr/>
            <p:nvPr/>
          </p:nvSpPr>
          <p:spPr>
            <a:xfrm rot="-5400000">
              <a:off x="343560" y="2299968"/>
              <a:ext cx="340500" cy="127218"/>
            </a:xfrm>
            <a:custGeom>
              <a:avLst/>
              <a:gdLst/>
              <a:ahLst/>
              <a:cxnLst/>
              <a:rect l="l" t="t" r="r" b="b"/>
              <a:pathLst>
                <a:path w="21503" h="8034" extrusionOk="0">
                  <a:moveTo>
                    <a:pt x="3997" y="0"/>
                  </a:moveTo>
                  <a:cubicBezTo>
                    <a:pt x="1799" y="0"/>
                    <a:pt x="0" y="1799"/>
                    <a:pt x="0" y="4037"/>
                  </a:cubicBezTo>
                  <a:cubicBezTo>
                    <a:pt x="0" y="6235"/>
                    <a:pt x="1799" y="8034"/>
                    <a:pt x="3997" y="8034"/>
                  </a:cubicBezTo>
                  <a:lnTo>
                    <a:pt x="17466" y="8034"/>
                  </a:lnTo>
                  <a:cubicBezTo>
                    <a:pt x="19704" y="8034"/>
                    <a:pt x="21503" y="6235"/>
                    <a:pt x="21503" y="4037"/>
                  </a:cubicBezTo>
                  <a:cubicBezTo>
                    <a:pt x="21503" y="1799"/>
                    <a:pt x="19704" y="0"/>
                    <a:pt x="174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002" name="Google Shape;2002;p39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003" name="Google Shape;2003;p39"/>
          <p:cNvGrpSpPr/>
          <p:nvPr/>
        </p:nvGrpSpPr>
        <p:grpSpPr>
          <a:xfrm>
            <a:off x="454764" y="1166390"/>
            <a:ext cx="1262400" cy="3621922"/>
            <a:chOff x="454764" y="1166390"/>
            <a:chExt cx="1262400" cy="3621922"/>
          </a:xfrm>
        </p:grpSpPr>
        <p:grpSp>
          <p:nvGrpSpPr>
            <p:cNvPr id="2004" name="Google Shape;2004;p39"/>
            <p:cNvGrpSpPr/>
            <p:nvPr/>
          </p:nvGrpSpPr>
          <p:grpSpPr>
            <a:xfrm>
              <a:off x="805841" y="1166390"/>
              <a:ext cx="560221" cy="850560"/>
              <a:chOff x="805841" y="1166390"/>
              <a:chExt cx="560221" cy="850560"/>
            </a:xfrm>
          </p:grpSpPr>
          <p:sp>
            <p:nvSpPr>
              <p:cNvPr id="2005" name="Google Shape;2005;p39"/>
              <p:cNvSpPr/>
              <p:nvPr/>
            </p:nvSpPr>
            <p:spPr>
              <a:xfrm>
                <a:off x="953350" y="1464050"/>
                <a:ext cx="265200" cy="552900"/>
              </a:xfrm>
              <a:prstGeom prst="rect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06" name="Google Shape;2006;p39"/>
              <p:cNvGrpSpPr/>
              <p:nvPr/>
            </p:nvGrpSpPr>
            <p:grpSpPr>
              <a:xfrm>
                <a:off x="805841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07" name="Google Shape;2007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08" name="Google Shape;2008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09" name="Google Shape;2009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10" name="Google Shape;2010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11" name="Google Shape;2011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12" name="Google Shape;2012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013" name="Google Shape;2013;p39"/>
            <p:cNvGrpSpPr/>
            <p:nvPr/>
          </p:nvGrpSpPr>
          <p:grpSpPr>
            <a:xfrm>
              <a:off x="454764" y="3243850"/>
              <a:ext cx="1262400" cy="1544463"/>
              <a:chOff x="454764" y="3243850"/>
              <a:chExt cx="1262400" cy="1544463"/>
            </a:xfrm>
          </p:grpSpPr>
          <p:sp>
            <p:nvSpPr>
              <p:cNvPr id="2014" name="Google Shape;2014;p39"/>
              <p:cNvSpPr txBox="1"/>
              <p:nvPr/>
            </p:nvSpPr>
            <p:spPr>
              <a:xfrm>
                <a:off x="454764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بازار یابی</a:t>
                </a:r>
                <a:endParaRPr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15" name="Google Shape;2015;p39"/>
              <p:cNvSpPr txBox="1"/>
              <p:nvPr/>
            </p:nvSpPr>
            <p:spPr>
              <a:xfrm>
                <a:off x="454764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16" name="Google Shape;2016;p39"/>
              <p:cNvSpPr/>
              <p:nvPr/>
            </p:nvSpPr>
            <p:spPr>
              <a:xfrm>
                <a:off x="511614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10%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017" name="Google Shape;2017;p39"/>
          <p:cNvGrpSpPr/>
          <p:nvPr/>
        </p:nvGrpSpPr>
        <p:grpSpPr>
          <a:xfrm>
            <a:off x="3243593" y="1166390"/>
            <a:ext cx="1262400" cy="3621922"/>
            <a:chOff x="3243593" y="1166390"/>
            <a:chExt cx="1262400" cy="3621922"/>
          </a:xfrm>
        </p:grpSpPr>
        <p:grpSp>
          <p:nvGrpSpPr>
            <p:cNvPr id="2018" name="Google Shape;2018;p39"/>
            <p:cNvGrpSpPr/>
            <p:nvPr/>
          </p:nvGrpSpPr>
          <p:grpSpPr>
            <a:xfrm>
              <a:off x="3243593" y="3243850"/>
              <a:ext cx="1262400" cy="1544463"/>
              <a:chOff x="3243593" y="3243850"/>
              <a:chExt cx="1262400" cy="1544463"/>
            </a:xfrm>
          </p:grpSpPr>
          <p:sp>
            <p:nvSpPr>
              <p:cNvPr id="2019" name="Google Shape;2019;p39"/>
              <p:cNvSpPr txBox="1"/>
              <p:nvPr/>
            </p:nvSpPr>
            <p:spPr>
              <a:xfrm>
                <a:off x="3243593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استراتژی</a:t>
                </a:r>
                <a:endParaRPr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20" name="Google Shape;2020;p39"/>
              <p:cNvSpPr txBox="1"/>
              <p:nvPr/>
            </p:nvSpPr>
            <p:spPr>
              <a:xfrm>
                <a:off x="3243593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21" name="Google Shape;2021;p39"/>
              <p:cNvSpPr/>
              <p:nvPr/>
            </p:nvSpPr>
            <p:spPr>
              <a:xfrm>
                <a:off x="3300443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50%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2022" name="Google Shape;2022;p39"/>
            <p:cNvGrpSpPr/>
            <p:nvPr/>
          </p:nvGrpSpPr>
          <p:grpSpPr>
            <a:xfrm>
              <a:off x="3594671" y="1166390"/>
              <a:ext cx="560221" cy="1297560"/>
              <a:chOff x="3594671" y="1166390"/>
              <a:chExt cx="560221" cy="1297560"/>
            </a:xfrm>
          </p:grpSpPr>
          <p:sp>
            <p:nvSpPr>
              <p:cNvPr id="2023" name="Google Shape;2023;p39"/>
              <p:cNvSpPr/>
              <p:nvPr/>
            </p:nvSpPr>
            <p:spPr>
              <a:xfrm>
                <a:off x="3742175" y="1464050"/>
                <a:ext cx="265200" cy="9999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24" name="Google Shape;2024;p39"/>
              <p:cNvGrpSpPr/>
              <p:nvPr/>
            </p:nvGrpSpPr>
            <p:grpSpPr>
              <a:xfrm>
                <a:off x="3594671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25" name="Google Shape;2025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26" name="Google Shape;2026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27" name="Google Shape;2027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28" name="Google Shape;2028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29" name="Google Shape;2029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30" name="Google Shape;2030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031" name="Google Shape;2031;p39"/>
          <p:cNvGrpSpPr/>
          <p:nvPr/>
        </p:nvGrpSpPr>
        <p:grpSpPr>
          <a:xfrm>
            <a:off x="4638007" y="1166390"/>
            <a:ext cx="1262400" cy="3621922"/>
            <a:chOff x="4638007" y="1166390"/>
            <a:chExt cx="1262400" cy="3621922"/>
          </a:xfrm>
        </p:grpSpPr>
        <p:grpSp>
          <p:nvGrpSpPr>
            <p:cNvPr id="2032" name="Google Shape;2032;p39"/>
            <p:cNvGrpSpPr/>
            <p:nvPr/>
          </p:nvGrpSpPr>
          <p:grpSpPr>
            <a:xfrm>
              <a:off x="4638007" y="3243850"/>
              <a:ext cx="1262400" cy="1544463"/>
              <a:chOff x="4638007" y="3243850"/>
              <a:chExt cx="1262400" cy="1544463"/>
            </a:xfrm>
          </p:grpSpPr>
          <p:sp>
            <p:nvSpPr>
              <p:cNvPr id="2033" name="Google Shape;2033;p39"/>
              <p:cNvSpPr txBox="1"/>
              <p:nvPr/>
            </p:nvSpPr>
            <p:spPr>
              <a:xfrm>
                <a:off x="4638007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accen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مالی</a:t>
                </a:r>
                <a:endParaRPr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34" name="Google Shape;2034;p39"/>
              <p:cNvSpPr txBox="1"/>
              <p:nvPr/>
            </p:nvSpPr>
            <p:spPr>
              <a:xfrm>
                <a:off x="4638007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35" name="Google Shape;2035;p39"/>
              <p:cNvSpPr/>
              <p:nvPr/>
            </p:nvSpPr>
            <p:spPr>
              <a:xfrm>
                <a:off x="4694857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70%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2036" name="Google Shape;2036;p39"/>
            <p:cNvGrpSpPr/>
            <p:nvPr/>
          </p:nvGrpSpPr>
          <p:grpSpPr>
            <a:xfrm>
              <a:off x="4989086" y="1166390"/>
              <a:ext cx="560221" cy="1521060"/>
              <a:chOff x="4989086" y="1166390"/>
              <a:chExt cx="560221" cy="1521060"/>
            </a:xfrm>
          </p:grpSpPr>
          <p:sp>
            <p:nvSpPr>
              <p:cNvPr id="2037" name="Google Shape;2037;p39"/>
              <p:cNvSpPr/>
              <p:nvPr/>
            </p:nvSpPr>
            <p:spPr>
              <a:xfrm>
                <a:off x="5136600" y="1464050"/>
                <a:ext cx="265200" cy="12234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38" name="Google Shape;2038;p39"/>
              <p:cNvGrpSpPr/>
              <p:nvPr/>
            </p:nvGrpSpPr>
            <p:grpSpPr>
              <a:xfrm>
                <a:off x="4989086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39" name="Google Shape;2039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40" name="Google Shape;2040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41" name="Google Shape;2041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42" name="Google Shape;2042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43" name="Google Shape;2043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44" name="Google Shape;2044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045" name="Google Shape;2045;p39"/>
          <p:cNvGrpSpPr/>
          <p:nvPr/>
        </p:nvGrpSpPr>
        <p:grpSpPr>
          <a:xfrm>
            <a:off x="6032422" y="1166390"/>
            <a:ext cx="1262400" cy="3621922"/>
            <a:chOff x="6032422" y="1166390"/>
            <a:chExt cx="1262400" cy="3621922"/>
          </a:xfrm>
        </p:grpSpPr>
        <p:grpSp>
          <p:nvGrpSpPr>
            <p:cNvPr id="2046" name="Google Shape;2046;p39"/>
            <p:cNvGrpSpPr/>
            <p:nvPr/>
          </p:nvGrpSpPr>
          <p:grpSpPr>
            <a:xfrm>
              <a:off x="6032422" y="3243850"/>
              <a:ext cx="1262400" cy="1544463"/>
              <a:chOff x="6032422" y="3243850"/>
              <a:chExt cx="1262400" cy="1544463"/>
            </a:xfrm>
          </p:grpSpPr>
          <p:sp>
            <p:nvSpPr>
              <p:cNvPr id="2047" name="Google Shape;2047;p39"/>
              <p:cNvSpPr txBox="1"/>
              <p:nvPr/>
            </p:nvSpPr>
            <p:spPr>
              <a:xfrm>
                <a:off x="6032422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accent6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سرمایه گذاری</a:t>
                </a:r>
                <a:endParaRPr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48" name="Google Shape;2048;p39"/>
              <p:cNvSpPr txBox="1"/>
              <p:nvPr/>
            </p:nvSpPr>
            <p:spPr>
              <a:xfrm>
                <a:off x="6032422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49" name="Google Shape;2049;p39"/>
              <p:cNvSpPr/>
              <p:nvPr/>
            </p:nvSpPr>
            <p:spPr>
              <a:xfrm>
                <a:off x="6089272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85%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2050" name="Google Shape;2050;p39"/>
            <p:cNvGrpSpPr/>
            <p:nvPr/>
          </p:nvGrpSpPr>
          <p:grpSpPr>
            <a:xfrm>
              <a:off x="6383501" y="1166390"/>
              <a:ext cx="560221" cy="1688460"/>
              <a:chOff x="6383501" y="1166390"/>
              <a:chExt cx="560221" cy="1688460"/>
            </a:xfrm>
          </p:grpSpPr>
          <p:sp>
            <p:nvSpPr>
              <p:cNvPr id="2051" name="Google Shape;2051;p39"/>
              <p:cNvSpPr/>
              <p:nvPr/>
            </p:nvSpPr>
            <p:spPr>
              <a:xfrm>
                <a:off x="6531000" y="1464050"/>
                <a:ext cx="265200" cy="13908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52" name="Google Shape;2052;p39"/>
              <p:cNvGrpSpPr/>
              <p:nvPr/>
            </p:nvGrpSpPr>
            <p:grpSpPr>
              <a:xfrm>
                <a:off x="6383501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53" name="Google Shape;2053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54" name="Google Shape;2054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55" name="Google Shape;2055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56" name="Google Shape;2056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57" name="Google Shape;2057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58" name="Google Shape;2058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059" name="Google Shape;2059;p39"/>
          <p:cNvGrpSpPr/>
          <p:nvPr/>
        </p:nvGrpSpPr>
        <p:grpSpPr>
          <a:xfrm>
            <a:off x="7426836" y="1166390"/>
            <a:ext cx="1262400" cy="3621922"/>
            <a:chOff x="7426836" y="1166390"/>
            <a:chExt cx="1262400" cy="3621922"/>
          </a:xfrm>
        </p:grpSpPr>
        <p:grpSp>
          <p:nvGrpSpPr>
            <p:cNvPr id="2060" name="Google Shape;2060;p39"/>
            <p:cNvGrpSpPr/>
            <p:nvPr/>
          </p:nvGrpSpPr>
          <p:grpSpPr>
            <a:xfrm>
              <a:off x="7426836" y="3243850"/>
              <a:ext cx="1262400" cy="1544463"/>
              <a:chOff x="7426836" y="3243850"/>
              <a:chExt cx="1262400" cy="1544463"/>
            </a:xfrm>
          </p:grpSpPr>
          <p:sp>
            <p:nvSpPr>
              <p:cNvPr id="2061" name="Google Shape;2061;p39"/>
              <p:cNvSpPr txBox="1"/>
              <p:nvPr/>
            </p:nvSpPr>
            <p:spPr>
              <a:xfrm>
                <a:off x="7426836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accent3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پس انداز</a:t>
                </a:r>
                <a:endParaRPr sz="1800" dirty="0">
                  <a:solidFill>
                    <a:schemeClr val="accent3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62" name="Google Shape;2062;p39"/>
              <p:cNvSpPr txBox="1"/>
              <p:nvPr/>
            </p:nvSpPr>
            <p:spPr>
              <a:xfrm>
                <a:off x="7426836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63" name="Google Shape;2063;p39"/>
              <p:cNvSpPr/>
              <p:nvPr/>
            </p:nvSpPr>
            <p:spPr>
              <a:xfrm>
                <a:off x="7483686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100%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2064" name="Google Shape;2064;p39"/>
            <p:cNvGrpSpPr/>
            <p:nvPr/>
          </p:nvGrpSpPr>
          <p:grpSpPr>
            <a:xfrm>
              <a:off x="7777916" y="1166390"/>
              <a:ext cx="560221" cy="1856159"/>
              <a:chOff x="7777916" y="1166390"/>
              <a:chExt cx="560221" cy="1856159"/>
            </a:xfrm>
          </p:grpSpPr>
          <p:sp>
            <p:nvSpPr>
              <p:cNvPr id="2065" name="Google Shape;2065;p39"/>
              <p:cNvSpPr/>
              <p:nvPr/>
            </p:nvSpPr>
            <p:spPr>
              <a:xfrm>
                <a:off x="7925425" y="1464050"/>
                <a:ext cx="265200" cy="15585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66" name="Google Shape;2066;p39"/>
              <p:cNvGrpSpPr/>
              <p:nvPr/>
            </p:nvGrpSpPr>
            <p:grpSpPr>
              <a:xfrm>
                <a:off x="7777916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67" name="Google Shape;2067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68" name="Google Shape;2068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69" name="Google Shape;2069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70" name="Google Shape;2070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71" name="Google Shape;2071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72" name="Google Shape;2072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073" name="Google Shape;2073;p39"/>
          <p:cNvGrpSpPr/>
          <p:nvPr/>
        </p:nvGrpSpPr>
        <p:grpSpPr>
          <a:xfrm>
            <a:off x="1849178" y="1166390"/>
            <a:ext cx="1262400" cy="3621922"/>
            <a:chOff x="1849178" y="1166390"/>
            <a:chExt cx="1262400" cy="3621922"/>
          </a:xfrm>
        </p:grpSpPr>
        <p:grpSp>
          <p:nvGrpSpPr>
            <p:cNvPr id="2074" name="Google Shape;2074;p39"/>
            <p:cNvGrpSpPr/>
            <p:nvPr/>
          </p:nvGrpSpPr>
          <p:grpSpPr>
            <a:xfrm>
              <a:off x="1849178" y="3243850"/>
              <a:ext cx="1262400" cy="1544463"/>
              <a:chOff x="1849178" y="3243850"/>
              <a:chExt cx="1262400" cy="1544463"/>
            </a:xfrm>
          </p:grpSpPr>
          <p:sp>
            <p:nvSpPr>
              <p:cNvPr id="2075" name="Google Shape;2075;p39"/>
              <p:cNvSpPr txBox="1"/>
              <p:nvPr/>
            </p:nvSpPr>
            <p:spPr>
              <a:xfrm>
                <a:off x="1849178" y="3758475"/>
                <a:ext cx="1262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8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تبلیغات</a:t>
                </a:r>
                <a:endParaRPr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76" name="Google Shape;2076;p39"/>
              <p:cNvSpPr txBox="1"/>
              <p:nvPr/>
            </p:nvSpPr>
            <p:spPr>
              <a:xfrm>
                <a:off x="1849178" y="4091413"/>
                <a:ext cx="1262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077" name="Google Shape;2077;p39"/>
              <p:cNvSpPr/>
              <p:nvPr/>
            </p:nvSpPr>
            <p:spPr>
              <a:xfrm>
                <a:off x="1906028" y="3243850"/>
                <a:ext cx="11487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30%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2078" name="Google Shape;2078;p39"/>
            <p:cNvGrpSpPr/>
            <p:nvPr/>
          </p:nvGrpSpPr>
          <p:grpSpPr>
            <a:xfrm>
              <a:off x="2200256" y="1166390"/>
              <a:ext cx="560221" cy="1074060"/>
              <a:chOff x="2200256" y="1166390"/>
              <a:chExt cx="560221" cy="1074060"/>
            </a:xfrm>
          </p:grpSpPr>
          <p:sp>
            <p:nvSpPr>
              <p:cNvPr id="2079" name="Google Shape;2079;p39"/>
              <p:cNvSpPr/>
              <p:nvPr/>
            </p:nvSpPr>
            <p:spPr>
              <a:xfrm>
                <a:off x="2347775" y="1464050"/>
                <a:ext cx="265200" cy="776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80" name="Google Shape;2080;p39"/>
              <p:cNvGrpSpPr/>
              <p:nvPr/>
            </p:nvGrpSpPr>
            <p:grpSpPr>
              <a:xfrm>
                <a:off x="2200256" y="1166390"/>
                <a:ext cx="560221" cy="342210"/>
                <a:chOff x="805841" y="1166390"/>
                <a:chExt cx="560221" cy="342210"/>
              </a:xfrm>
            </p:grpSpPr>
            <p:grpSp>
              <p:nvGrpSpPr>
                <p:cNvPr id="2081" name="Google Shape;2081;p39"/>
                <p:cNvGrpSpPr/>
                <p:nvPr/>
              </p:nvGrpSpPr>
              <p:grpSpPr>
                <a:xfrm>
                  <a:off x="805841" y="1166390"/>
                  <a:ext cx="560221" cy="217133"/>
                  <a:chOff x="4341438" y="1550225"/>
                  <a:chExt cx="461125" cy="178725"/>
                </a:xfrm>
              </p:grpSpPr>
              <p:sp>
                <p:nvSpPr>
                  <p:cNvPr id="2082" name="Google Shape;2082;p39"/>
                  <p:cNvSpPr/>
                  <p:nvPr/>
                </p:nvSpPr>
                <p:spPr>
                  <a:xfrm>
                    <a:off x="4545788" y="1550225"/>
                    <a:ext cx="52425" cy="178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97" h="7149" extrusionOk="0">
                        <a:moveTo>
                          <a:pt x="1069" y="0"/>
                        </a:moveTo>
                        <a:cubicBezTo>
                          <a:pt x="494" y="0"/>
                          <a:pt x="1" y="452"/>
                          <a:pt x="1" y="1027"/>
                        </a:cubicBezTo>
                        <a:lnTo>
                          <a:pt x="1" y="7148"/>
                        </a:lnTo>
                        <a:lnTo>
                          <a:pt x="2096" y="7148"/>
                        </a:lnTo>
                        <a:lnTo>
                          <a:pt x="2096" y="1027"/>
                        </a:lnTo>
                        <a:cubicBezTo>
                          <a:pt x="2096" y="452"/>
                          <a:pt x="1644" y="0"/>
                          <a:pt x="1069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83" name="Google Shape;2083;p39"/>
                  <p:cNvSpPr/>
                  <p:nvPr/>
                </p:nvSpPr>
                <p:spPr>
                  <a:xfrm>
                    <a:off x="4512938" y="1570750"/>
                    <a:ext cx="118125" cy="1181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725" h="4725" extrusionOk="0">
                        <a:moveTo>
                          <a:pt x="904" y="1"/>
                        </a:moveTo>
                        <a:cubicBezTo>
                          <a:pt x="411" y="1"/>
                          <a:pt x="0" y="412"/>
                          <a:pt x="0" y="905"/>
                        </a:cubicBezTo>
                        <a:lnTo>
                          <a:pt x="0" y="3821"/>
                        </a:lnTo>
                        <a:cubicBezTo>
                          <a:pt x="0" y="4355"/>
                          <a:pt x="411" y="4725"/>
                          <a:pt x="904" y="4725"/>
                        </a:cubicBezTo>
                        <a:lnTo>
                          <a:pt x="3821" y="4725"/>
                        </a:lnTo>
                        <a:cubicBezTo>
                          <a:pt x="4314" y="4725"/>
                          <a:pt x="4725" y="4355"/>
                          <a:pt x="4725" y="3821"/>
                        </a:cubicBezTo>
                        <a:lnTo>
                          <a:pt x="4725" y="905"/>
                        </a:lnTo>
                        <a:cubicBezTo>
                          <a:pt x="4725" y="412"/>
                          <a:pt x="4314" y="1"/>
                          <a:pt x="382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84" name="Google Shape;2084;p39"/>
                  <p:cNvSpPr/>
                  <p:nvPr/>
                </p:nvSpPr>
                <p:spPr>
                  <a:xfrm>
                    <a:off x="4341438" y="1578250"/>
                    <a:ext cx="188975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559" h="4043" extrusionOk="0">
                        <a:moveTo>
                          <a:pt x="2012" y="0"/>
                        </a:moveTo>
                        <a:cubicBezTo>
                          <a:pt x="939" y="0"/>
                          <a:pt x="0" y="873"/>
                          <a:pt x="0" y="2001"/>
                        </a:cubicBezTo>
                        <a:cubicBezTo>
                          <a:pt x="0" y="3165"/>
                          <a:pt x="940" y="4043"/>
                          <a:pt x="2014" y="4043"/>
                        </a:cubicBezTo>
                        <a:cubicBezTo>
                          <a:pt x="2230" y="4043"/>
                          <a:pt x="2451" y="4008"/>
                          <a:pt x="2670" y="3932"/>
                        </a:cubicBezTo>
                        <a:lnTo>
                          <a:pt x="7189" y="2412"/>
                        </a:lnTo>
                        <a:cubicBezTo>
                          <a:pt x="7559" y="2289"/>
                          <a:pt x="7559" y="1755"/>
                          <a:pt x="7189" y="1632"/>
                        </a:cubicBezTo>
                        <a:lnTo>
                          <a:pt x="2670" y="112"/>
                        </a:lnTo>
                        <a:cubicBezTo>
                          <a:pt x="2450" y="36"/>
                          <a:pt x="2229" y="0"/>
                          <a:pt x="2012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85" name="Google Shape;2085;p39"/>
                  <p:cNvSpPr/>
                  <p:nvPr/>
                </p:nvSpPr>
                <p:spPr>
                  <a:xfrm>
                    <a:off x="4612563" y="1578250"/>
                    <a:ext cx="190000" cy="1010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600" h="4043" extrusionOk="0">
                        <a:moveTo>
                          <a:pt x="5588" y="0"/>
                        </a:moveTo>
                        <a:cubicBezTo>
                          <a:pt x="5371" y="0"/>
                          <a:pt x="5150" y="36"/>
                          <a:pt x="4930" y="112"/>
                        </a:cubicBezTo>
                        <a:lnTo>
                          <a:pt x="411" y="1632"/>
                        </a:lnTo>
                        <a:cubicBezTo>
                          <a:pt x="0" y="1755"/>
                          <a:pt x="0" y="2289"/>
                          <a:pt x="411" y="2412"/>
                        </a:cubicBezTo>
                        <a:lnTo>
                          <a:pt x="4930" y="3932"/>
                        </a:lnTo>
                        <a:cubicBezTo>
                          <a:pt x="5149" y="4008"/>
                          <a:pt x="5370" y="4043"/>
                          <a:pt x="5586" y="4043"/>
                        </a:cubicBezTo>
                        <a:cubicBezTo>
                          <a:pt x="6660" y="4043"/>
                          <a:pt x="7600" y="3165"/>
                          <a:pt x="7600" y="2001"/>
                        </a:cubicBezTo>
                        <a:cubicBezTo>
                          <a:pt x="7600" y="873"/>
                          <a:pt x="6661" y="0"/>
                          <a:pt x="5588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086" name="Google Shape;2086;p39"/>
                <p:cNvSpPr/>
                <p:nvPr/>
              </p:nvSpPr>
              <p:spPr>
                <a:xfrm>
                  <a:off x="878651" y="1380500"/>
                  <a:ext cx="414600" cy="128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1" name="Google Shape;2091;p40"/>
          <p:cNvGrpSpPr/>
          <p:nvPr/>
        </p:nvGrpSpPr>
        <p:grpSpPr>
          <a:xfrm>
            <a:off x="447917" y="3425511"/>
            <a:ext cx="1937400" cy="1370962"/>
            <a:chOff x="447917" y="3425511"/>
            <a:chExt cx="1937400" cy="1370962"/>
          </a:xfrm>
        </p:grpSpPr>
        <p:sp>
          <p:nvSpPr>
            <p:cNvPr id="2092" name="Google Shape;2092;p40"/>
            <p:cNvSpPr txBox="1"/>
            <p:nvPr/>
          </p:nvSpPr>
          <p:spPr>
            <a:xfrm>
              <a:off x="447917" y="394057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ماموریت ها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093" name="Google Shape;2093;p40"/>
            <p:cNvSpPr txBox="1"/>
            <p:nvPr/>
          </p:nvSpPr>
          <p:spPr>
            <a:xfrm>
              <a:off x="447917" y="428107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094" name="Google Shape;2094;p40"/>
            <p:cNvSpPr/>
            <p:nvPr/>
          </p:nvSpPr>
          <p:spPr>
            <a:xfrm>
              <a:off x="785417" y="342551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1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095" name="Google Shape;2095;p40"/>
          <p:cNvGrpSpPr/>
          <p:nvPr/>
        </p:nvGrpSpPr>
        <p:grpSpPr>
          <a:xfrm>
            <a:off x="2972223" y="3425511"/>
            <a:ext cx="1937400" cy="1370962"/>
            <a:chOff x="2972223" y="3425511"/>
            <a:chExt cx="1937400" cy="1370962"/>
          </a:xfrm>
        </p:grpSpPr>
        <p:sp>
          <p:nvSpPr>
            <p:cNvPr id="2096" name="Google Shape;2096;p40"/>
            <p:cNvSpPr txBox="1"/>
            <p:nvPr/>
          </p:nvSpPr>
          <p:spPr>
            <a:xfrm>
              <a:off x="2972223" y="394057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استراتژی ها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097" name="Google Shape;2097;p40"/>
            <p:cNvSpPr txBox="1"/>
            <p:nvPr/>
          </p:nvSpPr>
          <p:spPr>
            <a:xfrm>
              <a:off x="2972223" y="428107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098" name="Google Shape;2098;p40"/>
            <p:cNvSpPr/>
            <p:nvPr/>
          </p:nvSpPr>
          <p:spPr>
            <a:xfrm>
              <a:off x="3309723" y="342551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3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099" name="Google Shape;2099;p40"/>
          <p:cNvGrpSpPr/>
          <p:nvPr/>
        </p:nvGrpSpPr>
        <p:grpSpPr>
          <a:xfrm>
            <a:off x="5496530" y="3425511"/>
            <a:ext cx="1937400" cy="1370962"/>
            <a:chOff x="5496530" y="3425511"/>
            <a:chExt cx="1937400" cy="1370962"/>
          </a:xfrm>
        </p:grpSpPr>
        <p:sp>
          <p:nvSpPr>
            <p:cNvPr id="2100" name="Google Shape;2100;p40"/>
            <p:cNvSpPr txBox="1"/>
            <p:nvPr/>
          </p:nvSpPr>
          <p:spPr>
            <a:xfrm>
              <a:off x="5496530" y="394057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اهداف</a:t>
              </a:r>
              <a:endParaRPr sz="20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101" name="Google Shape;2101;p40"/>
            <p:cNvSpPr txBox="1"/>
            <p:nvPr/>
          </p:nvSpPr>
          <p:spPr>
            <a:xfrm>
              <a:off x="5496530" y="428107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102" name="Google Shape;2102;p40"/>
            <p:cNvSpPr/>
            <p:nvPr/>
          </p:nvSpPr>
          <p:spPr>
            <a:xfrm>
              <a:off x="5834030" y="342551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5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2103" name="Google Shape;2103;p40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104" name="Google Shape;2104;p40"/>
          <p:cNvGrpSpPr/>
          <p:nvPr/>
        </p:nvGrpSpPr>
        <p:grpSpPr>
          <a:xfrm>
            <a:off x="1710070" y="1045848"/>
            <a:ext cx="1937400" cy="1386713"/>
            <a:chOff x="1710070" y="1045848"/>
            <a:chExt cx="1937400" cy="1386713"/>
          </a:xfrm>
        </p:grpSpPr>
        <p:sp>
          <p:nvSpPr>
            <p:cNvPr id="2105" name="Google Shape;2105;p40"/>
            <p:cNvSpPr txBox="1"/>
            <p:nvPr/>
          </p:nvSpPr>
          <p:spPr>
            <a:xfrm>
              <a:off x="1710070" y="104584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چشم اندازها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106" name="Google Shape;2106;p40"/>
            <p:cNvSpPr txBox="1"/>
            <p:nvPr/>
          </p:nvSpPr>
          <p:spPr>
            <a:xfrm>
              <a:off x="1710070" y="138634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107" name="Google Shape;2107;p40"/>
            <p:cNvSpPr/>
            <p:nvPr/>
          </p:nvSpPr>
          <p:spPr>
            <a:xfrm>
              <a:off x="2047570" y="201196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2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108" name="Google Shape;2108;p40"/>
          <p:cNvGrpSpPr/>
          <p:nvPr/>
        </p:nvGrpSpPr>
        <p:grpSpPr>
          <a:xfrm>
            <a:off x="4234377" y="1045848"/>
            <a:ext cx="1937400" cy="1386713"/>
            <a:chOff x="4234377" y="1045848"/>
            <a:chExt cx="1937400" cy="1386713"/>
          </a:xfrm>
        </p:grpSpPr>
        <p:sp>
          <p:nvSpPr>
            <p:cNvPr id="2109" name="Google Shape;2109;p40"/>
            <p:cNvSpPr txBox="1"/>
            <p:nvPr/>
          </p:nvSpPr>
          <p:spPr>
            <a:xfrm>
              <a:off x="4234377" y="104584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اولویت های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110" name="Google Shape;2110;p40"/>
            <p:cNvSpPr txBox="1"/>
            <p:nvPr/>
          </p:nvSpPr>
          <p:spPr>
            <a:xfrm>
              <a:off x="4234377" y="138634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111" name="Google Shape;2111;p40"/>
            <p:cNvSpPr/>
            <p:nvPr/>
          </p:nvSpPr>
          <p:spPr>
            <a:xfrm>
              <a:off x="4571877" y="201196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4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112" name="Google Shape;2112;p40"/>
          <p:cNvGrpSpPr/>
          <p:nvPr/>
        </p:nvGrpSpPr>
        <p:grpSpPr>
          <a:xfrm>
            <a:off x="6758683" y="1045848"/>
            <a:ext cx="1937400" cy="1386713"/>
            <a:chOff x="6758683" y="1045848"/>
            <a:chExt cx="1937400" cy="1386713"/>
          </a:xfrm>
        </p:grpSpPr>
        <p:sp>
          <p:nvSpPr>
            <p:cNvPr id="2113" name="Google Shape;2113;p40"/>
            <p:cNvSpPr txBox="1"/>
            <p:nvPr/>
          </p:nvSpPr>
          <p:spPr>
            <a:xfrm>
              <a:off x="6758683" y="1045848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20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معیارهای</a:t>
              </a:r>
              <a:endParaRPr sz="2000" dirty="0">
                <a:solidFill>
                  <a:schemeClr val="accent4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114" name="Google Shape;2114;p40"/>
            <p:cNvSpPr txBox="1"/>
            <p:nvPr/>
          </p:nvSpPr>
          <p:spPr>
            <a:xfrm>
              <a:off x="6758683" y="1386343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115" name="Google Shape;2115;p40"/>
            <p:cNvSpPr/>
            <p:nvPr/>
          </p:nvSpPr>
          <p:spPr>
            <a:xfrm>
              <a:off x="7096183" y="2011961"/>
              <a:ext cx="1262400" cy="4206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lvl="0" algn="ctr" rtl="1"/>
              <a:r>
                <a:rPr lang="fa-IR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روز</a:t>
              </a: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 6</a:t>
              </a:r>
              <a:endParaRPr sz="2600"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116" name="Google Shape;2116;p40"/>
          <p:cNvGrpSpPr/>
          <p:nvPr/>
        </p:nvGrpSpPr>
        <p:grpSpPr>
          <a:xfrm>
            <a:off x="0" y="2550436"/>
            <a:ext cx="9143750" cy="757200"/>
            <a:chOff x="0" y="2508436"/>
            <a:chExt cx="9143750" cy="757200"/>
          </a:xfrm>
        </p:grpSpPr>
        <p:sp>
          <p:nvSpPr>
            <p:cNvPr id="2117" name="Google Shape;2117;p40"/>
            <p:cNvSpPr/>
            <p:nvPr/>
          </p:nvSpPr>
          <p:spPr>
            <a:xfrm>
              <a:off x="0" y="2748586"/>
              <a:ext cx="785400" cy="2769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18" name="Google Shape;2118;p40"/>
            <p:cNvSpPr/>
            <p:nvPr/>
          </p:nvSpPr>
          <p:spPr>
            <a:xfrm>
              <a:off x="8358350" y="2610136"/>
              <a:ext cx="785400" cy="553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19" name="Google Shape;2119;p40"/>
            <p:cNvSpPr/>
            <p:nvPr/>
          </p:nvSpPr>
          <p:spPr>
            <a:xfrm>
              <a:off x="785425" y="2748586"/>
              <a:ext cx="1262400" cy="276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0" name="Google Shape;2120;p40"/>
            <p:cNvSpPr/>
            <p:nvPr/>
          </p:nvSpPr>
          <p:spPr>
            <a:xfrm>
              <a:off x="2047875" y="2720836"/>
              <a:ext cx="1262400" cy="3324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1" name="Google Shape;2121;p40"/>
            <p:cNvSpPr/>
            <p:nvPr/>
          </p:nvSpPr>
          <p:spPr>
            <a:xfrm>
              <a:off x="3310325" y="2693236"/>
              <a:ext cx="1262400" cy="38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cs typeface="B Nazanin" panose="00000400000000000000" pitchFamily="2" charset="-78"/>
              </a:endParaRPr>
            </a:p>
          </p:txBody>
        </p:sp>
        <p:sp>
          <p:nvSpPr>
            <p:cNvPr id="2122" name="Google Shape;2122;p40"/>
            <p:cNvSpPr/>
            <p:nvPr/>
          </p:nvSpPr>
          <p:spPr>
            <a:xfrm>
              <a:off x="4572775" y="2665486"/>
              <a:ext cx="1261800" cy="4431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3" name="Google Shape;2123;p40"/>
            <p:cNvSpPr/>
            <p:nvPr/>
          </p:nvSpPr>
          <p:spPr>
            <a:xfrm>
              <a:off x="5834625" y="2637886"/>
              <a:ext cx="1261800" cy="4983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4" name="Google Shape;2124;p40"/>
            <p:cNvSpPr/>
            <p:nvPr/>
          </p:nvSpPr>
          <p:spPr>
            <a:xfrm>
              <a:off x="7096475" y="2610136"/>
              <a:ext cx="1261800" cy="553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25" name="Google Shape;2125;p40"/>
            <p:cNvGrpSpPr/>
            <p:nvPr/>
          </p:nvGrpSpPr>
          <p:grpSpPr>
            <a:xfrm>
              <a:off x="1946250" y="2676736"/>
              <a:ext cx="203025" cy="420600"/>
              <a:chOff x="1946250" y="2676736"/>
              <a:chExt cx="203025" cy="420600"/>
            </a:xfrm>
          </p:grpSpPr>
          <p:grpSp>
            <p:nvGrpSpPr>
              <p:cNvPr id="2126" name="Google Shape;2126;p40"/>
              <p:cNvGrpSpPr/>
              <p:nvPr/>
            </p:nvGrpSpPr>
            <p:grpSpPr>
              <a:xfrm>
                <a:off x="1946250" y="2720836"/>
                <a:ext cx="203025" cy="332400"/>
                <a:chOff x="1946250" y="2762850"/>
                <a:chExt cx="203025" cy="332400"/>
              </a:xfrm>
            </p:grpSpPr>
            <p:sp>
              <p:nvSpPr>
                <p:cNvPr id="2127" name="Google Shape;2127;p40"/>
                <p:cNvSpPr/>
                <p:nvPr/>
              </p:nvSpPr>
              <p:spPr>
                <a:xfrm>
                  <a:off x="1946250" y="2790600"/>
                  <a:ext cx="101400" cy="2769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28" name="Google Shape;2128;p40"/>
                <p:cNvSpPr/>
                <p:nvPr/>
              </p:nvSpPr>
              <p:spPr>
                <a:xfrm>
                  <a:off x="2047875" y="2762850"/>
                  <a:ext cx="101400" cy="332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29" name="Google Shape;2129;p40"/>
              <p:cNvSpPr/>
              <p:nvPr/>
            </p:nvSpPr>
            <p:spPr>
              <a:xfrm>
                <a:off x="2000963" y="2676736"/>
                <a:ext cx="936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30" name="Google Shape;2130;p40"/>
            <p:cNvGrpSpPr/>
            <p:nvPr/>
          </p:nvGrpSpPr>
          <p:grpSpPr>
            <a:xfrm>
              <a:off x="3210125" y="2634736"/>
              <a:ext cx="203025" cy="504600"/>
              <a:chOff x="3210125" y="2634736"/>
              <a:chExt cx="203025" cy="504600"/>
            </a:xfrm>
          </p:grpSpPr>
          <p:grpSp>
            <p:nvGrpSpPr>
              <p:cNvPr id="2131" name="Google Shape;2131;p40"/>
              <p:cNvGrpSpPr/>
              <p:nvPr/>
            </p:nvGrpSpPr>
            <p:grpSpPr>
              <a:xfrm>
                <a:off x="3210125" y="2693236"/>
                <a:ext cx="203025" cy="387600"/>
                <a:chOff x="1946250" y="2735250"/>
                <a:chExt cx="203025" cy="387600"/>
              </a:xfrm>
            </p:grpSpPr>
            <p:sp>
              <p:nvSpPr>
                <p:cNvPr id="2132" name="Google Shape;2132;p40"/>
                <p:cNvSpPr/>
                <p:nvPr/>
              </p:nvSpPr>
              <p:spPr>
                <a:xfrm>
                  <a:off x="1946250" y="2762850"/>
                  <a:ext cx="101400" cy="332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33" name="Google Shape;2133;p40"/>
                <p:cNvSpPr/>
                <p:nvPr/>
              </p:nvSpPr>
              <p:spPr>
                <a:xfrm>
                  <a:off x="2047875" y="2735250"/>
                  <a:ext cx="101400" cy="3876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34" name="Google Shape;2134;p40"/>
              <p:cNvSpPr/>
              <p:nvPr/>
            </p:nvSpPr>
            <p:spPr>
              <a:xfrm>
                <a:off x="3264838" y="2634736"/>
                <a:ext cx="93600" cy="5046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35" name="Google Shape;2135;p40"/>
            <p:cNvGrpSpPr/>
            <p:nvPr/>
          </p:nvGrpSpPr>
          <p:grpSpPr>
            <a:xfrm>
              <a:off x="4471725" y="2621986"/>
              <a:ext cx="203025" cy="530100"/>
              <a:chOff x="4471725" y="2621986"/>
              <a:chExt cx="203025" cy="530100"/>
            </a:xfrm>
          </p:grpSpPr>
          <p:grpSp>
            <p:nvGrpSpPr>
              <p:cNvPr id="2136" name="Google Shape;2136;p40"/>
              <p:cNvGrpSpPr/>
              <p:nvPr/>
            </p:nvGrpSpPr>
            <p:grpSpPr>
              <a:xfrm>
                <a:off x="4471725" y="2661055"/>
                <a:ext cx="203025" cy="451962"/>
                <a:chOff x="1946246" y="2707650"/>
                <a:chExt cx="203025" cy="443100"/>
              </a:xfrm>
            </p:grpSpPr>
            <p:sp>
              <p:nvSpPr>
                <p:cNvPr id="2137" name="Google Shape;2137;p40"/>
                <p:cNvSpPr/>
                <p:nvPr/>
              </p:nvSpPr>
              <p:spPr>
                <a:xfrm>
                  <a:off x="1946246" y="2735100"/>
                  <a:ext cx="101400" cy="3876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38" name="Google Shape;2138;p40"/>
                <p:cNvSpPr/>
                <p:nvPr/>
              </p:nvSpPr>
              <p:spPr>
                <a:xfrm>
                  <a:off x="2047871" y="2707650"/>
                  <a:ext cx="101400" cy="4431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39" name="Google Shape;2139;p40"/>
              <p:cNvSpPr/>
              <p:nvPr/>
            </p:nvSpPr>
            <p:spPr>
              <a:xfrm>
                <a:off x="4526442" y="2621986"/>
                <a:ext cx="93600" cy="5301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40" name="Google Shape;2140;p40"/>
            <p:cNvGrpSpPr/>
            <p:nvPr/>
          </p:nvGrpSpPr>
          <p:grpSpPr>
            <a:xfrm>
              <a:off x="5733325" y="2584186"/>
              <a:ext cx="203025" cy="605700"/>
              <a:chOff x="5733325" y="2584186"/>
              <a:chExt cx="203025" cy="605700"/>
            </a:xfrm>
          </p:grpSpPr>
          <p:grpSp>
            <p:nvGrpSpPr>
              <p:cNvPr id="2141" name="Google Shape;2141;p40"/>
              <p:cNvGrpSpPr/>
              <p:nvPr/>
            </p:nvGrpSpPr>
            <p:grpSpPr>
              <a:xfrm>
                <a:off x="5733325" y="2637886"/>
                <a:ext cx="203025" cy="498300"/>
                <a:chOff x="1946242" y="2679900"/>
                <a:chExt cx="203025" cy="498300"/>
              </a:xfrm>
            </p:grpSpPr>
            <p:sp>
              <p:nvSpPr>
                <p:cNvPr id="2142" name="Google Shape;2142;p40"/>
                <p:cNvSpPr/>
                <p:nvPr/>
              </p:nvSpPr>
              <p:spPr>
                <a:xfrm>
                  <a:off x="1946242" y="2707500"/>
                  <a:ext cx="101400" cy="4431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43" name="Google Shape;2143;p40"/>
                <p:cNvSpPr/>
                <p:nvPr/>
              </p:nvSpPr>
              <p:spPr>
                <a:xfrm>
                  <a:off x="2047867" y="2679900"/>
                  <a:ext cx="101400" cy="498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44" name="Google Shape;2144;p40"/>
              <p:cNvSpPr/>
              <p:nvPr/>
            </p:nvSpPr>
            <p:spPr>
              <a:xfrm>
                <a:off x="5788046" y="2584186"/>
                <a:ext cx="93600" cy="6057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45" name="Google Shape;2145;p40"/>
            <p:cNvGrpSpPr/>
            <p:nvPr/>
          </p:nvGrpSpPr>
          <p:grpSpPr>
            <a:xfrm>
              <a:off x="6994950" y="2546236"/>
              <a:ext cx="203025" cy="681600"/>
              <a:chOff x="6994950" y="2546236"/>
              <a:chExt cx="203025" cy="681600"/>
            </a:xfrm>
          </p:grpSpPr>
          <p:grpSp>
            <p:nvGrpSpPr>
              <p:cNvPr id="2146" name="Google Shape;2146;p40"/>
              <p:cNvGrpSpPr/>
              <p:nvPr/>
            </p:nvGrpSpPr>
            <p:grpSpPr>
              <a:xfrm>
                <a:off x="6994950" y="2610136"/>
                <a:ext cx="203025" cy="553800"/>
                <a:chOff x="1946262" y="2652150"/>
                <a:chExt cx="203025" cy="553800"/>
              </a:xfrm>
            </p:grpSpPr>
            <p:sp>
              <p:nvSpPr>
                <p:cNvPr id="2147" name="Google Shape;2147;p40"/>
                <p:cNvSpPr/>
                <p:nvPr/>
              </p:nvSpPr>
              <p:spPr>
                <a:xfrm>
                  <a:off x="1946262" y="2679900"/>
                  <a:ext cx="101400" cy="498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48" name="Google Shape;2148;p40"/>
                <p:cNvSpPr/>
                <p:nvPr/>
              </p:nvSpPr>
              <p:spPr>
                <a:xfrm>
                  <a:off x="2047887" y="2652150"/>
                  <a:ext cx="101400" cy="5538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49" name="Google Shape;2149;p40"/>
              <p:cNvSpPr/>
              <p:nvPr/>
            </p:nvSpPr>
            <p:spPr>
              <a:xfrm>
                <a:off x="7049650" y="2546236"/>
                <a:ext cx="93600" cy="6816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50" name="Google Shape;2150;p40"/>
            <p:cNvGrpSpPr/>
            <p:nvPr/>
          </p:nvGrpSpPr>
          <p:grpSpPr>
            <a:xfrm>
              <a:off x="682375" y="2676736"/>
              <a:ext cx="203025" cy="420600"/>
              <a:chOff x="682375" y="2676736"/>
              <a:chExt cx="203025" cy="420600"/>
            </a:xfrm>
          </p:grpSpPr>
          <p:grpSp>
            <p:nvGrpSpPr>
              <p:cNvPr id="2151" name="Google Shape;2151;p40"/>
              <p:cNvGrpSpPr/>
              <p:nvPr/>
            </p:nvGrpSpPr>
            <p:grpSpPr>
              <a:xfrm>
                <a:off x="682375" y="2748586"/>
                <a:ext cx="203025" cy="276900"/>
                <a:chOff x="1946250" y="2790600"/>
                <a:chExt cx="203025" cy="276900"/>
              </a:xfrm>
            </p:grpSpPr>
            <p:sp>
              <p:nvSpPr>
                <p:cNvPr id="2152" name="Google Shape;2152;p40"/>
                <p:cNvSpPr/>
                <p:nvPr/>
              </p:nvSpPr>
              <p:spPr>
                <a:xfrm>
                  <a:off x="1946250" y="2790600"/>
                  <a:ext cx="101400" cy="2769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53" name="Google Shape;2153;p40"/>
                <p:cNvSpPr/>
                <p:nvPr/>
              </p:nvSpPr>
              <p:spPr>
                <a:xfrm>
                  <a:off x="2047875" y="2790600"/>
                  <a:ext cx="101400" cy="2769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54" name="Google Shape;2154;p40"/>
              <p:cNvSpPr/>
              <p:nvPr/>
            </p:nvSpPr>
            <p:spPr>
              <a:xfrm>
                <a:off x="737088" y="2676736"/>
                <a:ext cx="93600" cy="4206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55" name="Google Shape;2155;p40"/>
            <p:cNvGrpSpPr/>
            <p:nvPr/>
          </p:nvGrpSpPr>
          <p:grpSpPr>
            <a:xfrm>
              <a:off x="8256575" y="2508436"/>
              <a:ext cx="203025" cy="757200"/>
              <a:chOff x="8256575" y="2508436"/>
              <a:chExt cx="203025" cy="757200"/>
            </a:xfrm>
          </p:grpSpPr>
          <p:grpSp>
            <p:nvGrpSpPr>
              <p:cNvPr id="2156" name="Google Shape;2156;p40"/>
              <p:cNvGrpSpPr/>
              <p:nvPr/>
            </p:nvGrpSpPr>
            <p:grpSpPr>
              <a:xfrm>
                <a:off x="8256575" y="2610136"/>
                <a:ext cx="203025" cy="553800"/>
                <a:chOff x="1946250" y="2652150"/>
                <a:chExt cx="203025" cy="553800"/>
              </a:xfrm>
            </p:grpSpPr>
            <p:sp>
              <p:nvSpPr>
                <p:cNvPr id="2157" name="Google Shape;2157;p40"/>
                <p:cNvSpPr/>
                <p:nvPr/>
              </p:nvSpPr>
              <p:spPr>
                <a:xfrm>
                  <a:off x="1946250" y="2652150"/>
                  <a:ext cx="101400" cy="5538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58" name="Google Shape;2158;p40"/>
                <p:cNvSpPr/>
                <p:nvPr/>
              </p:nvSpPr>
              <p:spPr>
                <a:xfrm>
                  <a:off x="2047875" y="2652150"/>
                  <a:ext cx="101400" cy="5538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159" name="Google Shape;2159;p40"/>
              <p:cNvSpPr/>
              <p:nvPr/>
            </p:nvSpPr>
            <p:spPr>
              <a:xfrm>
                <a:off x="8311288" y="2508436"/>
                <a:ext cx="93600" cy="75720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4" name="Google Shape;2164;p41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165" name="Google Shape;2165;p41"/>
          <p:cNvGrpSpPr/>
          <p:nvPr/>
        </p:nvGrpSpPr>
        <p:grpSpPr>
          <a:xfrm>
            <a:off x="457137" y="1073250"/>
            <a:ext cx="4916042" cy="762300"/>
            <a:chOff x="457137" y="1073250"/>
            <a:chExt cx="4916042" cy="762300"/>
          </a:xfrm>
        </p:grpSpPr>
        <p:grpSp>
          <p:nvGrpSpPr>
            <p:cNvPr id="2166" name="Google Shape;2166;p41"/>
            <p:cNvGrpSpPr/>
            <p:nvPr/>
          </p:nvGrpSpPr>
          <p:grpSpPr>
            <a:xfrm>
              <a:off x="4574468" y="1250255"/>
              <a:ext cx="798712" cy="424291"/>
              <a:chOff x="4572000" y="1250255"/>
              <a:chExt cx="798712" cy="424291"/>
            </a:xfrm>
          </p:grpSpPr>
          <p:sp>
            <p:nvSpPr>
              <p:cNvPr id="2167" name="Google Shape;2167;p41"/>
              <p:cNvSpPr/>
              <p:nvPr/>
            </p:nvSpPr>
            <p:spPr>
              <a:xfrm>
                <a:off x="4572000" y="1397600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168" name="Google Shape;2168;p41"/>
              <p:cNvGrpSpPr/>
              <p:nvPr/>
            </p:nvGrpSpPr>
            <p:grpSpPr>
              <a:xfrm>
                <a:off x="4946477" y="1250255"/>
                <a:ext cx="424235" cy="424291"/>
                <a:chOff x="5257525" y="1271275"/>
                <a:chExt cx="559750" cy="559750"/>
              </a:xfrm>
            </p:grpSpPr>
            <p:sp>
              <p:nvSpPr>
                <p:cNvPr id="2169" name="Google Shape;2169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0" name="Google Shape;2170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1" name="Google Shape;2171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2" name="Google Shape;2172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3" name="Google Shape;2173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4" name="Google Shape;2174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5" name="Google Shape;2175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6" name="Google Shape;2176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7" name="Google Shape;2177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8" name="Google Shape;2178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79" name="Google Shape;2179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80" name="Google Shape;2180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181" name="Google Shape;2181;p41"/>
            <p:cNvGrpSpPr/>
            <p:nvPr/>
          </p:nvGrpSpPr>
          <p:grpSpPr>
            <a:xfrm>
              <a:off x="2514600" y="1250281"/>
              <a:ext cx="1884300" cy="424239"/>
              <a:chOff x="2514600" y="1250276"/>
              <a:chExt cx="1884300" cy="424239"/>
            </a:xfrm>
          </p:grpSpPr>
          <p:sp>
            <p:nvSpPr>
              <p:cNvPr id="2182" name="Google Shape;2182;p41"/>
              <p:cNvSpPr/>
              <p:nvPr/>
            </p:nvSpPr>
            <p:spPr>
              <a:xfrm>
                <a:off x="2514600" y="1288696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83" name="Google Shape;2183;p41"/>
              <p:cNvSpPr/>
              <p:nvPr/>
            </p:nvSpPr>
            <p:spPr>
              <a:xfrm rot="-5400000">
                <a:off x="4099267" y="1386109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84" name="Google Shape;2184;p41"/>
              <p:cNvSpPr/>
              <p:nvPr/>
            </p:nvSpPr>
            <p:spPr>
              <a:xfrm rot="-5400000">
                <a:off x="4130158" y="1405890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85" name="Google Shape;2185;p41"/>
            <p:cNvGrpSpPr/>
            <p:nvPr/>
          </p:nvGrpSpPr>
          <p:grpSpPr>
            <a:xfrm>
              <a:off x="457137" y="1073250"/>
              <a:ext cx="2532160" cy="762300"/>
              <a:chOff x="457137" y="1073250"/>
              <a:chExt cx="2532160" cy="762300"/>
            </a:xfrm>
          </p:grpSpPr>
          <p:sp>
            <p:nvSpPr>
              <p:cNvPr id="2186" name="Google Shape;2186;p41"/>
              <p:cNvSpPr txBox="1"/>
              <p:nvPr/>
            </p:nvSpPr>
            <p:spPr>
              <a:xfrm>
                <a:off x="457162" y="1381350"/>
                <a:ext cx="1926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187" name="Google Shape;2187;p41"/>
              <p:cNvSpPr txBox="1"/>
              <p:nvPr/>
            </p:nvSpPr>
            <p:spPr>
              <a:xfrm flipH="1">
                <a:off x="457137" y="1073250"/>
                <a:ext cx="1926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وضعیت</a:t>
                </a:r>
                <a:endParaRPr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188" name="Google Shape;2188;p41"/>
              <p:cNvSpPr/>
              <p:nvPr/>
            </p:nvSpPr>
            <p:spPr>
              <a:xfrm flipH="1">
                <a:off x="2401597" y="1168550"/>
                <a:ext cx="587700" cy="587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1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189" name="Google Shape;2189;p41"/>
          <p:cNvGrpSpPr/>
          <p:nvPr/>
        </p:nvGrpSpPr>
        <p:grpSpPr>
          <a:xfrm>
            <a:off x="3770820" y="1658950"/>
            <a:ext cx="4916052" cy="762301"/>
            <a:chOff x="3770820" y="1658950"/>
            <a:chExt cx="4916052" cy="762301"/>
          </a:xfrm>
        </p:grpSpPr>
        <p:grpSp>
          <p:nvGrpSpPr>
            <p:cNvPr id="2190" name="Google Shape;2190;p41"/>
            <p:cNvGrpSpPr/>
            <p:nvPr/>
          </p:nvGrpSpPr>
          <p:grpSpPr>
            <a:xfrm>
              <a:off x="3770820" y="1835971"/>
              <a:ext cx="798712" cy="424291"/>
              <a:chOff x="3770820" y="1835971"/>
              <a:chExt cx="798712" cy="424291"/>
            </a:xfrm>
          </p:grpSpPr>
          <p:sp>
            <p:nvSpPr>
              <p:cNvPr id="2191" name="Google Shape;2191;p41"/>
              <p:cNvSpPr/>
              <p:nvPr/>
            </p:nvSpPr>
            <p:spPr>
              <a:xfrm flipH="1">
                <a:off x="3981832" y="1983316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192" name="Google Shape;2192;p41"/>
              <p:cNvGrpSpPr/>
              <p:nvPr/>
            </p:nvGrpSpPr>
            <p:grpSpPr>
              <a:xfrm>
                <a:off x="3770820" y="1835971"/>
                <a:ext cx="424235" cy="424291"/>
                <a:chOff x="5257525" y="1271275"/>
                <a:chExt cx="559750" cy="559750"/>
              </a:xfrm>
            </p:grpSpPr>
            <p:sp>
              <p:nvSpPr>
                <p:cNvPr id="2193" name="Google Shape;2193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4" name="Google Shape;2194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5" name="Google Shape;2195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6" name="Google Shape;2196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7" name="Google Shape;2197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8" name="Google Shape;2198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99" name="Google Shape;2199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0" name="Google Shape;2200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1" name="Google Shape;2201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2" name="Google Shape;2202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3" name="Google Shape;2203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04" name="Google Shape;2204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205" name="Google Shape;2205;p41"/>
            <p:cNvGrpSpPr/>
            <p:nvPr/>
          </p:nvGrpSpPr>
          <p:grpSpPr>
            <a:xfrm>
              <a:off x="4745275" y="1836002"/>
              <a:ext cx="1884300" cy="424239"/>
              <a:chOff x="4745275" y="1836002"/>
              <a:chExt cx="1884300" cy="424239"/>
            </a:xfrm>
          </p:grpSpPr>
          <p:sp>
            <p:nvSpPr>
              <p:cNvPr id="2206" name="Google Shape;2206;p41"/>
              <p:cNvSpPr/>
              <p:nvPr/>
            </p:nvSpPr>
            <p:spPr>
              <a:xfrm flipH="1">
                <a:off x="4745275" y="1874422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07" name="Google Shape;2207;p41"/>
              <p:cNvSpPr/>
              <p:nvPr/>
            </p:nvSpPr>
            <p:spPr>
              <a:xfrm rot="5400000" flipH="1">
                <a:off x="4698408" y="1971835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08" name="Google Shape;2208;p41"/>
              <p:cNvSpPr/>
              <p:nvPr/>
            </p:nvSpPr>
            <p:spPr>
              <a:xfrm rot="5400000" flipH="1">
                <a:off x="4589778" y="1991616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209" name="Google Shape;2209;p41"/>
            <p:cNvGrpSpPr/>
            <p:nvPr/>
          </p:nvGrpSpPr>
          <p:grpSpPr>
            <a:xfrm>
              <a:off x="6154703" y="1658950"/>
              <a:ext cx="2532170" cy="762301"/>
              <a:chOff x="6154703" y="1658950"/>
              <a:chExt cx="2532170" cy="762301"/>
            </a:xfrm>
          </p:grpSpPr>
          <p:sp>
            <p:nvSpPr>
              <p:cNvPr id="2210" name="Google Shape;2210;p41"/>
              <p:cNvSpPr txBox="1"/>
              <p:nvPr/>
            </p:nvSpPr>
            <p:spPr>
              <a:xfrm flipH="1">
                <a:off x="6760872" y="1967051"/>
                <a:ext cx="19260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211" name="Google Shape;2211;p41"/>
              <p:cNvSpPr txBox="1"/>
              <p:nvPr/>
            </p:nvSpPr>
            <p:spPr>
              <a:xfrm>
                <a:off x="6760763" y="1658950"/>
                <a:ext cx="19260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فواید</a:t>
                </a:r>
                <a:endParaRPr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12" name="Google Shape;2212;p41"/>
              <p:cNvSpPr/>
              <p:nvPr/>
            </p:nvSpPr>
            <p:spPr>
              <a:xfrm>
                <a:off x="6154703" y="1754272"/>
                <a:ext cx="587700" cy="5877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2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213" name="Google Shape;2213;p41"/>
          <p:cNvGrpSpPr/>
          <p:nvPr/>
        </p:nvGrpSpPr>
        <p:grpSpPr>
          <a:xfrm>
            <a:off x="456937" y="2244650"/>
            <a:ext cx="4916242" cy="762303"/>
            <a:chOff x="456937" y="2244650"/>
            <a:chExt cx="4916242" cy="762303"/>
          </a:xfrm>
        </p:grpSpPr>
        <p:grpSp>
          <p:nvGrpSpPr>
            <p:cNvPr id="2214" name="Google Shape;2214;p41"/>
            <p:cNvGrpSpPr/>
            <p:nvPr/>
          </p:nvGrpSpPr>
          <p:grpSpPr>
            <a:xfrm>
              <a:off x="4574468" y="2421688"/>
              <a:ext cx="798712" cy="424291"/>
              <a:chOff x="4572000" y="1250255"/>
              <a:chExt cx="798712" cy="424291"/>
            </a:xfrm>
          </p:grpSpPr>
          <p:sp>
            <p:nvSpPr>
              <p:cNvPr id="2215" name="Google Shape;2215;p41"/>
              <p:cNvSpPr/>
              <p:nvPr/>
            </p:nvSpPr>
            <p:spPr>
              <a:xfrm>
                <a:off x="4572000" y="1397600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216" name="Google Shape;2216;p41"/>
              <p:cNvGrpSpPr/>
              <p:nvPr/>
            </p:nvGrpSpPr>
            <p:grpSpPr>
              <a:xfrm>
                <a:off x="4946477" y="1250255"/>
                <a:ext cx="424235" cy="424291"/>
                <a:chOff x="5257525" y="1271275"/>
                <a:chExt cx="559750" cy="559750"/>
              </a:xfrm>
            </p:grpSpPr>
            <p:sp>
              <p:nvSpPr>
                <p:cNvPr id="2217" name="Google Shape;2217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18" name="Google Shape;2218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19" name="Google Shape;2219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0" name="Google Shape;2220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1" name="Google Shape;2221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2" name="Google Shape;2222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3" name="Google Shape;2223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4" name="Google Shape;2224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5" name="Google Shape;2225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6" name="Google Shape;2226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7" name="Google Shape;2227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28" name="Google Shape;2228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229" name="Google Shape;2229;p41"/>
            <p:cNvGrpSpPr/>
            <p:nvPr/>
          </p:nvGrpSpPr>
          <p:grpSpPr>
            <a:xfrm>
              <a:off x="2514600" y="2421724"/>
              <a:ext cx="1884300" cy="424239"/>
              <a:chOff x="2514600" y="2421724"/>
              <a:chExt cx="1884300" cy="424239"/>
            </a:xfrm>
          </p:grpSpPr>
          <p:sp>
            <p:nvSpPr>
              <p:cNvPr id="2230" name="Google Shape;2230;p41"/>
              <p:cNvSpPr/>
              <p:nvPr/>
            </p:nvSpPr>
            <p:spPr>
              <a:xfrm>
                <a:off x="2514600" y="2460143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31" name="Google Shape;2231;p41"/>
              <p:cNvSpPr/>
              <p:nvPr/>
            </p:nvSpPr>
            <p:spPr>
              <a:xfrm rot="-5400000">
                <a:off x="4099267" y="2557556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32" name="Google Shape;2232;p41"/>
              <p:cNvSpPr/>
              <p:nvPr/>
            </p:nvSpPr>
            <p:spPr>
              <a:xfrm rot="-5400000">
                <a:off x="4130158" y="2577337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233" name="Google Shape;2233;p41"/>
            <p:cNvGrpSpPr/>
            <p:nvPr/>
          </p:nvGrpSpPr>
          <p:grpSpPr>
            <a:xfrm>
              <a:off x="456937" y="2244650"/>
              <a:ext cx="2532110" cy="762303"/>
              <a:chOff x="456937" y="2244650"/>
              <a:chExt cx="2532110" cy="762303"/>
            </a:xfrm>
          </p:grpSpPr>
          <p:sp>
            <p:nvSpPr>
              <p:cNvPr id="2234" name="Google Shape;2234;p41"/>
              <p:cNvSpPr txBox="1"/>
              <p:nvPr/>
            </p:nvSpPr>
            <p:spPr>
              <a:xfrm>
                <a:off x="456937" y="2552753"/>
                <a:ext cx="1926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235" name="Google Shape;2235;p41"/>
              <p:cNvSpPr txBox="1"/>
              <p:nvPr/>
            </p:nvSpPr>
            <p:spPr>
              <a:xfrm flipH="1">
                <a:off x="456937" y="2244650"/>
                <a:ext cx="1926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نظارت</a:t>
                </a:r>
                <a:endParaRPr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36" name="Google Shape;2236;p41"/>
              <p:cNvSpPr/>
              <p:nvPr/>
            </p:nvSpPr>
            <p:spPr>
              <a:xfrm flipH="1">
                <a:off x="2401347" y="2339993"/>
                <a:ext cx="587700" cy="5877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3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237" name="Google Shape;2237;p41"/>
          <p:cNvGrpSpPr/>
          <p:nvPr/>
        </p:nvGrpSpPr>
        <p:grpSpPr>
          <a:xfrm>
            <a:off x="3770820" y="2830361"/>
            <a:ext cx="4916242" cy="762301"/>
            <a:chOff x="3770820" y="2830361"/>
            <a:chExt cx="4916242" cy="762301"/>
          </a:xfrm>
        </p:grpSpPr>
        <p:grpSp>
          <p:nvGrpSpPr>
            <p:cNvPr id="2238" name="Google Shape;2238;p41"/>
            <p:cNvGrpSpPr/>
            <p:nvPr/>
          </p:nvGrpSpPr>
          <p:grpSpPr>
            <a:xfrm>
              <a:off x="3770820" y="3007404"/>
              <a:ext cx="798712" cy="424290"/>
              <a:chOff x="3770820" y="3007404"/>
              <a:chExt cx="798712" cy="424290"/>
            </a:xfrm>
          </p:grpSpPr>
          <p:sp>
            <p:nvSpPr>
              <p:cNvPr id="2239" name="Google Shape;2239;p41"/>
              <p:cNvSpPr/>
              <p:nvPr/>
            </p:nvSpPr>
            <p:spPr>
              <a:xfrm flipH="1">
                <a:off x="3981832" y="3154749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240" name="Google Shape;2240;p41"/>
              <p:cNvGrpSpPr/>
              <p:nvPr/>
            </p:nvGrpSpPr>
            <p:grpSpPr>
              <a:xfrm>
                <a:off x="3770820" y="3007404"/>
                <a:ext cx="424235" cy="424290"/>
                <a:chOff x="5257525" y="1271275"/>
                <a:chExt cx="559750" cy="559750"/>
              </a:xfrm>
            </p:grpSpPr>
            <p:sp>
              <p:nvSpPr>
                <p:cNvPr id="2241" name="Google Shape;2241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2" name="Google Shape;2242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3" name="Google Shape;2243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4" name="Google Shape;2244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5" name="Google Shape;2245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6" name="Google Shape;2246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7" name="Google Shape;2247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8" name="Google Shape;2248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49" name="Google Shape;2249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50" name="Google Shape;2250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51" name="Google Shape;2251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52" name="Google Shape;2252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253" name="Google Shape;2253;p41"/>
            <p:cNvGrpSpPr/>
            <p:nvPr/>
          </p:nvGrpSpPr>
          <p:grpSpPr>
            <a:xfrm>
              <a:off x="4745275" y="3007445"/>
              <a:ext cx="1884300" cy="424239"/>
              <a:chOff x="4745275" y="3007445"/>
              <a:chExt cx="1884300" cy="424239"/>
            </a:xfrm>
          </p:grpSpPr>
          <p:sp>
            <p:nvSpPr>
              <p:cNvPr id="2254" name="Google Shape;2254;p41"/>
              <p:cNvSpPr/>
              <p:nvPr/>
            </p:nvSpPr>
            <p:spPr>
              <a:xfrm flipH="1">
                <a:off x="4745275" y="3045865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55" name="Google Shape;2255;p41"/>
              <p:cNvSpPr/>
              <p:nvPr/>
            </p:nvSpPr>
            <p:spPr>
              <a:xfrm rot="5400000" flipH="1">
                <a:off x="4698408" y="3143278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56" name="Google Shape;2256;p41"/>
              <p:cNvSpPr/>
              <p:nvPr/>
            </p:nvSpPr>
            <p:spPr>
              <a:xfrm rot="5400000" flipH="1">
                <a:off x="4589778" y="3163059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257" name="Google Shape;2257;p41"/>
            <p:cNvGrpSpPr/>
            <p:nvPr/>
          </p:nvGrpSpPr>
          <p:grpSpPr>
            <a:xfrm>
              <a:off x="6154953" y="2830361"/>
              <a:ext cx="2532110" cy="762301"/>
              <a:chOff x="6154953" y="2830361"/>
              <a:chExt cx="2532110" cy="762301"/>
            </a:xfrm>
          </p:grpSpPr>
          <p:sp>
            <p:nvSpPr>
              <p:cNvPr id="2258" name="Google Shape;2258;p41"/>
              <p:cNvSpPr txBox="1"/>
              <p:nvPr/>
            </p:nvSpPr>
            <p:spPr>
              <a:xfrm flipH="1">
                <a:off x="6761063" y="3138463"/>
                <a:ext cx="19260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259" name="Google Shape;2259;p41"/>
              <p:cNvSpPr txBox="1"/>
              <p:nvPr/>
            </p:nvSpPr>
            <p:spPr>
              <a:xfrm>
                <a:off x="6760953" y="2830361"/>
                <a:ext cx="19260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solidFill>
                      <a:schemeClr val="accen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سیاست های</a:t>
                </a:r>
                <a:endParaRPr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60" name="Google Shape;2260;p41"/>
              <p:cNvSpPr/>
              <p:nvPr/>
            </p:nvSpPr>
            <p:spPr>
              <a:xfrm>
                <a:off x="6154953" y="2925715"/>
                <a:ext cx="587700" cy="587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4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261" name="Google Shape;2261;p41"/>
          <p:cNvGrpSpPr/>
          <p:nvPr/>
        </p:nvGrpSpPr>
        <p:grpSpPr>
          <a:xfrm>
            <a:off x="456937" y="3416068"/>
            <a:ext cx="4916242" cy="762303"/>
            <a:chOff x="456937" y="3416068"/>
            <a:chExt cx="4916242" cy="762303"/>
          </a:xfrm>
        </p:grpSpPr>
        <p:grpSp>
          <p:nvGrpSpPr>
            <p:cNvPr id="2262" name="Google Shape;2262;p41"/>
            <p:cNvGrpSpPr/>
            <p:nvPr/>
          </p:nvGrpSpPr>
          <p:grpSpPr>
            <a:xfrm>
              <a:off x="4574468" y="3593120"/>
              <a:ext cx="798712" cy="424290"/>
              <a:chOff x="4572000" y="1250255"/>
              <a:chExt cx="798712" cy="424291"/>
            </a:xfrm>
          </p:grpSpPr>
          <p:sp>
            <p:nvSpPr>
              <p:cNvPr id="2263" name="Google Shape;2263;p41"/>
              <p:cNvSpPr/>
              <p:nvPr/>
            </p:nvSpPr>
            <p:spPr>
              <a:xfrm>
                <a:off x="4572000" y="1397600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264" name="Google Shape;2264;p41"/>
              <p:cNvGrpSpPr/>
              <p:nvPr/>
            </p:nvGrpSpPr>
            <p:grpSpPr>
              <a:xfrm>
                <a:off x="4946477" y="1250255"/>
                <a:ext cx="424235" cy="424291"/>
                <a:chOff x="5257525" y="1271275"/>
                <a:chExt cx="559750" cy="559750"/>
              </a:xfrm>
            </p:grpSpPr>
            <p:sp>
              <p:nvSpPr>
                <p:cNvPr id="2265" name="Google Shape;2265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66" name="Google Shape;2266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67" name="Google Shape;2267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68" name="Google Shape;2268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69" name="Google Shape;2269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0" name="Google Shape;2270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1" name="Google Shape;2271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2" name="Google Shape;2272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3" name="Google Shape;2273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4" name="Google Shape;2274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5" name="Google Shape;2275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76" name="Google Shape;2276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277" name="Google Shape;2277;p41"/>
            <p:cNvGrpSpPr/>
            <p:nvPr/>
          </p:nvGrpSpPr>
          <p:grpSpPr>
            <a:xfrm>
              <a:off x="2514600" y="3593167"/>
              <a:ext cx="1884300" cy="424239"/>
              <a:chOff x="2514600" y="3593167"/>
              <a:chExt cx="1884300" cy="424239"/>
            </a:xfrm>
          </p:grpSpPr>
          <p:sp>
            <p:nvSpPr>
              <p:cNvPr id="2278" name="Google Shape;2278;p41"/>
              <p:cNvSpPr/>
              <p:nvPr/>
            </p:nvSpPr>
            <p:spPr>
              <a:xfrm>
                <a:off x="2514600" y="3631586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79" name="Google Shape;2279;p41"/>
              <p:cNvSpPr/>
              <p:nvPr/>
            </p:nvSpPr>
            <p:spPr>
              <a:xfrm rot="-5400000">
                <a:off x="4099267" y="3728999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280" name="Google Shape;2280;p41"/>
              <p:cNvSpPr/>
              <p:nvPr/>
            </p:nvSpPr>
            <p:spPr>
              <a:xfrm rot="-5400000">
                <a:off x="4130158" y="3748780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281" name="Google Shape;2281;p41"/>
            <p:cNvGrpSpPr/>
            <p:nvPr/>
          </p:nvGrpSpPr>
          <p:grpSpPr>
            <a:xfrm>
              <a:off x="456937" y="3416068"/>
              <a:ext cx="2532110" cy="762303"/>
              <a:chOff x="456937" y="3416068"/>
              <a:chExt cx="2532110" cy="762303"/>
            </a:xfrm>
          </p:grpSpPr>
          <p:sp>
            <p:nvSpPr>
              <p:cNvPr id="2282" name="Google Shape;2282;p41"/>
              <p:cNvSpPr txBox="1"/>
              <p:nvPr/>
            </p:nvSpPr>
            <p:spPr>
              <a:xfrm>
                <a:off x="456937" y="3724171"/>
                <a:ext cx="1926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283" name="Google Shape;2283;p41"/>
              <p:cNvSpPr txBox="1"/>
              <p:nvPr/>
            </p:nvSpPr>
            <p:spPr>
              <a:xfrm flipH="1">
                <a:off x="456937" y="3416068"/>
                <a:ext cx="1926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accent6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روابط</a:t>
                </a:r>
                <a:endParaRPr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84" name="Google Shape;2284;p41"/>
              <p:cNvSpPr/>
              <p:nvPr/>
            </p:nvSpPr>
            <p:spPr>
              <a:xfrm flipH="1">
                <a:off x="2401347" y="3511436"/>
                <a:ext cx="587700" cy="5877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5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2285" name="Google Shape;2285;p41"/>
          <p:cNvGrpSpPr/>
          <p:nvPr/>
        </p:nvGrpSpPr>
        <p:grpSpPr>
          <a:xfrm>
            <a:off x="3770820" y="4001773"/>
            <a:ext cx="4916242" cy="762301"/>
            <a:chOff x="3770820" y="4001773"/>
            <a:chExt cx="4916242" cy="762301"/>
          </a:xfrm>
        </p:grpSpPr>
        <p:grpSp>
          <p:nvGrpSpPr>
            <p:cNvPr id="2286" name="Google Shape;2286;p41"/>
            <p:cNvGrpSpPr/>
            <p:nvPr/>
          </p:nvGrpSpPr>
          <p:grpSpPr>
            <a:xfrm>
              <a:off x="3770820" y="4178837"/>
              <a:ext cx="798712" cy="424290"/>
              <a:chOff x="3770820" y="4178837"/>
              <a:chExt cx="798712" cy="424290"/>
            </a:xfrm>
          </p:grpSpPr>
          <p:sp>
            <p:nvSpPr>
              <p:cNvPr id="2287" name="Google Shape;2287;p41"/>
              <p:cNvSpPr/>
              <p:nvPr/>
            </p:nvSpPr>
            <p:spPr>
              <a:xfrm flipH="1">
                <a:off x="3981832" y="4326182"/>
                <a:ext cx="587700" cy="1296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288" name="Google Shape;2288;p41"/>
              <p:cNvGrpSpPr/>
              <p:nvPr/>
            </p:nvGrpSpPr>
            <p:grpSpPr>
              <a:xfrm>
                <a:off x="3770820" y="4178837"/>
                <a:ext cx="424235" cy="424290"/>
                <a:chOff x="5257525" y="1271275"/>
                <a:chExt cx="559750" cy="559750"/>
              </a:xfrm>
            </p:grpSpPr>
            <p:sp>
              <p:nvSpPr>
                <p:cNvPr id="2289" name="Google Shape;2289;p41"/>
                <p:cNvSpPr/>
                <p:nvPr/>
              </p:nvSpPr>
              <p:spPr>
                <a:xfrm>
                  <a:off x="5257525" y="1271275"/>
                  <a:ext cx="559750" cy="55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390" h="22390" extrusionOk="0">
                      <a:moveTo>
                        <a:pt x="11216" y="1"/>
                      </a:moveTo>
                      <a:cubicBezTo>
                        <a:pt x="5013" y="1"/>
                        <a:pt x="1" y="5012"/>
                        <a:pt x="1" y="11174"/>
                      </a:cubicBezTo>
                      <a:cubicBezTo>
                        <a:pt x="1" y="17378"/>
                        <a:pt x="5013" y="22389"/>
                        <a:pt x="11216" y="22389"/>
                      </a:cubicBezTo>
                      <a:cubicBezTo>
                        <a:pt x="17378" y="22389"/>
                        <a:pt x="22389" y="17378"/>
                        <a:pt x="22389" y="11174"/>
                      </a:cubicBezTo>
                      <a:cubicBezTo>
                        <a:pt x="22389" y="5012"/>
                        <a:pt x="17378" y="1"/>
                        <a:pt x="1121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0" name="Google Shape;2290;p41"/>
                <p:cNvSpPr/>
                <p:nvPr/>
              </p:nvSpPr>
              <p:spPr>
                <a:xfrm>
                  <a:off x="5298625" y="1311325"/>
                  <a:ext cx="478600" cy="479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144" h="19186" extrusionOk="0">
                      <a:moveTo>
                        <a:pt x="9572" y="1"/>
                      </a:moveTo>
                      <a:cubicBezTo>
                        <a:pt x="4272" y="1"/>
                        <a:pt x="0" y="4314"/>
                        <a:pt x="0" y="9572"/>
                      </a:cubicBezTo>
                      <a:cubicBezTo>
                        <a:pt x="0" y="14872"/>
                        <a:pt x="4272" y="19185"/>
                        <a:pt x="9572" y="19185"/>
                      </a:cubicBezTo>
                      <a:cubicBezTo>
                        <a:pt x="14871" y="19185"/>
                        <a:pt x="19143" y="14872"/>
                        <a:pt x="19143" y="9572"/>
                      </a:cubicBezTo>
                      <a:cubicBezTo>
                        <a:pt x="19143" y="4314"/>
                        <a:pt x="14871" y="1"/>
                        <a:pt x="9572" y="1"/>
                      </a:cubicBezTo>
                      <a:close/>
                    </a:path>
                  </a:pathLst>
                </a:custGeom>
                <a:solidFill>
                  <a:srgbClr val="EAEA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1" name="Google Shape;2291;p41"/>
                <p:cNvSpPr/>
                <p:nvPr/>
              </p:nvSpPr>
              <p:spPr>
                <a:xfrm>
                  <a:off x="5516350" y="1330850"/>
                  <a:ext cx="43150" cy="89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575" extrusionOk="0">
                      <a:moveTo>
                        <a:pt x="781" y="0"/>
                      </a:moveTo>
                      <a:cubicBezTo>
                        <a:pt x="370" y="0"/>
                        <a:pt x="0" y="329"/>
                        <a:pt x="0" y="740"/>
                      </a:cubicBezTo>
                      <a:lnTo>
                        <a:pt x="0" y="2835"/>
                      </a:lnTo>
                      <a:cubicBezTo>
                        <a:pt x="0" y="3246"/>
                        <a:pt x="370" y="3574"/>
                        <a:pt x="781" y="3574"/>
                      </a:cubicBezTo>
                      <a:lnTo>
                        <a:pt x="945" y="3574"/>
                      </a:lnTo>
                      <a:cubicBezTo>
                        <a:pt x="1356" y="3574"/>
                        <a:pt x="1725" y="3246"/>
                        <a:pt x="1725" y="2835"/>
                      </a:cubicBezTo>
                      <a:lnTo>
                        <a:pt x="1725" y="740"/>
                      </a:lnTo>
                      <a:cubicBezTo>
                        <a:pt x="1725" y="329"/>
                        <a:pt x="1356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2" name="Google Shape;2292;p41"/>
                <p:cNvSpPr/>
                <p:nvPr/>
              </p:nvSpPr>
              <p:spPr>
                <a:xfrm>
                  <a:off x="5516350" y="1681050"/>
                  <a:ext cx="43150" cy="90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6" h="3616" extrusionOk="0">
                      <a:moveTo>
                        <a:pt x="781" y="1"/>
                      </a:moveTo>
                      <a:cubicBezTo>
                        <a:pt x="370" y="1"/>
                        <a:pt x="0" y="370"/>
                        <a:pt x="0" y="781"/>
                      </a:cubicBezTo>
                      <a:lnTo>
                        <a:pt x="0" y="2876"/>
                      </a:lnTo>
                      <a:cubicBezTo>
                        <a:pt x="0" y="3287"/>
                        <a:pt x="370" y="3616"/>
                        <a:pt x="781" y="3616"/>
                      </a:cubicBezTo>
                      <a:lnTo>
                        <a:pt x="945" y="3616"/>
                      </a:lnTo>
                      <a:cubicBezTo>
                        <a:pt x="1356" y="3616"/>
                        <a:pt x="1725" y="3287"/>
                        <a:pt x="1725" y="2876"/>
                      </a:cubicBezTo>
                      <a:lnTo>
                        <a:pt x="1725" y="781"/>
                      </a:lnTo>
                      <a:cubicBezTo>
                        <a:pt x="1725" y="370"/>
                        <a:pt x="1356" y="1"/>
                        <a:pt x="94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3" name="Google Shape;2293;p41"/>
                <p:cNvSpPr/>
                <p:nvPr/>
              </p:nvSpPr>
              <p:spPr>
                <a:xfrm>
                  <a:off x="56683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30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30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4" name="Google Shape;2294;p41"/>
                <p:cNvSpPr/>
                <p:nvPr/>
              </p:nvSpPr>
              <p:spPr>
                <a:xfrm>
                  <a:off x="5318125" y="1530075"/>
                  <a:ext cx="89375" cy="42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5" h="1686" extrusionOk="0">
                      <a:moveTo>
                        <a:pt x="740" y="1"/>
                      </a:moveTo>
                      <a:cubicBezTo>
                        <a:pt x="329" y="1"/>
                        <a:pt x="1" y="330"/>
                        <a:pt x="1" y="740"/>
                      </a:cubicBezTo>
                      <a:lnTo>
                        <a:pt x="1" y="946"/>
                      </a:lnTo>
                      <a:cubicBezTo>
                        <a:pt x="1" y="1357"/>
                        <a:pt x="329" y="1685"/>
                        <a:pt x="740" y="1685"/>
                      </a:cubicBezTo>
                      <a:lnTo>
                        <a:pt x="2835" y="1685"/>
                      </a:lnTo>
                      <a:cubicBezTo>
                        <a:pt x="3246" y="1685"/>
                        <a:pt x="3575" y="1357"/>
                        <a:pt x="3575" y="946"/>
                      </a:cubicBezTo>
                      <a:lnTo>
                        <a:pt x="3575" y="740"/>
                      </a:lnTo>
                      <a:cubicBezTo>
                        <a:pt x="3575" y="330"/>
                        <a:pt x="3246" y="1"/>
                        <a:pt x="283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5" name="Google Shape;2295;p41"/>
                <p:cNvSpPr/>
                <p:nvPr/>
              </p:nvSpPr>
              <p:spPr>
                <a:xfrm>
                  <a:off x="5621100" y="1635875"/>
                  <a:ext cx="81150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33" extrusionOk="0">
                      <a:moveTo>
                        <a:pt x="945" y="0"/>
                      </a:moveTo>
                      <a:cubicBezTo>
                        <a:pt x="750" y="0"/>
                        <a:pt x="555" y="82"/>
                        <a:pt x="411" y="247"/>
                      </a:cubicBezTo>
                      <a:lnTo>
                        <a:pt x="288" y="370"/>
                      </a:lnTo>
                      <a:cubicBezTo>
                        <a:pt x="0" y="657"/>
                        <a:pt x="0" y="1150"/>
                        <a:pt x="288" y="1438"/>
                      </a:cubicBezTo>
                      <a:lnTo>
                        <a:pt x="1767" y="2917"/>
                      </a:lnTo>
                      <a:cubicBezTo>
                        <a:pt x="1910" y="3061"/>
                        <a:pt x="2106" y="3132"/>
                        <a:pt x="2301" y="3132"/>
                      </a:cubicBezTo>
                      <a:cubicBezTo>
                        <a:pt x="2496" y="3132"/>
                        <a:pt x="2691" y="3061"/>
                        <a:pt x="2835" y="2917"/>
                      </a:cubicBezTo>
                      <a:lnTo>
                        <a:pt x="2958" y="2794"/>
                      </a:lnTo>
                      <a:cubicBezTo>
                        <a:pt x="3246" y="2465"/>
                        <a:pt x="3246" y="2013"/>
                        <a:pt x="2958" y="1725"/>
                      </a:cubicBezTo>
                      <a:lnTo>
                        <a:pt x="1479" y="247"/>
                      </a:lnTo>
                      <a:cubicBezTo>
                        <a:pt x="1335" y="82"/>
                        <a:pt x="1140" y="0"/>
                        <a:pt x="94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6" name="Google Shape;2296;p41"/>
                <p:cNvSpPr/>
                <p:nvPr/>
              </p:nvSpPr>
              <p:spPr>
                <a:xfrm>
                  <a:off x="5373575" y="1388100"/>
                  <a:ext cx="81175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03" extrusionOk="0">
                      <a:moveTo>
                        <a:pt x="946" y="1"/>
                      </a:moveTo>
                      <a:cubicBezTo>
                        <a:pt x="751" y="1"/>
                        <a:pt x="555" y="72"/>
                        <a:pt x="412" y="216"/>
                      </a:cubicBezTo>
                      <a:lnTo>
                        <a:pt x="288" y="339"/>
                      </a:lnTo>
                      <a:cubicBezTo>
                        <a:pt x="1" y="627"/>
                        <a:pt x="1" y="1120"/>
                        <a:pt x="288" y="1408"/>
                      </a:cubicBezTo>
                      <a:lnTo>
                        <a:pt x="1767" y="2886"/>
                      </a:lnTo>
                      <a:cubicBezTo>
                        <a:pt x="1911" y="3030"/>
                        <a:pt x="2096" y="3102"/>
                        <a:pt x="2286" y="3102"/>
                      </a:cubicBezTo>
                      <a:cubicBezTo>
                        <a:pt x="2476" y="3102"/>
                        <a:pt x="2671" y="3030"/>
                        <a:pt x="2835" y="2886"/>
                      </a:cubicBezTo>
                      <a:lnTo>
                        <a:pt x="2959" y="2763"/>
                      </a:lnTo>
                      <a:cubicBezTo>
                        <a:pt x="3246" y="2476"/>
                        <a:pt x="3246" y="1983"/>
                        <a:pt x="2959" y="1695"/>
                      </a:cubicBezTo>
                      <a:lnTo>
                        <a:pt x="1480" y="216"/>
                      </a:lnTo>
                      <a:cubicBezTo>
                        <a:pt x="1336" y="72"/>
                        <a:pt x="1141" y="1"/>
                        <a:pt x="94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7" name="Google Shape;2297;p41"/>
                <p:cNvSpPr/>
                <p:nvPr/>
              </p:nvSpPr>
              <p:spPr>
                <a:xfrm>
                  <a:off x="5373575" y="1635875"/>
                  <a:ext cx="81175" cy="78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7" h="3133" extrusionOk="0">
                      <a:moveTo>
                        <a:pt x="2286" y="0"/>
                      </a:moveTo>
                      <a:cubicBezTo>
                        <a:pt x="2096" y="0"/>
                        <a:pt x="1911" y="82"/>
                        <a:pt x="1767" y="247"/>
                      </a:cubicBezTo>
                      <a:lnTo>
                        <a:pt x="288" y="1684"/>
                      </a:lnTo>
                      <a:cubicBezTo>
                        <a:pt x="1" y="2013"/>
                        <a:pt x="1" y="2465"/>
                        <a:pt x="288" y="2753"/>
                      </a:cubicBezTo>
                      <a:lnTo>
                        <a:pt x="412" y="2917"/>
                      </a:lnTo>
                      <a:cubicBezTo>
                        <a:pt x="555" y="3061"/>
                        <a:pt x="751" y="3132"/>
                        <a:pt x="946" y="3132"/>
                      </a:cubicBezTo>
                      <a:cubicBezTo>
                        <a:pt x="1141" y="3132"/>
                        <a:pt x="1336" y="3061"/>
                        <a:pt x="1480" y="2917"/>
                      </a:cubicBezTo>
                      <a:lnTo>
                        <a:pt x="2959" y="1438"/>
                      </a:lnTo>
                      <a:cubicBezTo>
                        <a:pt x="3246" y="1109"/>
                        <a:pt x="3246" y="657"/>
                        <a:pt x="2959" y="370"/>
                      </a:cubicBezTo>
                      <a:lnTo>
                        <a:pt x="2835" y="247"/>
                      </a:lnTo>
                      <a:cubicBezTo>
                        <a:pt x="2671" y="82"/>
                        <a:pt x="2476" y="0"/>
                        <a:pt x="22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8" name="Google Shape;2298;p41"/>
                <p:cNvSpPr/>
                <p:nvPr/>
              </p:nvSpPr>
              <p:spPr>
                <a:xfrm>
                  <a:off x="5621100" y="1388100"/>
                  <a:ext cx="81150" cy="77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46" h="3103" extrusionOk="0">
                      <a:moveTo>
                        <a:pt x="2301" y="1"/>
                      </a:moveTo>
                      <a:cubicBezTo>
                        <a:pt x="2106" y="1"/>
                        <a:pt x="1910" y="72"/>
                        <a:pt x="1767" y="216"/>
                      </a:cubicBezTo>
                      <a:lnTo>
                        <a:pt x="288" y="1695"/>
                      </a:lnTo>
                      <a:cubicBezTo>
                        <a:pt x="0" y="1983"/>
                        <a:pt x="0" y="2476"/>
                        <a:pt x="288" y="2763"/>
                      </a:cubicBezTo>
                      <a:lnTo>
                        <a:pt x="411" y="2886"/>
                      </a:lnTo>
                      <a:cubicBezTo>
                        <a:pt x="575" y="3030"/>
                        <a:pt x="770" y="3102"/>
                        <a:pt x="960" y="3102"/>
                      </a:cubicBezTo>
                      <a:cubicBezTo>
                        <a:pt x="1150" y="3102"/>
                        <a:pt x="1335" y="3030"/>
                        <a:pt x="1479" y="2886"/>
                      </a:cubicBezTo>
                      <a:lnTo>
                        <a:pt x="2958" y="1408"/>
                      </a:lnTo>
                      <a:cubicBezTo>
                        <a:pt x="3246" y="1120"/>
                        <a:pt x="3246" y="627"/>
                        <a:pt x="2958" y="339"/>
                      </a:cubicBezTo>
                      <a:lnTo>
                        <a:pt x="2835" y="216"/>
                      </a:lnTo>
                      <a:cubicBezTo>
                        <a:pt x="2691" y="72"/>
                        <a:pt x="2496" y="1"/>
                        <a:pt x="2301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9" name="Google Shape;2299;p41"/>
                <p:cNvSpPr/>
                <p:nvPr/>
              </p:nvSpPr>
              <p:spPr>
                <a:xfrm>
                  <a:off x="5514275" y="1451000"/>
                  <a:ext cx="42150" cy="106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86" h="4274" extrusionOk="0">
                      <a:moveTo>
                        <a:pt x="864" y="1"/>
                      </a:moveTo>
                      <a:lnTo>
                        <a:pt x="1" y="3410"/>
                      </a:lnTo>
                      <a:lnTo>
                        <a:pt x="864" y="4273"/>
                      </a:lnTo>
                      <a:lnTo>
                        <a:pt x="1685" y="3410"/>
                      </a:lnTo>
                      <a:lnTo>
                        <a:pt x="864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00" name="Google Shape;2300;p41"/>
                <p:cNvSpPr/>
                <p:nvPr/>
              </p:nvSpPr>
              <p:spPr>
                <a:xfrm>
                  <a:off x="5460875" y="1557825"/>
                  <a:ext cx="75000" cy="74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0" h="2999" extrusionOk="0">
                      <a:moveTo>
                        <a:pt x="1808" y="0"/>
                      </a:moveTo>
                      <a:lnTo>
                        <a:pt x="1" y="2999"/>
                      </a:lnTo>
                      <a:lnTo>
                        <a:pt x="3000" y="1191"/>
                      </a:lnTo>
                      <a:lnTo>
                        <a:pt x="300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301" name="Google Shape;2301;p41"/>
            <p:cNvGrpSpPr/>
            <p:nvPr/>
          </p:nvGrpSpPr>
          <p:grpSpPr>
            <a:xfrm>
              <a:off x="4745275" y="4178863"/>
              <a:ext cx="1884300" cy="424239"/>
              <a:chOff x="4745275" y="4178888"/>
              <a:chExt cx="1884300" cy="424239"/>
            </a:xfrm>
          </p:grpSpPr>
          <p:sp>
            <p:nvSpPr>
              <p:cNvPr id="2302" name="Google Shape;2302;p41"/>
              <p:cNvSpPr/>
              <p:nvPr/>
            </p:nvSpPr>
            <p:spPr>
              <a:xfrm flipH="1">
                <a:off x="4745275" y="4217308"/>
                <a:ext cx="1884300" cy="3474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303" name="Google Shape;2303;p41"/>
              <p:cNvSpPr/>
              <p:nvPr/>
            </p:nvSpPr>
            <p:spPr>
              <a:xfrm rot="5400000" flipH="1">
                <a:off x="4698408" y="4314721"/>
                <a:ext cx="346500" cy="1527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304" name="Google Shape;2304;p41"/>
              <p:cNvSpPr/>
              <p:nvPr/>
            </p:nvSpPr>
            <p:spPr>
              <a:xfrm rot="5400000" flipH="1">
                <a:off x="4589778" y="4334502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305" name="Google Shape;2305;p41"/>
            <p:cNvGrpSpPr/>
            <p:nvPr/>
          </p:nvGrpSpPr>
          <p:grpSpPr>
            <a:xfrm>
              <a:off x="6154953" y="4001773"/>
              <a:ext cx="2532110" cy="762301"/>
              <a:chOff x="6154953" y="4001773"/>
              <a:chExt cx="2532110" cy="762301"/>
            </a:xfrm>
          </p:grpSpPr>
          <p:sp>
            <p:nvSpPr>
              <p:cNvPr id="2306" name="Google Shape;2306;p41"/>
              <p:cNvSpPr txBox="1"/>
              <p:nvPr/>
            </p:nvSpPr>
            <p:spPr>
              <a:xfrm flipH="1">
                <a:off x="6761063" y="4309874"/>
                <a:ext cx="19260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2307" name="Google Shape;2307;p41"/>
              <p:cNvSpPr txBox="1"/>
              <p:nvPr/>
            </p:nvSpPr>
            <p:spPr>
              <a:xfrm>
                <a:off x="6760953" y="4001773"/>
                <a:ext cx="19260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/>
                <a:r>
                  <a:rPr lang="fa-IR" sz="1800" dirty="0">
                    <a:solidFill>
                      <a:schemeClr val="accent4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امنیت شغلی</a:t>
                </a:r>
                <a:endParaRPr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308" name="Google Shape;2308;p41"/>
              <p:cNvSpPr/>
              <p:nvPr/>
            </p:nvSpPr>
            <p:spPr>
              <a:xfrm>
                <a:off x="6154953" y="4097158"/>
                <a:ext cx="587700" cy="5877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6</a:t>
                </a:r>
                <a:endParaRPr sz="260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sp>
        <p:nvSpPr>
          <p:cNvPr id="2309" name="Google Shape;2309;p41"/>
          <p:cNvSpPr/>
          <p:nvPr/>
        </p:nvSpPr>
        <p:spPr>
          <a:xfrm>
            <a:off x="4398775" y="1168550"/>
            <a:ext cx="346500" cy="351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" name="Google Shape;2314;p42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315" name="Google Shape;2315;p42"/>
          <p:cNvGrpSpPr/>
          <p:nvPr/>
        </p:nvGrpSpPr>
        <p:grpSpPr>
          <a:xfrm>
            <a:off x="271849" y="1542025"/>
            <a:ext cx="2672206" cy="762301"/>
            <a:chOff x="271849" y="1542025"/>
            <a:chExt cx="2672206" cy="762301"/>
          </a:xfrm>
        </p:grpSpPr>
        <p:sp>
          <p:nvSpPr>
            <p:cNvPr id="2316" name="Google Shape;2316;p42"/>
            <p:cNvSpPr txBox="1"/>
            <p:nvPr/>
          </p:nvSpPr>
          <p:spPr>
            <a:xfrm>
              <a:off x="271849" y="1850126"/>
              <a:ext cx="140961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17" name="Google Shape;2317;p42"/>
            <p:cNvSpPr/>
            <p:nvPr/>
          </p:nvSpPr>
          <p:spPr>
            <a:xfrm>
              <a:off x="1681655" y="1637425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30%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18" name="Google Shape;2318;p42"/>
            <p:cNvSpPr txBox="1"/>
            <p:nvPr/>
          </p:nvSpPr>
          <p:spPr>
            <a:xfrm>
              <a:off x="450567" y="1542025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رهبری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19" name="Google Shape;2319;p42"/>
          <p:cNvGrpSpPr/>
          <p:nvPr/>
        </p:nvGrpSpPr>
        <p:grpSpPr>
          <a:xfrm>
            <a:off x="271849" y="2623612"/>
            <a:ext cx="2672206" cy="762301"/>
            <a:chOff x="271849" y="2623612"/>
            <a:chExt cx="2672206" cy="762301"/>
          </a:xfrm>
        </p:grpSpPr>
        <p:sp>
          <p:nvSpPr>
            <p:cNvPr id="2320" name="Google Shape;2320;p42"/>
            <p:cNvSpPr/>
            <p:nvPr/>
          </p:nvSpPr>
          <p:spPr>
            <a:xfrm>
              <a:off x="1681655" y="27190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10%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21" name="Google Shape;2321;p42"/>
            <p:cNvSpPr txBox="1"/>
            <p:nvPr/>
          </p:nvSpPr>
          <p:spPr>
            <a:xfrm>
              <a:off x="271849" y="2931713"/>
              <a:ext cx="140961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22" name="Google Shape;2322;p42"/>
            <p:cNvSpPr txBox="1"/>
            <p:nvPr/>
          </p:nvSpPr>
          <p:spPr>
            <a:xfrm>
              <a:off x="450567" y="2623612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حراجی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23" name="Google Shape;2323;p42"/>
          <p:cNvGrpSpPr/>
          <p:nvPr/>
        </p:nvGrpSpPr>
        <p:grpSpPr>
          <a:xfrm>
            <a:off x="271849" y="3705199"/>
            <a:ext cx="2672206" cy="762301"/>
            <a:chOff x="271849" y="3705199"/>
            <a:chExt cx="2672206" cy="762301"/>
          </a:xfrm>
        </p:grpSpPr>
        <p:sp>
          <p:nvSpPr>
            <p:cNvPr id="2324" name="Google Shape;2324;p42"/>
            <p:cNvSpPr/>
            <p:nvPr/>
          </p:nvSpPr>
          <p:spPr>
            <a:xfrm>
              <a:off x="1681655" y="3800575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10%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25" name="Google Shape;2325;p42"/>
            <p:cNvSpPr txBox="1"/>
            <p:nvPr/>
          </p:nvSpPr>
          <p:spPr>
            <a:xfrm>
              <a:off x="271849" y="4013300"/>
              <a:ext cx="140961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26" name="Google Shape;2326;p42"/>
            <p:cNvSpPr txBox="1"/>
            <p:nvPr/>
          </p:nvSpPr>
          <p:spPr>
            <a:xfrm>
              <a:off x="450567" y="3705199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اطلاع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2327" name="Google Shape;2327;p42"/>
          <p:cNvSpPr txBox="1"/>
          <p:nvPr/>
        </p:nvSpPr>
        <p:spPr>
          <a:xfrm>
            <a:off x="2365825" y="930567"/>
            <a:ext cx="44121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پیوند موجود در نمودار را دنبال کنید تا داده‌های آن را تغییر دهید و سپس پیوند جدید را در اینجا جای‌گذاری کنید. برای اطلاعات بیشتر اینجا را کلیک کنید</a:t>
            </a:r>
            <a:endParaRPr sz="1200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grpSp>
        <p:nvGrpSpPr>
          <p:cNvPr id="2328" name="Google Shape;2328;p42"/>
          <p:cNvGrpSpPr/>
          <p:nvPr/>
        </p:nvGrpSpPr>
        <p:grpSpPr>
          <a:xfrm>
            <a:off x="6199946" y="1542025"/>
            <a:ext cx="2672205" cy="762301"/>
            <a:chOff x="6199946" y="1542025"/>
            <a:chExt cx="2672205" cy="762301"/>
          </a:xfrm>
        </p:grpSpPr>
        <p:sp>
          <p:nvSpPr>
            <p:cNvPr id="2329" name="Google Shape;2329;p42"/>
            <p:cNvSpPr/>
            <p:nvPr/>
          </p:nvSpPr>
          <p:spPr>
            <a:xfrm>
              <a:off x="6199946" y="1637425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25%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30" name="Google Shape;2330;p42"/>
            <p:cNvSpPr txBox="1"/>
            <p:nvPr/>
          </p:nvSpPr>
          <p:spPr>
            <a:xfrm flipH="1">
              <a:off x="7462533" y="1850126"/>
              <a:ext cx="140961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31" name="Google Shape;2331;p42"/>
            <p:cNvSpPr txBox="1"/>
            <p:nvPr/>
          </p:nvSpPr>
          <p:spPr>
            <a:xfrm>
              <a:off x="7462358" y="1542025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حفظ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32" name="Google Shape;2332;p42"/>
          <p:cNvGrpSpPr/>
          <p:nvPr/>
        </p:nvGrpSpPr>
        <p:grpSpPr>
          <a:xfrm>
            <a:off x="6199946" y="2623612"/>
            <a:ext cx="2672205" cy="762301"/>
            <a:chOff x="6199946" y="2623612"/>
            <a:chExt cx="2672205" cy="762301"/>
          </a:xfrm>
        </p:grpSpPr>
        <p:sp>
          <p:nvSpPr>
            <p:cNvPr id="2333" name="Google Shape;2333;p42"/>
            <p:cNvSpPr/>
            <p:nvPr/>
          </p:nvSpPr>
          <p:spPr>
            <a:xfrm>
              <a:off x="6199946" y="27190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34" name="Google Shape;2334;p42"/>
            <p:cNvSpPr txBox="1"/>
            <p:nvPr/>
          </p:nvSpPr>
          <p:spPr>
            <a:xfrm flipH="1">
              <a:off x="7462533" y="2931713"/>
              <a:ext cx="140961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35" name="Google Shape;2335;p42"/>
            <p:cNvSpPr txBox="1"/>
            <p:nvPr/>
          </p:nvSpPr>
          <p:spPr>
            <a:xfrm>
              <a:off x="7462358" y="2623612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فروش بالا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36" name="Google Shape;2336;p42"/>
          <p:cNvGrpSpPr/>
          <p:nvPr/>
        </p:nvGrpSpPr>
        <p:grpSpPr>
          <a:xfrm>
            <a:off x="6199946" y="3705199"/>
            <a:ext cx="2678995" cy="762301"/>
            <a:chOff x="6199946" y="3705199"/>
            <a:chExt cx="2678995" cy="762301"/>
          </a:xfrm>
        </p:grpSpPr>
        <p:sp>
          <p:nvSpPr>
            <p:cNvPr id="2337" name="Google Shape;2337;p42"/>
            <p:cNvSpPr/>
            <p:nvPr/>
          </p:nvSpPr>
          <p:spPr>
            <a:xfrm>
              <a:off x="6199946" y="3800575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20%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38" name="Google Shape;2338;p42"/>
            <p:cNvSpPr txBox="1"/>
            <p:nvPr/>
          </p:nvSpPr>
          <p:spPr>
            <a:xfrm flipH="1">
              <a:off x="7462533" y="4013300"/>
              <a:ext cx="1416408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39" name="Google Shape;2339;p42"/>
            <p:cNvSpPr txBox="1"/>
            <p:nvPr/>
          </p:nvSpPr>
          <p:spPr>
            <a:xfrm>
              <a:off x="7462358" y="3705199"/>
              <a:ext cx="1230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مدافعان</a:t>
              </a:r>
              <a:endParaRPr sz="1800" dirty="0">
                <a:solidFill>
                  <a:schemeClr val="accent4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40" name="Google Shape;2340;p42"/>
          <p:cNvGrpSpPr/>
          <p:nvPr/>
        </p:nvGrpSpPr>
        <p:grpSpPr>
          <a:xfrm>
            <a:off x="3374441" y="1619273"/>
            <a:ext cx="2395094" cy="3017900"/>
            <a:chOff x="3374441" y="1532661"/>
            <a:chExt cx="2395094" cy="3017900"/>
          </a:xfrm>
        </p:grpSpPr>
        <p:sp>
          <p:nvSpPr>
            <p:cNvPr id="2341" name="Google Shape;2341;p42"/>
            <p:cNvSpPr/>
            <p:nvPr/>
          </p:nvSpPr>
          <p:spPr>
            <a:xfrm>
              <a:off x="4360650" y="3780239"/>
              <a:ext cx="422700" cy="769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2" name="Google Shape;2342;p42"/>
            <p:cNvSpPr/>
            <p:nvPr/>
          </p:nvSpPr>
          <p:spPr>
            <a:xfrm>
              <a:off x="4360638" y="3695754"/>
              <a:ext cx="422713" cy="327151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343" name="Google Shape;2343;p42"/>
            <p:cNvGrpSpPr/>
            <p:nvPr/>
          </p:nvGrpSpPr>
          <p:grpSpPr>
            <a:xfrm>
              <a:off x="3374441" y="1532661"/>
              <a:ext cx="2395094" cy="2395094"/>
              <a:chOff x="3462030" y="1550216"/>
              <a:chExt cx="2219940" cy="2219940"/>
            </a:xfrm>
          </p:grpSpPr>
          <p:grpSp>
            <p:nvGrpSpPr>
              <p:cNvPr id="2344" name="Google Shape;2344;p42"/>
              <p:cNvGrpSpPr/>
              <p:nvPr/>
            </p:nvGrpSpPr>
            <p:grpSpPr>
              <a:xfrm rot="-2700000">
                <a:off x="4420801" y="1241649"/>
                <a:ext cx="302397" cy="2837073"/>
                <a:chOff x="4395625" y="1250023"/>
                <a:chExt cx="302400" cy="2837100"/>
              </a:xfrm>
            </p:grpSpPr>
            <p:sp>
              <p:nvSpPr>
                <p:cNvPr id="2345" name="Google Shape;2345;p42"/>
                <p:cNvSpPr/>
                <p:nvPr/>
              </p:nvSpPr>
              <p:spPr>
                <a:xfrm>
                  <a:off x="4395625" y="1250023"/>
                  <a:ext cx="302400" cy="2837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2346" name="Google Shape;2346;p42"/>
                <p:cNvGrpSpPr/>
                <p:nvPr/>
              </p:nvGrpSpPr>
              <p:grpSpPr>
                <a:xfrm>
                  <a:off x="4395788" y="1251900"/>
                  <a:ext cx="302073" cy="2833347"/>
                  <a:chOff x="4395788" y="1252460"/>
                  <a:chExt cx="302073" cy="2833347"/>
                </a:xfrm>
              </p:grpSpPr>
              <p:grpSp>
                <p:nvGrpSpPr>
                  <p:cNvPr id="2347" name="Google Shape;2347;p42"/>
                  <p:cNvGrpSpPr/>
                  <p:nvPr/>
                </p:nvGrpSpPr>
                <p:grpSpPr>
                  <a:xfrm rot="-2700000">
                    <a:off x="4440026" y="1296697"/>
                    <a:ext cx="213598" cy="213598"/>
                    <a:chOff x="3007150" y="1891563"/>
                    <a:chExt cx="213600" cy="213600"/>
                  </a:xfrm>
                </p:grpSpPr>
                <p:sp>
                  <p:nvSpPr>
                    <p:cNvPr id="2348" name="Google Shape;2348;p42"/>
                    <p:cNvSpPr/>
                    <p:nvPr/>
                  </p:nvSpPr>
                  <p:spPr>
                    <a:xfrm>
                      <a:off x="3007150" y="1891563"/>
                      <a:ext cx="213600" cy="213600"/>
                    </a:xfrm>
                    <a:prstGeom prst="ellipse">
                      <a:avLst/>
                    </a:pr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49" name="Google Shape;2349;p42"/>
                    <p:cNvSpPr/>
                    <p:nvPr/>
                  </p:nvSpPr>
                  <p:spPr>
                    <a:xfrm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50" name="Google Shape;2350;p42"/>
                    <p:cNvSpPr/>
                    <p:nvPr/>
                  </p:nvSpPr>
                  <p:spPr>
                    <a:xfrm rot="-5400000"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  <p:grpSp>
                <p:nvGrpSpPr>
                  <p:cNvPr id="2351" name="Google Shape;2351;p42"/>
                  <p:cNvGrpSpPr/>
                  <p:nvPr/>
                </p:nvGrpSpPr>
                <p:grpSpPr>
                  <a:xfrm rot="-2700000">
                    <a:off x="4440026" y="3827971"/>
                    <a:ext cx="213598" cy="213598"/>
                    <a:chOff x="3007150" y="1891563"/>
                    <a:chExt cx="213600" cy="213600"/>
                  </a:xfrm>
                </p:grpSpPr>
                <p:sp>
                  <p:nvSpPr>
                    <p:cNvPr id="2352" name="Google Shape;2352;p42"/>
                    <p:cNvSpPr/>
                    <p:nvPr/>
                  </p:nvSpPr>
                  <p:spPr>
                    <a:xfrm>
                      <a:off x="3007150" y="1891563"/>
                      <a:ext cx="213600" cy="213600"/>
                    </a:xfrm>
                    <a:prstGeom prst="ellipse">
                      <a:avLst/>
                    </a:pr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53" name="Google Shape;2353;p42"/>
                    <p:cNvSpPr/>
                    <p:nvPr/>
                  </p:nvSpPr>
                  <p:spPr>
                    <a:xfrm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54" name="Google Shape;2354;p42"/>
                    <p:cNvSpPr/>
                    <p:nvPr/>
                  </p:nvSpPr>
                  <p:spPr>
                    <a:xfrm rot="-5400000"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</p:grpSp>
          </p:grpSp>
          <p:grpSp>
            <p:nvGrpSpPr>
              <p:cNvPr id="2355" name="Google Shape;2355;p42"/>
              <p:cNvGrpSpPr/>
              <p:nvPr/>
            </p:nvGrpSpPr>
            <p:grpSpPr>
              <a:xfrm rot="2700000">
                <a:off x="4420801" y="1241649"/>
                <a:ext cx="302397" cy="2837073"/>
                <a:chOff x="4395625" y="1250023"/>
                <a:chExt cx="302400" cy="2837100"/>
              </a:xfrm>
            </p:grpSpPr>
            <p:sp>
              <p:nvSpPr>
                <p:cNvPr id="2356" name="Google Shape;2356;p42"/>
                <p:cNvSpPr/>
                <p:nvPr/>
              </p:nvSpPr>
              <p:spPr>
                <a:xfrm>
                  <a:off x="4395625" y="1250023"/>
                  <a:ext cx="302400" cy="2837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2357" name="Google Shape;2357;p42"/>
                <p:cNvGrpSpPr/>
                <p:nvPr/>
              </p:nvGrpSpPr>
              <p:grpSpPr>
                <a:xfrm>
                  <a:off x="4395788" y="1251900"/>
                  <a:ext cx="302073" cy="2833347"/>
                  <a:chOff x="4395788" y="1252460"/>
                  <a:chExt cx="302073" cy="2833347"/>
                </a:xfrm>
              </p:grpSpPr>
              <p:grpSp>
                <p:nvGrpSpPr>
                  <p:cNvPr id="2358" name="Google Shape;2358;p42"/>
                  <p:cNvGrpSpPr/>
                  <p:nvPr/>
                </p:nvGrpSpPr>
                <p:grpSpPr>
                  <a:xfrm rot="-2700000">
                    <a:off x="4440026" y="1296697"/>
                    <a:ext cx="213598" cy="213598"/>
                    <a:chOff x="3007150" y="1891563"/>
                    <a:chExt cx="213600" cy="213600"/>
                  </a:xfrm>
                </p:grpSpPr>
                <p:sp>
                  <p:nvSpPr>
                    <p:cNvPr id="2359" name="Google Shape;2359;p42"/>
                    <p:cNvSpPr/>
                    <p:nvPr/>
                  </p:nvSpPr>
                  <p:spPr>
                    <a:xfrm>
                      <a:off x="3007150" y="1891563"/>
                      <a:ext cx="213600" cy="213600"/>
                    </a:xfrm>
                    <a:prstGeom prst="ellipse">
                      <a:avLst/>
                    </a:pr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60" name="Google Shape;2360;p42"/>
                    <p:cNvSpPr/>
                    <p:nvPr/>
                  </p:nvSpPr>
                  <p:spPr>
                    <a:xfrm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61" name="Google Shape;2361;p42"/>
                    <p:cNvSpPr/>
                    <p:nvPr/>
                  </p:nvSpPr>
                  <p:spPr>
                    <a:xfrm rot="-5400000"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  <p:grpSp>
                <p:nvGrpSpPr>
                  <p:cNvPr id="2362" name="Google Shape;2362;p42"/>
                  <p:cNvGrpSpPr/>
                  <p:nvPr/>
                </p:nvGrpSpPr>
                <p:grpSpPr>
                  <a:xfrm rot="-2700000">
                    <a:off x="4440026" y="3827971"/>
                    <a:ext cx="213598" cy="213598"/>
                    <a:chOff x="3007150" y="1891563"/>
                    <a:chExt cx="213600" cy="213600"/>
                  </a:xfrm>
                </p:grpSpPr>
                <p:sp>
                  <p:nvSpPr>
                    <p:cNvPr id="2363" name="Google Shape;2363;p42"/>
                    <p:cNvSpPr/>
                    <p:nvPr/>
                  </p:nvSpPr>
                  <p:spPr>
                    <a:xfrm>
                      <a:off x="3007150" y="1891563"/>
                      <a:ext cx="213600" cy="213600"/>
                    </a:xfrm>
                    <a:prstGeom prst="ellipse">
                      <a:avLst/>
                    </a:pr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64" name="Google Shape;2364;p42"/>
                    <p:cNvSpPr/>
                    <p:nvPr/>
                  </p:nvSpPr>
                  <p:spPr>
                    <a:xfrm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365" name="Google Shape;2365;p42"/>
                    <p:cNvSpPr/>
                    <p:nvPr/>
                  </p:nvSpPr>
                  <p:spPr>
                    <a:xfrm rot="-5400000">
                      <a:off x="3100150" y="1934613"/>
                      <a:ext cx="27600" cy="127500"/>
                    </a:xfrm>
                    <a:prstGeom prst="rect">
                      <a:avLst/>
                    </a:pr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</p:grpSp>
          </p:grpSp>
        </p:grpSp>
        <p:grpSp>
          <p:nvGrpSpPr>
            <p:cNvPr id="2366" name="Google Shape;2366;p42"/>
            <p:cNvGrpSpPr/>
            <p:nvPr/>
          </p:nvGrpSpPr>
          <p:grpSpPr>
            <a:xfrm>
              <a:off x="4276363" y="4317911"/>
              <a:ext cx="591000" cy="232650"/>
              <a:chOff x="4276375" y="4417348"/>
              <a:chExt cx="591000" cy="232650"/>
            </a:xfrm>
          </p:grpSpPr>
          <p:sp>
            <p:nvSpPr>
              <p:cNvPr id="2367" name="Google Shape;2367;p42"/>
              <p:cNvSpPr/>
              <p:nvPr/>
            </p:nvSpPr>
            <p:spPr>
              <a:xfrm>
                <a:off x="4360537" y="4417348"/>
                <a:ext cx="422700" cy="1878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368" name="Google Shape;2368;p42"/>
              <p:cNvSpPr/>
              <p:nvPr/>
            </p:nvSpPr>
            <p:spPr>
              <a:xfrm>
                <a:off x="4276375" y="4511998"/>
                <a:ext cx="591000" cy="1380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369" name="Google Shape;2369;p42"/>
            <p:cNvSpPr/>
            <p:nvPr/>
          </p:nvSpPr>
          <p:spPr>
            <a:xfrm>
              <a:off x="3392448" y="1550686"/>
              <a:ext cx="2358900" cy="235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pic>
        <p:nvPicPr>
          <p:cNvPr id="2370" name="Google Shape;2370;p42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6921" y="1854747"/>
            <a:ext cx="2089954" cy="19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" name="Google Shape;2375;p43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376" name="Google Shape;2376;p43"/>
          <p:cNvGrpSpPr/>
          <p:nvPr/>
        </p:nvGrpSpPr>
        <p:grpSpPr>
          <a:xfrm>
            <a:off x="831567" y="1768800"/>
            <a:ext cx="3268134" cy="762301"/>
            <a:chOff x="831567" y="1768800"/>
            <a:chExt cx="3268134" cy="762301"/>
          </a:xfrm>
        </p:grpSpPr>
        <p:sp>
          <p:nvSpPr>
            <p:cNvPr id="2377" name="Google Shape;2377;p43"/>
            <p:cNvSpPr txBox="1"/>
            <p:nvPr/>
          </p:nvSpPr>
          <p:spPr>
            <a:xfrm>
              <a:off x="1416201" y="2076901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78" name="Google Shape;2378;p43"/>
            <p:cNvSpPr/>
            <p:nvPr/>
          </p:nvSpPr>
          <p:spPr>
            <a:xfrm>
              <a:off x="831567" y="1864200"/>
              <a:ext cx="5853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79" name="Google Shape;2379;p43"/>
            <p:cNvSpPr txBox="1"/>
            <p:nvPr/>
          </p:nvSpPr>
          <p:spPr>
            <a:xfrm>
              <a:off x="1416201" y="1768800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استراتژی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80" name="Google Shape;2380;p43"/>
          <p:cNvGrpSpPr/>
          <p:nvPr/>
        </p:nvGrpSpPr>
        <p:grpSpPr>
          <a:xfrm>
            <a:off x="831567" y="2850387"/>
            <a:ext cx="3268134" cy="762301"/>
            <a:chOff x="831567" y="2850387"/>
            <a:chExt cx="3268134" cy="762301"/>
          </a:xfrm>
        </p:grpSpPr>
        <p:sp>
          <p:nvSpPr>
            <p:cNvPr id="2381" name="Google Shape;2381;p43"/>
            <p:cNvSpPr/>
            <p:nvPr/>
          </p:nvSpPr>
          <p:spPr>
            <a:xfrm>
              <a:off x="831567" y="2945775"/>
              <a:ext cx="5853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82" name="Google Shape;2382;p43"/>
            <p:cNvSpPr txBox="1"/>
            <p:nvPr/>
          </p:nvSpPr>
          <p:spPr>
            <a:xfrm>
              <a:off x="1416201" y="3158488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83" name="Google Shape;2383;p43"/>
            <p:cNvSpPr txBox="1"/>
            <p:nvPr/>
          </p:nvSpPr>
          <p:spPr>
            <a:xfrm>
              <a:off x="1416201" y="2850387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چشم انداز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84" name="Google Shape;2384;p43"/>
          <p:cNvGrpSpPr/>
          <p:nvPr/>
        </p:nvGrpSpPr>
        <p:grpSpPr>
          <a:xfrm>
            <a:off x="831567" y="3931974"/>
            <a:ext cx="3268134" cy="762301"/>
            <a:chOff x="831567" y="3931974"/>
            <a:chExt cx="3268134" cy="762301"/>
          </a:xfrm>
        </p:grpSpPr>
        <p:sp>
          <p:nvSpPr>
            <p:cNvPr id="2385" name="Google Shape;2385;p43"/>
            <p:cNvSpPr/>
            <p:nvPr/>
          </p:nvSpPr>
          <p:spPr>
            <a:xfrm>
              <a:off x="831567" y="4027349"/>
              <a:ext cx="585300" cy="58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E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86" name="Google Shape;2386;p43"/>
            <p:cNvSpPr txBox="1"/>
            <p:nvPr/>
          </p:nvSpPr>
          <p:spPr>
            <a:xfrm>
              <a:off x="1416201" y="4240075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87" name="Google Shape;2387;p43"/>
            <p:cNvSpPr txBox="1"/>
            <p:nvPr/>
          </p:nvSpPr>
          <p:spPr>
            <a:xfrm>
              <a:off x="1416201" y="3931974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اهداف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88" name="Google Shape;2388;p43"/>
          <p:cNvGrpSpPr/>
          <p:nvPr/>
        </p:nvGrpSpPr>
        <p:grpSpPr>
          <a:xfrm>
            <a:off x="5043899" y="1768800"/>
            <a:ext cx="3268534" cy="762301"/>
            <a:chOff x="5043899" y="1768800"/>
            <a:chExt cx="3268534" cy="762301"/>
          </a:xfrm>
        </p:grpSpPr>
        <p:sp>
          <p:nvSpPr>
            <p:cNvPr id="2389" name="Google Shape;2389;p43"/>
            <p:cNvSpPr/>
            <p:nvPr/>
          </p:nvSpPr>
          <p:spPr>
            <a:xfrm flipH="1">
              <a:off x="7727133" y="1864200"/>
              <a:ext cx="5853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90" name="Google Shape;2390;p43"/>
            <p:cNvSpPr txBox="1"/>
            <p:nvPr/>
          </p:nvSpPr>
          <p:spPr>
            <a:xfrm flipH="1">
              <a:off x="5044299" y="2076901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91" name="Google Shape;2391;p43"/>
            <p:cNvSpPr txBox="1"/>
            <p:nvPr/>
          </p:nvSpPr>
          <p:spPr>
            <a:xfrm>
              <a:off x="5043899" y="1768800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ارزش های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92" name="Google Shape;2392;p43"/>
          <p:cNvGrpSpPr/>
          <p:nvPr/>
        </p:nvGrpSpPr>
        <p:grpSpPr>
          <a:xfrm>
            <a:off x="5043899" y="2850387"/>
            <a:ext cx="3268534" cy="762301"/>
            <a:chOff x="5043899" y="2850387"/>
            <a:chExt cx="3268534" cy="762301"/>
          </a:xfrm>
        </p:grpSpPr>
        <p:sp>
          <p:nvSpPr>
            <p:cNvPr id="2393" name="Google Shape;2393;p43"/>
            <p:cNvSpPr/>
            <p:nvPr/>
          </p:nvSpPr>
          <p:spPr>
            <a:xfrm flipH="1">
              <a:off x="7727133" y="2945775"/>
              <a:ext cx="5853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D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94" name="Google Shape;2394;p43"/>
            <p:cNvSpPr txBox="1"/>
            <p:nvPr/>
          </p:nvSpPr>
          <p:spPr>
            <a:xfrm flipH="1">
              <a:off x="5044299" y="3158488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95" name="Google Shape;2395;p43"/>
            <p:cNvSpPr txBox="1"/>
            <p:nvPr/>
          </p:nvSpPr>
          <p:spPr>
            <a:xfrm>
              <a:off x="5043899" y="2850387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ماموریت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396" name="Google Shape;2396;p43"/>
          <p:cNvGrpSpPr/>
          <p:nvPr/>
        </p:nvGrpSpPr>
        <p:grpSpPr>
          <a:xfrm>
            <a:off x="5043899" y="3931974"/>
            <a:ext cx="3268534" cy="762301"/>
            <a:chOff x="5043899" y="3931974"/>
            <a:chExt cx="3268534" cy="762301"/>
          </a:xfrm>
        </p:grpSpPr>
        <p:sp>
          <p:nvSpPr>
            <p:cNvPr id="2397" name="Google Shape;2397;p43"/>
            <p:cNvSpPr/>
            <p:nvPr/>
          </p:nvSpPr>
          <p:spPr>
            <a:xfrm flipH="1">
              <a:off x="7727133" y="4027349"/>
              <a:ext cx="585300" cy="587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F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398" name="Google Shape;2398;p43"/>
            <p:cNvSpPr txBox="1"/>
            <p:nvPr/>
          </p:nvSpPr>
          <p:spPr>
            <a:xfrm flipH="1">
              <a:off x="5044299" y="4240075"/>
              <a:ext cx="26835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399" name="Google Shape;2399;p43"/>
            <p:cNvSpPr txBox="1"/>
            <p:nvPr/>
          </p:nvSpPr>
          <p:spPr>
            <a:xfrm>
              <a:off x="5043899" y="3931974"/>
              <a:ext cx="26835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اقدامات و </a:t>
              </a:r>
              <a:r>
                <a:rPr lang="en-US"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KPI</a:t>
              </a:r>
              <a:endParaRPr sz="1800" dirty="0">
                <a:solidFill>
                  <a:schemeClr val="accent4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400" name="Google Shape;2400;p43"/>
          <p:cNvGrpSpPr/>
          <p:nvPr/>
        </p:nvGrpSpPr>
        <p:grpSpPr>
          <a:xfrm>
            <a:off x="450726" y="-9683"/>
            <a:ext cx="8242548" cy="5154084"/>
            <a:chOff x="450726" y="-9683"/>
            <a:chExt cx="8242548" cy="5154084"/>
          </a:xfrm>
        </p:grpSpPr>
        <p:sp>
          <p:nvSpPr>
            <p:cNvPr id="2401" name="Google Shape;2401;p43"/>
            <p:cNvSpPr/>
            <p:nvPr/>
          </p:nvSpPr>
          <p:spPr>
            <a:xfrm>
              <a:off x="757050" y="1550225"/>
              <a:ext cx="7629900" cy="183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2" name="Google Shape;2402;p43"/>
            <p:cNvSpPr/>
            <p:nvPr/>
          </p:nvSpPr>
          <p:spPr>
            <a:xfrm>
              <a:off x="757050" y="2631800"/>
              <a:ext cx="7629900" cy="183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3" name="Google Shape;2403;p43"/>
            <p:cNvSpPr/>
            <p:nvPr/>
          </p:nvSpPr>
          <p:spPr>
            <a:xfrm>
              <a:off x="757050" y="3713375"/>
              <a:ext cx="7629900" cy="183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404" name="Google Shape;2404;p43"/>
            <p:cNvGrpSpPr/>
            <p:nvPr/>
          </p:nvGrpSpPr>
          <p:grpSpPr>
            <a:xfrm>
              <a:off x="4291888" y="1166404"/>
              <a:ext cx="560223" cy="3977998"/>
              <a:chOff x="4291888" y="1166404"/>
              <a:chExt cx="560223" cy="3977998"/>
            </a:xfrm>
          </p:grpSpPr>
          <p:sp>
            <p:nvSpPr>
              <p:cNvPr id="2405" name="Google Shape;2405;p43"/>
              <p:cNvSpPr/>
              <p:nvPr/>
            </p:nvSpPr>
            <p:spPr>
              <a:xfrm rot="5400000">
                <a:off x="4480350" y="1485725"/>
                <a:ext cx="183300" cy="312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06" name="Google Shape;2406;p43"/>
              <p:cNvSpPr/>
              <p:nvPr/>
            </p:nvSpPr>
            <p:spPr>
              <a:xfrm rot="5400000">
                <a:off x="4480350" y="2567300"/>
                <a:ext cx="183300" cy="312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07" name="Google Shape;2407;p43"/>
              <p:cNvSpPr/>
              <p:nvPr/>
            </p:nvSpPr>
            <p:spPr>
              <a:xfrm rot="5400000">
                <a:off x="4480350" y="3648875"/>
                <a:ext cx="183300" cy="312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08" name="Google Shape;2408;p43"/>
              <p:cNvGrpSpPr/>
              <p:nvPr/>
            </p:nvGrpSpPr>
            <p:grpSpPr>
              <a:xfrm>
                <a:off x="4291888" y="1166404"/>
                <a:ext cx="560223" cy="3977998"/>
                <a:chOff x="4291888" y="1166404"/>
                <a:chExt cx="560223" cy="3977998"/>
              </a:xfrm>
            </p:grpSpPr>
            <p:sp>
              <p:nvSpPr>
                <p:cNvPr id="2409" name="Google Shape;2409;p43"/>
                <p:cNvSpPr/>
                <p:nvPr/>
              </p:nvSpPr>
              <p:spPr>
                <a:xfrm>
                  <a:off x="4480500" y="1464001"/>
                  <a:ext cx="183000" cy="36804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2410" name="Google Shape;2410;p43"/>
                <p:cNvGrpSpPr/>
                <p:nvPr/>
              </p:nvGrpSpPr>
              <p:grpSpPr>
                <a:xfrm>
                  <a:off x="4291888" y="1166404"/>
                  <a:ext cx="560223" cy="313176"/>
                  <a:chOff x="4330956" y="1166398"/>
                  <a:chExt cx="481830" cy="269352"/>
                </a:xfrm>
              </p:grpSpPr>
              <p:grpSp>
                <p:nvGrpSpPr>
                  <p:cNvPr id="2411" name="Google Shape;2411;p43"/>
                  <p:cNvGrpSpPr/>
                  <p:nvPr/>
                </p:nvGrpSpPr>
                <p:grpSpPr>
                  <a:xfrm>
                    <a:off x="4330956" y="1166398"/>
                    <a:ext cx="481830" cy="186750"/>
                    <a:chOff x="4341438" y="1550225"/>
                    <a:chExt cx="461125" cy="178725"/>
                  </a:xfrm>
                </p:grpSpPr>
                <p:sp>
                  <p:nvSpPr>
                    <p:cNvPr id="2412" name="Google Shape;2412;p43"/>
                    <p:cNvSpPr/>
                    <p:nvPr/>
                  </p:nvSpPr>
                  <p:spPr>
                    <a:xfrm>
                      <a:off x="4545788" y="1550225"/>
                      <a:ext cx="52425" cy="178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97" h="7149" extrusionOk="0">
                          <a:moveTo>
                            <a:pt x="1069" y="0"/>
                          </a:moveTo>
                          <a:cubicBezTo>
                            <a:pt x="494" y="0"/>
                            <a:pt x="1" y="452"/>
                            <a:pt x="1" y="1027"/>
                          </a:cubicBezTo>
                          <a:lnTo>
                            <a:pt x="1" y="7148"/>
                          </a:lnTo>
                          <a:lnTo>
                            <a:pt x="2096" y="7148"/>
                          </a:lnTo>
                          <a:lnTo>
                            <a:pt x="2096" y="1027"/>
                          </a:lnTo>
                          <a:cubicBezTo>
                            <a:pt x="2096" y="452"/>
                            <a:pt x="1644" y="0"/>
                            <a:pt x="1069" y="0"/>
                          </a:cubicBez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413" name="Google Shape;2413;p43"/>
                    <p:cNvSpPr/>
                    <p:nvPr/>
                  </p:nvSpPr>
                  <p:spPr>
                    <a:xfrm>
                      <a:off x="4512938" y="1570750"/>
                      <a:ext cx="118125" cy="118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725" h="4725" extrusionOk="0">
                          <a:moveTo>
                            <a:pt x="904" y="1"/>
                          </a:moveTo>
                          <a:cubicBezTo>
                            <a:pt x="411" y="1"/>
                            <a:pt x="0" y="412"/>
                            <a:pt x="0" y="905"/>
                          </a:cubicBezTo>
                          <a:lnTo>
                            <a:pt x="0" y="3821"/>
                          </a:lnTo>
                          <a:cubicBezTo>
                            <a:pt x="0" y="4355"/>
                            <a:pt x="411" y="4725"/>
                            <a:pt x="904" y="4725"/>
                          </a:cubicBezTo>
                          <a:lnTo>
                            <a:pt x="3821" y="4725"/>
                          </a:lnTo>
                          <a:cubicBezTo>
                            <a:pt x="4314" y="4725"/>
                            <a:pt x="4725" y="4355"/>
                            <a:pt x="4725" y="3821"/>
                          </a:cubicBezTo>
                          <a:lnTo>
                            <a:pt x="4725" y="905"/>
                          </a:lnTo>
                          <a:cubicBezTo>
                            <a:pt x="4725" y="412"/>
                            <a:pt x="4314" y="1"/>
                            <a:pt x="3821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414" name="Google Shape;2414;p43"/>
                    <p:cNvSpPr/>
                    <p:nvPr/>
                  </p:nvSpPr>
                  <p:spPr>
                    <a:xfrm>
                      <a:off x="4341438" y="1578250"/>
                      <a:ext cx="188975" cy="1010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559" h="4043" extrusionOk="0">
                          <a:moveTo>
                            <a:pt x="2012" y="0"/>
                          </a:moveTo>
                          <a:cubicBezTo>
                            <a:pt x="939" y="0"/>
                            <a:pt x="0" y="873"/>
                            <a:pt x="0" y="2001"/>
                          </a:cubicBezTo>
                          <a:cubicBezTo>
                            <a:pt x="0" y="3165"/>
                            <a:pt x="940" y="4043"/>
                            <a:pt x="2014" y="4043"/>
                          </a:cubicBezTo>
                          <a:cubicBezTo>
                            <a:pt x="2230" y="4043"/>
                            <a:pt x="2451" y="4008"/>
                            <a:pt x="2670" y="3932"/>
                          </a:cubicBezTo>
                          <a:lnTo>
                            <a:pt x="7189" y="2412"/>
                          </a:lnTo>
                          <a:cubicBezTo>
                            <a:pt x="7559" y="2289"/>
                            <a:pt x="7559" y="1755"/>
                            <a:pt x="7189" y="1632"/>
                          </a:cubicBezTo>
                          <a:lnTo>
                            <a:pt x="2670" y="112"/>
                          </a:lnTo>
                          <a:cubicBezTo>
                            <a:pt x="2450" y="36"/>
                            <a:pt x="2229" y="0"/>
                            <a:pt x="2012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415" name="Google Shape;2415;p43"/>
                    <p:cNvSpPr/>
                    <p:nvPr/>
                  </p:nvSpPr>
                  <p:spPr>
                    <a:xfrm>
                      <a:off x="4612563" y="1578250"/>
                      <a:ext cx="190000" cy="1010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600" h="4043" extrusionOk="0">
                          <a:moveTo>
                            <a:pt x="5588" y="0"/>
                          </a:moveTo>
                          <a:cubicBezTo>
                            <a:pt x="5371" y="0"/>
                            <a:pt x="5150" y="36"/>
                            <a:pt x="4930" y="112"/>
                          </a:cubicBezTo>
                          <a:lnTo>
                            <a:pt x="411" y="1632"/>
                          </a:lnTo>
                          <a:cubicBezTo>
                            <a:pt x="0" y="1755"/>
                            <a:pt x="0" y="2289"/>
                            <a:pt x="411" y="2412"/>
                          </a:cubicBezTo>
                          <a:lnTo>
                            <a:pt x="4930" y="3932"/>
                          </a:lnTo>
                          <a:cubicBezTo>
                            <a:pt x="5149" y="4008"/>
                            <a:pt x="5370" y="4043"/>
                            <a:pt x="5586" y="4043"/>
                          </a:cubicBezTo>
                          <a:cubicBezTo>
                            <a:pt x="6660" y="4043"/>
                            <a:pt x="7600" y="3165"/>
                            <a:pt x="7600" y="2001"/>
                          </a:cubicBezTo>
                          <a:cubicBezTo>
                            <a:pt x="7600" y="873"/>
                            <a:pt x="6661" y="0"/>
                            <a:pt x="5588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  <p:sp>
                <p:nvSpPr>
                  <p:cNvPr id="2416" name="Google Shape;2416;p43"/>
                  <p:cNvSpPr/>
                  <p:nvPr/>
                </p:nvSpPr>
                <p:spPr>
                  <a:xfrm>
                    <a:off x="4410600" y="1350550"/>
                    <a:ext cx="322800" cy="852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2417" name="Google Shape;2417;p43"/>
            <p:cNvGrpSpPr/>
            <p:nvPr/>
          </p:nvGrpSpPr>
          <p:grpSpPr>
            <a:xfrm>
              <a:off x="450726" y="1550225"/>
              <a:ext cx="591502" cy="1264875"/>
              <a:chOff x="404248" y="1550225"/>
              <a:chExt cx="591502" cy="1264875"/>
            </a:xfrm>
          </p:grpSpPr>
          <p:sp>
            <p:nvSpPr>
              <p:cNvPr id="2418" name="Google Shape;2418;p43"/>
              <p:cNvSpPr/>
              <p:nvPr/>
            </p:nvSpPr>
            <p:spPr>
              <a:xfrm flipH="1">
                <a:off x="453899" y="155022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19" name="Google Shape;2419;p43"/>
              <p:cNvSpPr/>
              <p:nvPr/>
            </p:nvSpPr>
            <p:spPr>
              <a:xfrm rot="10800000">
                <a:off x="453899" y="227323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20" name="Google Shape;2420;p43"/>
              <p:cNvSpPr/>
              <p:nvPr/>
            </p:nvSpPr>
            <p:spPr>
              <a:xfrm rot="5400000">
                <a:off x="252899" y="2091012"/>
                <a:ext cx="585300" cy="183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21" name="Google Shape;2421;p43"/>
              <p:cNvGrpSpPr/>
              <p:nvPr/>
            </p:nvGrpSpPr>
            <p:grpSpPr>
              <a:xfrm rot="5400000">
                <a:off x="425548" y="2016750"/>
                <a:ext cx="240000" cy="282600"/>
                <a:chOff x="4919648" y="1886085"/>
                <a:chExt cx="240000" cy="282600"/>
              </a:xfrm>
            </p:grpSpPr>
            <p:sp>
              <p:nvSpPr>
                <p:cNvPr id="2422" name="Google Shape;2422;p43"/>
                <p:cNvSpPr/>
                <p:nvPr/>
              </p:nvSpPr>
              <p:spPr>
                <a:xfrm rot="-5400000">
                  <a:off x="4947998" y="1907257"/>
                  <a:ext cx="183300" cy="2400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23" name="Google Shape;2423;p43"/>
                <p:cNvSpPr/>
                <p:nvPr/>
              </p:nvSpPr>
              <p:spPr>
                <a:xfrm rot="5400000">
                  <a:off x="4898348" y="1977885"/>
                  <a:ext cx="282600" cy="99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24" name="Google Shape;2424;p43"/>
            <p:cNvGrpSpPr/>
            <p:nvPr/>
          </p:nvGrpSpPr>
          <p:grpSpPr>
            <a:xfrm flipH="1">
              <a:off x="8101772" y="2631800"/>
              <a:ext cx="591502" cy="1264875"/>
              <a:chOff x="404248" y="1550225"/>
              <a:chExt cx="591502" cy="1264875"/>
            </a:xfrm>
          </p:grpSpPr>
          <p:sp>
            <p:nvSpPr>
              <p:cNvPr id="2425" name="Google Shape;2425;p43"/>
              <p:cNvSpPr/>
              <p:nvPr/>
            </p:nvSpPr>
            <p:spPr>
              <a:xfrm flipH="1">
                <a:off x="453899" y="155022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26" name="Google Shape;2426;p43"/>
              <p:cNvSpPr/>
              <p:nvPr/>
            </p:nvSpPr>
            <p:spPr>
              <a:xfrm rot="10800000">
                <a:off x="453899" y="227323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27" name="Google Shape;2427;p43"/>
              <p:cNvSpPr/>
              <p:nvPr/>
            </p:nvSpPr>
            <p:spPr>
              <a:xfrm rot="5400000">
                <a:off x="252899" y="2091012"/>
                <a:ext cx="585300" cy="183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28" name="Google Shape;2428;p43"/>
              <p:cNvGrpSpPr/>
              <p:nvPr/>
            </p:nvGrpSpPr>
            <p:grpSpPr>
              <a:xfrm rot="5400000">
                <a:off x="425548" y="2016750"/>
                <a:ext cx="240000" cy="282600"/>
                <a:chOff x="4919648" y="1886085"/>
                <a:chExt cx="240000" cy="282600"/>
              </a:xfrm>
            </p:grpSpPr>
            <p:sp>
              <p:nvSpPr>
                <p:cNvPr id="2429" name="Google Shape;2429;p43"/>
                <p:cNvSpPr/>
                <p:nvPr/>
              </p:nvSpPr>
              <p:spPr>
                <a:xfrm rot="-5400000">
                  <a:off x="4947998" y="1907257"/>
                  <a:ext cx="183300" cy="2400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30" name="Google Shape;2430;p43"/>
                <p:cNvSpPr/>
                <p:nvPr/>
              </p:nvSpPr>
              <p:spPr>
                <a:xfrm rot="5400000">
                  <a:off x="4898348" y="1977885"/>
                  <a:ext cx="282600" cy="99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31" name="Google Shape;2431;p43"/>
            <p:cNvGrpSpPr/>
            <p:nvPr/>
          </p:nvGrpSpPr>
          <p:grpSpPr>
            <a:xfrm>
              <a:off x="450726" y="3713375"/>
              <a:ext cx="591502" cy="1430864"/>
              <a:chOff x="404248" y="1550225"/>
              <a:chExt cx="591502" cy="1430864"/>
            </a:xfrm>
          </p:grpSpPr>
          <p:sp>
            <p:nvSpPr>
              <p:cNvPr id="2432" name="Google Shape;2432;p43"/>
              <p:cNvSpPr/>
              <p:nvPr/>
            </p:nvSpPr>
            <p:spPr>
              <a:xfrm flipH="1">
                <a:off x="453899" y="155022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33" name="Google Shape;2433;p43"/>
              <p:cNvSpPr/>
              <p:nvPr/>
            </p:nvSpPr>
            <p:spPr>
              <a:xfrm rot="5400000">
                <a:off x="-3" y="2343889"/>
                <a:ext cx="1091100" cy="183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34" name="Google Shape;2434;p43"/>
              <p:cNvGrpSpPr/>
              <p:nvPr/>
            </p:nvGrpSpPr>
            <p:grpSpPr>
              <a:xfrm rot="5400000">
                <a:off x="425548" y="2016750"/>
                <a:ext cx="240000" cy="282600"/>
                <a:chOff x="4919648" y="1886085"/>
                <a:chExt cx="240000" cy="282600"/>
              </a:xfrm>
            </p:grpSpPr>
            <p:sp>
              <p:nvSpPr>
                <p:cNvPr id="2435" name="Google Shape;2435;p43"/>
                <p:cNvSpPr/>
                <p:nvPr/>
              </p:nvSpPr>
              <p:spPr>
                <a:xfrm rot="-5400000">
                  <a:off x="4947998" y="1907257"/>
                  <a:ext cx="183300" cy="2400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36" name="Google Shape;2436;p43"/>
                <p:cNvSpPr/>
                <p:nvPr/>
              </p:nvSpPr>
              <p:spPr>
                <a:xfrm rot="5400000">
                  <a:off x="4898348" y="1977885"/>
                  <a:ext cx="282600" cy="99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37" name="Google Shape;2437;p43"/>
            <p:cNvGrpSpPr/>
            <p:nvPr/>
          </p:nvGrpSpPr>
          <p:grpSpPr>
            <a:xfrm flipH="1">
              <a:off x="8101772" y="-9683"/>
              <a:ext cx="591502" cy="1743208"/>
              <a:chOff x="404248" y="1071892"/>
              <a:chExt cx="591502" cy="1743208"/>
            </a:xfrm>
          </p:grpSpPr>
          <p:sp>
            <p:nvSpPr>
              <p:cNvPr id="2438" name="Google Shape;2438;p43"/>
              <p:cNvSpPr/>
              <p:nvPr/>
            </p:nvSpPr>
            <p:spPr>
              <a:xfrm rot="10800000">
                <a:off x="453899" y="2273235"/>
                <a:ext cx="541851" cy="541865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39" name="Google Shape;2439;p43"/>
              <p:cNvSpPr/>
              <p:nvPr/>
            </p:nvSpPr>
            <p:spPr>
              <a:xfrm rot="5400000">
                <a:off x="-156153" y="1681942"/>
                <a:ext cx="1403400" cy="183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40" name="Google Shape;2440;p43"/>
              <p:cNvGrpSpPr/>
              <p:nvPr/>
            </p:nvGrpSpPr>
            <p:grpSpPr>
              <a:xfrm rot="5400000">
                <a:off x="425548" y="2016750"/>
                <a:ext cx="240000" cy="282600"/>
                <a:chOff x="4919648" y="1886085"/>
                <a:chExt cx="240000" cy="282600"/>
              </a:xfrm>
            </p:grpSpPr>
            <p:sp>
              <p:nvSpPr>
                <p:cNvPr id="2441" name="Google Shape;2441;p43"/>
                <p:cNvSpPr/>
                <p:nvPr/>
              </p:nvSpPr>
              <p:spPr>
                <a:xfrm rot="-5400000">
                  <a:off x="4947998" y="1907257"/>
                  <a:ext cx="183300" cy="2400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42" name="Google Shape;2442;p43"/>
                <p:cNvSpPr/>
                <p:nvPr/>
              </p:nvSpPr>
              <p:spPr>
                <a:xfrm rot="5400000">
                  <a:off x="4898348" y="1977885"/>
                  <a:ext cx="282600" cy="99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43" name="Google Shape;2443;p43"/>
            <p:cNvGrpSpPr/>
            <p:nvPr/>
          </p:nvGrpSpPr>
          <p:grpSpPr>
            <a:xfrm rot="-5400000" flipH="1">
              <a:off x="4451999" y="3122937"/>
              <a:ext cx="240000" cy="282600"/>
              <a:chOff x="4919648" y="1886085"/>
              <a:chExt cx="240000" cy="282600"/>
            </a:xfrm>
          </p:grpSpPr>
          <p:sp>
            <p:nvSpPr>
              <p:cNvPr id="2444" name="Google Shape;2444;p43"/>
              <p:cNvSpPr/>
              <p:nvPr/>
            </p:nvSpPr>
            <p:spPr>
              <a:xfrm rot="-5400000">
                <a:off x="4947998" y="1907257"/>
                <a:ext cx="183300" cy="2400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45" name="Google Shape;2445;p43"/>
              <p:cNvSpPr/>
              <p:nvPr/>
            </p:nvSpPr>
            <p:spPr>
              <a:xfrm rot="5400000">
                <a:off x="4898348" y="1977885"/>
                <a:ext cx="282600" cy="9900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17"/>
          <p:cNvGrpSpPr/>
          <p:nvPr/>
        </p:nvGrpSpPr>
        <p:grpSpPr>
          <a:xfrm>
            <a:off x="467586" y="1226143"/>
            <a:ext cx="8229652" cy="457074"/>
            <a:chOff x="457174" y="1166274"/>
            <a:chExt cx="8229652" cy="457074"/>
          </a:xfrm>
        </p:grpSpPr>
        <p:sp>
          <p:nvSpPr>
            <p:cNvPr id="189" name="Google Shape;189;p17"/>
            <p:cNvSpPr/>
            <p:nvPr/>
          </p:nvSpPr>
          <p:spPr>
            <a:xfrm flipH="1">
              <a:off x="551550" y="1222161"/>
              <a:ext cx="8040900" cy="3453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0" name="Google Shape;190;p17"/>
            <p:cNvGrpSpPr/>
            <p:nvPr/>
          </p:nvGrpSpPr>
          <p:grpSpPr>
            <a:xfrm rot="-5400000">
              <a:off x="342600" y="1280847"/>
              <a:ext cx="457074" cy="227927"/>
              <a:chOff x="472625" y="2827952"/>
              <a:chExt cx="1507500" cy="227859"/>
            </a:xfrm>
          </p:grpSpPr>
          <p:sp>
            <p:nvSpPr>
              <p:cNvPr id="191" name="Google Shape;191;p17"/>
              <p:cNvSpPr/>
              <p:nvPr/>
            </p:nvSpPr>
            <p:spPr>
              <a:xfrm>
                <a:off x="653375" y="2869511"/>
                <a:ext cx="1146000" cy="186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>
                <a:off x="472625" y="2827952"/>
                <a:ext cx="1507500" cy="1392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93" name="Google Shape;193;p17"/>
            <p:cNvGrpSpPr/>
            <p:nvPr/>
          </p:nvGrpSpPr>
          <p:grpSpPr>
            <a:xfrm rot="5400000">
              <a:off x="8344326" y="1280847"/>
              <a:ext cx="457074" cy="227927"/>
              <a:chOff x="472625" y="2827952"/>
              <a:chExt cx="1507500" cy="227859"/>
            </a:xfrm>
          </p:grpSpPr>
          <p:sp>
            <p:nvSpPr>
              <p:cNvPr id="194" name="Google Shape;194;p17"/>
              <p:cNvSpPr/>
              <p:nvPr/>
            </p:nvSpPr>
            <p:spPr>
              <a:xfrm>
                <a:off x="653375" y="2869511"/>
                <a:ext cx="1146000" cy="186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195" name="Google Shape;195;p17"/>
              <p:cNvSpPr/>
              <p:nvPr/>
            </p:nvSpPr>
            <p:spPr>
              <a:xfrm>
                <a:off x="472625" y="2827952"/>
                <a:ext cx="1507500" cy="1392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196" name="Google Shape;196;p17"/>
          <p:cNvGrpSpPr/>
          <p:nvPr/>
        </p:nvGrpSpPr>
        <p:grpSpPr>
          <a:xfrm>
            <a:off x="740506" y="1162061"/>
            <a:ext cx="2339339" cy="3981539"/>
            <a:chOff x="740506" y="1162061"/>
            <a:chExt cx="2339339" cy="3981539"/>
          </a:xfrm>
        </p:grpSpPr>
        <p:sp>
          <p:nvSpPr>
            <p:cNvPr id="197" name="Google Shape;197;p17"/>
            <p:cNvSpPr/>
            <p:nvPr/>
          </p:nvSpPr>
          <p:spPr>
            <a:xfrm flipH="1">
              <a:off x="1736475" y="1467700"/>
              <a:ext cx="347400" cy="941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198" name="Google Shape;198;p17"/>
            <p:cNvGrpSpPr/>
            <p:nvPr/>
          </p:nvGrpSpPr>
          <p:grpSpPr>
            <a:xfrm>
              <a:off x="740506" y="1966993"/>
              <a:ext cx="2339339" cy="3176608"/>
              <a:chOff x="740509" y="1966993"/>
              <a:chExt cx="2339339" cy="3176608"/>
            </a:xfrm>
          </p:grpSpPr>
          <p:sp>
            <p:nvSpPr>
              <p:cNvPr id="199" name="Google Shape;199;p17"/>
              <p:cNvSpPr/>
              <p:nvPr/>
            </p:nvSpPr>
            <p:spPr>
              <a:xfrm>
                <a:off x="836475" y="2043100"/>
                <a:ext cx="2147400" cy="3100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00" name="Google Shape;200;p17"/>
              <p:cNvGrpSpPr/>
              <p:nvPr/>
            </p:nvGrpSpPr>
            <p:grpSpPr>
              <a:xfrm>
                <a:off x="740509" y="1966993"/>
                <a:ext cx="2339339" cy="227864"/>
                <a:chOff x="472625" y="2827952"/>
                <a:chExt cx="1507500" cy="227864"/>
              </a:xfrm>
            </p:grpSpPr>
            <p:sp>
              <p:nvSpPr>
                <p:cNvPr id="201" name="Google Shape;201;p17"/>
                <p:cNvSpPr/>
                <p:nvPr/>
              </p:nvSpPr>
              <p:spPr>
                <a:xfrm>
                  <a:off x="534425" y="2869516"/>
                  <a:ext cx="13839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2" name="Google Shape;202;p17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03" name="Google Shape;203;p17"/>
            <p:cNvGrpSpPr/>
            <p:nvPr/>
          </p:nvGrpSpPr>
          <p:grpSpPr>
            <a:xfrm>
              <a:off x="941472" y="2414543"/>
              <a:ext cx="1937400" cy="1720916"/>
              <a:chOff x="941472" y="2414543"/>
              <a:chExt cx="1937400" cy="1720916"/>
            </a:xfrm>
          </p:grpSpPr>
          <p:sp>
            <p:nvSpPr>
              <p:cNvPr id="204" name="Google Shape;204;p17"/>
              <p:cNvSpPr/>
              <p:nvPr/>
            </p:nvSpPr>
            <p:spPr>
              <a:xfrm>
                <a:off x="1130472" y="2414543"/>
                <a:ext cx="1559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$2,000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5" name="Google Shape;205;p17"/>
              <p:cNvSpPr txBox="1"/>
              <p:nvPr/>
            </p:nvSpPr>
            <p:spPr>
              <a:xfrm>
                <a:off x="941472" y="3098052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طرح اساسی</a:t>
                </a:r>
                <a:endParaRPr sz="20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06" name="Google Shape;206;p17"/>
              <p:cNvSpPr txBox="1"/>
              <p:nvPr/>
            </p:nvSpPr>
            <p:spPr>
              <a:xfrm>
                <a:off x="941472" y="343855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207" name="Google Shape;207;p17"/>
            <p:cNvGrpSpPr/>
            <p:nvPr/>
          </p:nvGrpSpPr>
          <p:grpSpPr>
            <a:xfrm>
              <a:off x="1617559" y="1162061"/>
              <a:ext cx="585232" cy="585232"/>
              <a:chOff x="4330085" y="2474650"/>
              <a:chExt cx="587700" cy="587700"/>
            </a:xfrm>
          </p:grpSpPr>
          <p:sp>
            <p:nvSpPr>
              <p:cNvPr id="208" name="Google Shape;208;p17"/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9" name="Google Shape;209;p17"/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0" name="Google Shape;210;p17"/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" name="Google Shape;211;p17"/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2" name="Google Shape;212;p17"/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3" name="Google Shape;213;p17"/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4" name="Google Shape;214;p17"/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15" name="Google Shape;215;p17"/>
          <p:cNvGrpSpPr/>
          <p:nvPr/>
        </p:nvGrpSpPr>
        <p:grpSpPr>
          <a:xfrm>
            <a:off x="6064156" y="1162061"/>
            <a:ext cx="2339339" cy="3981539"/>
            <a:chOff x="6064156" y="1162061"/>
            <a:chExt cx="2339339" cy="3981539"/>
          </a:xfrm>
        </p:grpSpPr>
        <p:sp>
          <p:nvSpPr>
            <p:cNvPr id="216" name="Google Shape;216;p17"/>
            <p:cNvSpPr/>
            <p:nvPr/>
          </p:nvSpPr>
          <p:spPr>
            <a:xfrm flipH="1">
              <a:off x="7060125" y="1467700"/>
              <a:ext cx="347400" cy="941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7" name="Google Shape;217;p17"/>
            <p:cNvGrpSpPr/>
            <p:nvPr/>
          </p:nvGrpSpPr>
          <p:grpSpPr>
            <a:xfrm>
              <a:off x="6064156" y="1966993"/>
              <a:ext cx="2339339" cy="3176608"/>
              <a:chOff x="6064159" y="2191248"/>
              <a:chExt cx="2339338" cy="3176608"/>
            </a:xfrm>
          </p:grpSpPr>
          <p:sp>
            <p:nvSpPr>
              <p:cNvPr id="218" name="Google Shape;218;p17"/>
              <p:cNvSpPr/>
              <p:nvPr/>
            </p:nvSpPr>
            <p:spPr>
              <a:xfrm>
                <a:off x="6160125" y="2267356"/>
                <a:ext cx="2147400" cy="3100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19" name="Google Shape;219;p17"/>
              <p:cNvGrpSpPr/>
              <p:nvPr/>
            </p:nvGrpSpPr>
            <p:grpSpPr>
              <a:xfrm>
                <a:off x="6064159" y="2191248"/>
                <a:ext cx="2339338" cy="227864"/>
                <a:chOff x="472625" y="2827952"/>
                <a:chExt cx="1507500" cy="227864"/>
              </a:xfrm>
            </p:grpSpPr>
            <p:sp>
              <p:nvSpPr>
                <p:cNvPr id="220" name="Google Shape;220;p17"/>
                <p:cNvSpPr/>
                <p:nvPr/>
              </p:nvSpPr>
              <p:spPr>
                <a:xfrm>
                  <a:off x="534425" y="2869516"/>
                  <a:ext cx="13839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1" name="Google Shape;221;p17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22" name="Google Shape;222;p17"/>
            <p:cNvGrpSpPr/>
            <p:nvPr/>
          </p:nvGrpSpPr>
          <p:grpSpPr>
            <a:xfrm>
              <a:off x="6265125" y="2414543"/>
              <a:ext cx="1937400" cy="1720916"/>
              <a:chOff x="6265125" y="2414543"/>
              <a:chExt cx="1937400" cy="1720916"/>
            </a:xfrm>
          </p:grpSpPr>
          <p:sp>
            <p:nvSpPr>
              <p:cNvPr id="223" name="Google Shape;223;p17"/>
              <p:cNvSpPr/>
              <p:nvPr/>
            </p:nvSpPr>
            <p:spPr>
              <a:xfrm>
                <a:off x="6454125" y="2414543"/>
                <a:ext cx="1559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$10,000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4" name="Google Shape;224;p17"/>
              <p:cNvSpPr txBox="1"/>
              <p:nvPr/>
            </p:nvSpPr>
            <p:spPr>
              <a:xfrm>
                <a:off x="6265125" y="3098052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طرح حق بیمه</a:t>
                </a:r>
                <a:endParaRPr sz="20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25" name="Google Shape;225;p17"/>
              <p:cNvSpPr txBox="1"/>
              <p:nvPr/>
            </p:nvSpPr>
            <p:spPr>
              <a:xfrm>
                <a:off x="6265125" y="343855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226" name="Google Shape;226;p17"/>
            <p:cNvGrpSpPr/>
            <p:nvPr/>
          </p:nvGrpSpPr>
          <p:grpSpPr>
            <a:xfrm>
              <a:off x="6959495" y="1162061"/>
              <a:ext cx="548660" cy="548660"/>
              <a:chOff x="-153656" y="316021"/>
              <a:chExt cx="585300" cy="585300"/>
            </a:xfrm>
          </p:grpSpPr>
          <p:grpSp>
            <p:nvGrpSpPr>
              <p:cNvPr id="227" name="Google Shape;227;p17"/>
              <p:cNvGrpSpPr/>
              <p:nvPr/>
            </p:nvGrpSpPr>
            <p:grpSpPr>
              <a:xfrm>
                <a:off x="-153656" y="316021"/>
                <a:ext cx="585300" cy="585300"/>
                <a:chOff x="-153656" y="427117"/>
                <a:chExt cx="585300" cy="585300"/>
              </a:xfrm>
            </p:grpSpPr>
            <p:sp>
              <p:nvSpPr>
                <p:cNvPr id="228" name="Google Shape;228;p17"/>
                <p:cNvSpPr/>
                <p:nvPr/>
              </p:nvSpPr>
              <p:spPr>
                <a:xfrm>
                  <a:off x="106425" y="458973"/>
                  <a:ext cx="65080" cy="2677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29" name="Google Shape;229;p17"/>
                <p:cNvSpPr/>
                <p:nvPr/>
              </p:nvSpPr>
              <p:spPr>
                <a:xfrm>
                  <a:off x="-153656" y="427117"/>
                  <a:ext cx="585300" cy="585300"/>
                </a:xfrm>
                <a:prstGeom prst="donut">
                  <a:avLst>
                    <a:gd name="adj" fmla="val 935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0" name="Google Shape;230;p17"/>
                <p:cNvSpPr/>
                <p:nvPr/>
              </p:nvSpPr>
              <p:spPr>
                <a:xfrm rot="2700000">
                  <a:off x="16884" y="672891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31" name="Google Shape;231;p17"/>
                <p:cNvSpPr/>
                <p:nvPr/>
              </p:nvSpPr>
              <p:spPr>
                <a:xfrm rot="-2700000">
                  <a:off x="193455" y="675396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32" name="Google Shape;232;p17"/>
              <p:cNvSpPr/>
              <p:nvPr/>
            </p:nvSpPr>
            <p:spPr>
              <a:xfrm>
                <a:off x="56310" y="525987"/>
                <a:ext cx="165300" cy="1653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33" name="Google Shape;233;p17"/>
              <p:cNvSpPr/>
              <p:nvPr/>
            </p:nvSpPr>
            <p:spPr>
              <a:xfrm>
                <a:off x="101760" y="571437"/>
                <a:ext cx="74400" cy="744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34" name="Google Shape;234;p17"/>
          <p:cNvGrpSpPr/>
          <p:nvPr/>
        </p:nvGrpSpPr>
        <p:grpSpPr>
          <a:xfrm>
            <a:off x="3402331" y="1162061"/>
            <a:ext cx="2339339" cy="3981540"/>
            <a:chOff x="3402331" y="1162061"/>
            <a:chExt cx="2339339" cy="3981540"/>
          </a:xfrm>
        </p:grpSpPr>
        <p:sp>
          <p:nvSpPr>
            <p:cNvPr id="235" name="Google Shape;235;p17"/>
            <p:cNvSpPr/>
            <p:nvPr/>
          </p:nvSpPr>
          <p:spPr>
            <a:xfrm flipH="1">
              <a:off x="4398300" y="1467700"/>
              <a:ext cx="347400" cy="941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36" name="Google Shape;236;p17"/>
            <p:cNvGrpSpPr/>
            <p:nvPr/>
          </p:nvGrpSpPr>
          <p:grpSpPr>
            <a:xfrm>
              <a:off x="3402331" y="1966993"/>
              <a:ext cx="2339339" cy="3176608"/>
              <a:chOff x="3402334" y="2191248"/>
              <a:chExt cx="2339339" cy="3176608"/>
            </a:xfrm>
          </p:grpSpPr>
          <p:sp>
            <p:nvSpPr>
              <p:cNvPr id="237" name="Google Shape;237;p17"/>
              <p:cNvSpPr/>
              <p:nvPr/>
            </p:nvSpPr>
            <p:spPr>
              <a:xfrm>
                <a:off x="3498300" y="2267356"/>
                <a:ext cx="2147400" cy="3100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38" name="Google Shape;238;p17"/>
              <p:cNvGrpSpPr/>
              <p:nvPr/>
            </p:nvGrpSpPr>
            <p:grpSpPr>
              <a:xfrm>
                <a:off x="3402334" y="2191248"/>
                <a:ext cx="2339339" cy="227864"/>
                <a:chOff x="472625" y="2827952"/>
                <a:chExt cx="1507500" cy="227864"/>
              </a:xfrm>
            </p:grpSpPr>
            <p:sp>
              <p:nvSpPr>
                <p:cNvPr id="239" name="Google Shape;239;p17"/>
                <p:cNvSpPr/>
                <p:nvPr/>
              </p:nvSpPr>
              <p:spPr>
                <a:xfrm>
                  <a:off x="534425" y="2869516"/>
                  <a:ext cx="1383900" cy="1863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0" name="Google Shape;240;p17"/>
                <p:cNvSpPr/>
                <p:nvPr/>
              </p:nvSpPr>
              <p:spPr>
                <a:xfrm>
                  <a:off x="472625" y="2827952"/>
                  <a:ext cx="1507500" cy="1392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1" name="Google Shape;241;p17"/>
            <p:cNvGrpSpPr/>
            <p:nvPr/>
          </p:nvGrpSpPr>
          <p:grpSpPr>
            <a:xfrm>
              <a:off x="3603300" y="2414543"/>
              <a:ext cx="1937400" cy="1720916"/>
              <a:chOff x="3603300" y="2414543"/>
              <a:chExt cx="1937400" cy="1720916"/>
            </a:xfrm>
          </p:grpSpPr>
          <p:sp>
            <p:nvSpPr>
              <p:cNvPr id="242" name="Google Shape;242;p17"/>
              <p:cNvSpPr/>
              <p:nvPr/>
            </p:nvSpPr>
            <p:spPr>
              <a:xfrm>
                <a:off x="3792300" y="2414543"/>
                <a:ext cx="1559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$5,000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43" name="Google Shape;243;p17"/>
              <p:cNvSpPr txBox="1"/>
              <p:nvPr/>
            </p:nvSpPr>
            <p:spPr>
              <a:xfrm>
                <a:off x="3603300" y="3098052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dk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طرح استاندارد</a:t>
                </a:r>
                <a:endParaRPr sz="2000" dirty="0">
                  <a:solidFill>
                    <a:schemeClr val="dk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244" name="Google Shape;244;p17"/>
              <p:cNvSpPr txBox="1"/>
              <p:nvPr/>
            </p:nvSpPr>
            <p:spPr>
              <a:xfrm>
                <a:off x="3603300" y="343855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grpSp>
          <p:nvGrpSpPr>
            <p:cNvPr id="245" name="Google Shape;245;p17"/>
            <p:cNvGrpSpPr/>
            <p:nvPr/>
          </p:nvGrpSpPr>
          <p:grpSpPr>
            <a:xfrm rot="5400000">
              <a:off x="4279393" y="1162052"/>
              <a:ext cx="585214" cy="585233"/>
              <a:chOff x="785335" y="2087786"/>
              <a:chExt cx="584162" cy="595657"/>
            </a:xfrm>
          </p:grpSpPr>
          <p:sp>
            <p:nvSpPr>
              <p:cNvPr id="246" name="Google Shape;246;p17"/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7" name="Google Shape;247;p17"/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8" name="Google Shape;248;p17"/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49" name="Google Shape;249;p17"/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0" name="Google Shape;250;p17"/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1" name="Google Shape;251;p17"/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2" name="Google Shape;252;p17"/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5" name="Google Shape;255;p17"/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6" name="Google Shape;256;p17"/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7" name="Google Shape;257;p17"/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8" name="Google Shape;258;p17"/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59" name="Google Shape;259;p17"/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260" name="Google Shape;260;p17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61" name="Google Shape;261;p17"/>
          <p:cNvSpPr/>
          <p:nvPr/>
        </p:nvSpPr>
        <p:spPr>
          <a:xfrm>
            <a:off x="3515193" y="4999621"/>
            <a:ext cx="12335" cy="10017"/>
          </a:xfrm>
          <a:custGeom>
            <a:avLst/>
            <a:gdLst/>
            <a:ahLst/>
            <a:cxnLst/>
            <a:rect l="l" t="t" r="r" b="b"/>
            <a:pathLst>
              <a:path w="548" h="445" extrusionOk="0">
                <a:moveTo>
                  <a:pt x="274" y="0"/>
                </a:moveTo>
                <a:cubicBezTo>
                  <a:pt x="0" y="0"/>
                  <a:pt x="0" y="445"/>
                  <a:pt x="274" y="445"/>
                </a:cubicBezTo>
                <a:cubicBezTo>
                  <a:pt x="547" y="445"/>
                  <a:pt x="547" y="0"/>
                  <a:pt x="27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62" name="Google Shape;262;p17"/>
          <p:cNvGrpSpPr/>
          <p:nvPr/>
        </p:nvGrpSpPr>
        <p:grpSpPr>
          <a:xfrm>
            <a:off x="1180283" y="4246378"/>
            <a:ext cx="1459785" cy="436185"/>
            <a:chOff x="1190706" y="4212723"/>
            <a:chExt cx="1459785" cy="436185"/>
          </a:xfrm>
        </p:grpSpPr>
        <p:sp>
          <p:nvSpPr>
            <p:cNvPr id="263" name="Google Shape;263;p17"/>
            <p:cNvSpPr/>
            <p:nvPr/>
          </p:nvSpPr>
          <p:spPr>
            <a:xfrm>
              <a:off x="11907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170195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" name="Google Shape;265;p17"/>
            <p:cNvSpPr/>
            <p:nvPr/>
          </p:nvSpPr>
          <p:spPr>
            <a:xfrm>
              <a:off x="22132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6" name="Google Shape;266;p17"/>
          <p:cNvGrpSpPr/>
          <p:nvPr/>
        </p:nvGrpSpPr>
        <p:grpSpPr>
          <a:xfrm>
            <a:off x="3842111" y="4246378"/>
            <a:ext cx="1459785" cy="436185"/>
            <a:chOff x="1190706" y="4212723"/>
            <a:chExt cx="1459785" cy="436185"/>
          </a:xfrm>
        </p:grpSpPr>
        <p:sp>
          <p:nvSpPr>
            <p:cNvPr id="267" name="Google Shape;267;p17"/>
            <p:cNvSpPr/>
            <p:nvPr/>
          </p:nvSpPr>
          <p:spPr>
            <a:xfrm>
              <a:off x="11907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" name="Google Shape;268;p17"/>
            <p:cNvSpPr/>
            <p:nvPr/>
          </p:nvSpPr>
          <p:spPr>
            <a:xfrm>
              <a:off x="170195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" name="Google Shape;269;p17"/>
            <p:cNvSpPr/>
            <p:nvPr/>
          </p:nvSpPr>
          <p:spPr>
            <a:xfrm>
              <a:off x="22132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70" name="Google Shape;270;p17"/>
          <p:cNvGrpSpPr/>
          <p:nvPr/>
        </p:nvGrpSpPr>
        <p:grpSpPr>
          <a:xfrm>
            <a:off x="6503936" y="4246378"/>
            <a:ext cx="1459785" cy="436185"/>
            <a:chOff x="1190706" y="4212723"/>
            <a:chExt cx="1459785" cy="436185"/>
          </a:xfrm>
        </p:grpSpPr>
        <p:sp>
          <p:nvSpPr>
            <p:cNvPr id="271" name="Google Shape;271;p17"/>
            <p:cNvSpPr/>
            <p:nvPr/>
          </p:nvSpPr>
          <p:spPr>
            <a:xfrm>
              <a:off x="11907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" name="Google Shape;272;p17"/>
            <p:cNvSpPr/>
            <p:nvPr/>
          </p:nvSpPr>
          <p:spPr>
            <a:xfrm>
              <a:off x="170195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" name="Google Shape;273;p17"/>
            <p:cNvSpPr/>
            <p:nvPr/>
          </p:nvSpPr>
          <p:spPr>
            <a:xfrm>
              <a:off x="2213206" y="4212723"/>
              <a:ext cx="437285" cy="436185"/>
            </a:xfrm>
            <a:custGeom>
              <a:avLst/>
              <a:gdLst/>
              <a:ahLst/>
              <a:cxnLst/>
              <a:rect l="l" t="t" r="r" b="b"/>
              <a:pathLst>
                <a:path w="12697" h="12666" extrusionOk="0">
                  <a:moveTo>
                    <a:pt x="6301" y="1356"/>
                  </a:moveTo>
                  <a:cubicBezTo>
                    <a:pt x="6522" y="1356"/>
                    <a:pt x="6711" y="1576"/>
                    <a:pt x="6711" y="1797"/>
                  </a:cubicBezTo>
                  <a:lnTo>
                    <a:pt x="6711" y="2269"/>
                  </a:lnTo>
                  <a:cubicBezTo>
                    <a:pt x="7656" y="2458"/>
                    <a:pt x="8349" y="3309"/>
                    <a:pt x="8349" y="4285"/>
                  </a:cubicBezTo>
                  <a:cubicBezTo>
                    <a:pt x="8349" y="4538"/>
                    <a:pt x="8160" y="4727"/>
                    <a:pt x="7971" y="4727"/>
                  </a:cubicBezTo>
                  <a:cubicBezTo>
                    <a:pt x="7719" y="4727"/>
                    <a:pt x="7530" y="4538"/>
                    <a:pt x="7530" y="4285"/>
                  </a:cubicBezTo>
                  <a:cubicBezTo>
                    <a:pt x="7530" y="3624"/>
                    <a:pt x="6994" y="3057"/>
                    <a:pt x="6301" y="3057"/>
                  </a:cubicBezTo>
                  <a:cubicBezTo>
                    <a:pt x="5640" y="3057"/>
                    <a:pt x="5073" y="3624"/>
                    <a:pt x="5073" y="4285"/>
                  </a:cubicBezTo>
                  <a:cubicBezTo>
                    <a:pt x="5073" y="4947"/>
                    <a:pt x="5829" y="5483"/>
                    <a:pt x="6585" y="6018"/>
                  </a:cubicBezTo>
                  <a:cubicBezTo>
                    <a:pt x="7435" y="6648"/>
                    <a:pt x="8412" y="7310"/>
                    <a:pt x="8412" y="8413"/>
                  </a:cubicBezTo>
                  <a:cubicBezTo>
                    <a:pt x="8412" y="9421"/>
                    <a:pt x="7687" y="10271"/>
                    <a:pt x="6742" y="10429"/>
                  </a:cubicBezTo>
                  <a:lnTo>
                    <a:pt x="6742" y="10901"/>
                  </a:lnTo>
                  <a:cubicBezTo>
                    <a:pt x="6742" y="11154"/>
                    <a:pt x="6553" y="11311"/>
                    <a:pt x="6364" y="11311"/>
                  </a:cubicBezTo>
                  <a:cubicBezTo>
                    <a:pt x="6144" y="11311"/>
                    <a:pt x="5955" y="11091"/>
                    <a:pt x="5955" y="10901"/>
                  </a:cubicBezTo>
                  <a:lnTo>
                    <a:pt x="5955" y="10429"/>
                  </a:lnTo>
                  <a:cubicBezTo>
                    <a:pt x="5010" y="10240"/>
                    <a:pt x="4316" y="9421"/>
                    <a:pt x="4316" y="8413"/>
                  </a:cubicBezTo>
                  <a:cubicBezTo>
                    <a:pt x="4316" y="8192"/>
                    <a:pt x="4505" y="8035"/>
                    <a:pt x="4694" y="8035"/>
                  </a:cubicBezTo>
                  <a:cubicBezTo>
                    <a:pt x="4884" y="8035"/>
                    <a:pt x="5136" y="8224"/>
                    <a:pt x="5136" y="8413"/>
                  </a:cubicBezTo>
                  <a:cubicBezTo>
                    <a:pt x="5136" y="9106"/>
                    <a:pt x="5671" y="9641"/>
                    <a:pt x="6364" y="9641"/>
                  </a:cubicBezTo>
                  <a:cubicBezTo>
                    <a:pt x="7026" y="9641"/>
                    <a:pt x="7561" y="9106"/>
                    <a:pt x="7561" y="8413"/>
                  </a:cubicBezTo>
                  <a:cubicBezTo>
                    <a:pt x="7561" y="7751"/>
                    <a:pt x="6868" y="7247"/>
                    <a:pt x="6081" y="6680"/>
                  </a:cubicBezTo>
                  <a:cubicBezTo>
                    <a:pt x="5199" y="6050"/>
                    <a:pt x="4253" y="5388"/>
                    <a:pt x="4253" y="4285"/>
                  </a:cubicBezTo>
                  <a:cubicBezTo>
                    <a:pt x="4253" y="3309"/>
                    <a:pt x="4978" y="2427"/>
                    <a:pt x="5923" y="2269"/>
                  </a:cubicBezTo>
                  <a:lnTo>
                    <a:pt x="5923" y="1797"/>
                  </a:lnTo>
                  <a:cubicBezTo>
                    <a:pt x="5923" y="1576"/>
                    <a:pt x="6112" y="1356"/>
                    <a:pt x="6301" y="1356"/>
                  </a:cubicBezTo>
                  <a:close/>
                  <a:moveTo>
                    <a:pt x="6333" y="1"/>
                  </a:moveTo>
                  <a:cubicBezTo>
                    <a:pt x="2836" y="1"/>
                    <a:pt x="0" y="2836"/>
                    <a:pt x="0" y="6333"/>
                  </a:cubicBezTo>
                  <a:cubicBezTo>
                    <a:pt x="0" y="9830"/>
                    <a:pt x="2836" y="12666"/>
                    <a:pt x="6333" y="12666"/>
                  </a:cubicBezTo>
                  <a:cubicBezTo>
                    <a:pt x="9861" y="12666"/>
                    <a:pt x="12697" y="9830"/>
                    <a:pt x="12697" y="6333"/>
                  </a:cubicBezTo>
                  <a:cubicBezTo>
                    <a:pt x="12697" y="2836"/>
                    <a:pt x="9861" y="1"/>
                    <a:pt x="63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0" name="Google Shape;2450;p44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451" name="Google Shape;2451;p44"/>
          <p:cNvGrpSpPr/>
          <p:nvPr/>
        </p:nvGrpSpPr>
        <p:grpSpPr>
          <a:xfrm>
            <a:off x="448482" y="1335424"/>
            <a:ext cx="4787561" cy="3180557"/>
            <a:chOff x="448482" y="1335424"/>
            <a:chExt cx="4787561" cy="3180557"/>
          </a:xfrm>
        </p:grpSpPr>
        <p:grpSp>
          <p:nvGrpSpPr>
            <p:cNvPr id="2452" name="Google Shape;2452;p44"/>
            <p:cNvGrpSpPr/>
            <p:nvPr/>
          </p:nvGrpSpPr>
          <p:grpSpPr>
            <a:xfrm>
              <a:off x="448482" y="1335424"/>
              <a:ext cx="1038471" cy="2733667"/>
              <a:chOff x="479751" y="1166400"/>
              <a:chExt cx="1148879" cy="3024302"/>
            </a:xfrm>
          </p:grpSpPr>
          <p:grpSp>
            <p:nvGrpSpPr>
              <p:cNvPr id="2453" name="Google Shape;2453;p44"/>
              <p:cNvGrpSpPr/>
              <p:nvPr/>
            </p:nvGrpSpPr>
            <p:grpSpPr>
              <a:xfrm>
                <a:off x="533400" y="1166400"/>
                <a:ext cx="1041679" cy="3024302"/>
                <a:chOff x="533400" y="1166400"/>
                <a:chExt cx="1041679" cy="3024302"/>
              </a:xfrm>
            </p:grpSpPr>
            <p:grpSp>
              <p:nvGrpSpPr>
                <p:cNvPr id="2454" name="Google Shape;2454;p44"/>
                <p:cNvGrpSpPr/>
                <p:nvPr/>
              </p:nvGrpSpPr>
              <p:grpSpPr>
                <a:xfrm>
                  <a:off x="533400" y="1166400"/>
                  <a:ext cx="1041679" cy="632279"/>
                  <a:chOff x="457200" y="1166400"/>
                  <a:chExt cx="1041679" cy="632279"/>
                </a:xfrm>
              </p:grpSpPr>
              <p:sp>
                <p:nvSpPr>
                  <p:cNvPr id="2455" name="Google Shape;2455;p44"/>
                  <p:cNvSpPr/>
                  <p:nvPr/>
                </p:nvSpPr>
                <p:spPr>
                  <a:xfrm>
                    <a:off x="457200" y="1166400"/>
                    <a:ext cx="632279" cy="6322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4" extrusionOk="0">
                        <a:moveTo>
                          <a:pt x="14567" y="0"/>
                        </a:moveTo>
                        <a:cubicBezTo>
                          <a:pt x="6507" y="0"/>
                          <a:pt x="1" y="6507"/>
                          <a:pt x="1" y="14567"/>
                        </a:cubicBezTo>
                        <a:lnTo>
                          <a:pt x="1" y="40964"/>
                        </a:lnTo>
                        <a:lnTo>
                          <a:pt x="13865" y="40964"/>
                        </a:lnTo>
                        <a:lnTo>
                          <a:pt x="13865" y="19484"/>
                        </a:lnTo>
                        <a:cubicBezTo>
                          <a:pt x="13865" y="16378"/>
                          <a:pt x="16379" y="13864"/>
                          <a:pt x="19484" y="13864"/>
                        </a:cubicBezTo>
                        <a:lnTo>
                          <a:pt x="40964" y="13864"/>
                        </a:lnTo>
                        <a:lnTo>
                          <a:pt x="40964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456" name="Google Shape;2456;p44"/>
                  <p:cNvSpPr/>
                  <p:nvPr/>
                </p:nvSpPr>
                <p:spPr>
                  <a:xfrm flipH="1">
                    <a:off x="866600" y="1166400"/>
                    <a:ext cx="632279" cy="6322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4" extrusionOk="0">
                        <a:moveTo>
                          <a:pt x="14567" y="0"/>
                        </a:moveTo>
                        <a:cubicBezTo>
                          <a:pt x="6507" y="0"/>
                          <a:pt x="1" y="6507"/>
                          <a:pt x="1" y="14567"/>
                        </a:cubicBezTo>
                        <a:lnTo>
                          <a:pt x="1" y="40964"/>
                        </a:lnTo>
                        <a:lnTo>
                          <a:pt x="13865" y="40964"/>
                        </a:lnTo>
                        <a:lnTo>
                          <a:pt x="13865" y="19484"/>
                        </a:lnTo>
                        <a:cubicBezTo>
                          <a:pt x="13865" y="16378"/>
                          <a:pt x="16379" y="13864"/>
                          <a:pt x="19484" y="13864"/>
                        </a:cubicBezTo>
                        <a:lnTo>
                          <a:pt x="40964" y="13864"/>
                        </a:lnTo>
                        <a:lnTo>
                          <a:pt x="40964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457" name="Google Shape;2457;p44"/>
                <p:cNvSpPr/>
                <p:nvPr/>
              </p:nvSpPr>
              <p:spPr>
                <a:xfrm>
                  <a:off x="1361325" y="1660802"/>
                  <a:ext cx="213600" cy="25299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58" name="Google Shape;2458;p44"/>
                <p:cNvSpPr/>
                <p:nvPr/>
              </p:nvSpPr>
              <p:spPr>
                <a:xfrm>
                  <a:off x="533400" y="1660801"/>
                  <a:ext cx="213600" cy="1265100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459" name="Google Shape;2459;p44"/>
              <p:cNvGrpSpPr/>
              <p:nvPr/>
            </p:nvGrpSpPr>
            <p:grpSpPr>
              <a:xfrm>
                <a:off x="479751" y="2798400"/>
                <a:ext cx="320879" cy="187274"/>
                <a:chOff x="479839" y="2806050"/>
                <a:chExt cx="320879" cy="187274"/>
              </a:xfrm>
            </p:grpSpPr>
            <p:sp>
              <p:nvSpPr>
                <p:cNvPr id="2460" name="Google Shape;2460;p44"/>
                <p:cNvSpPr/>
                <p:nvPr/>
              </p:nvSpPr>
              <p:spPr>
                <a:xfrm>
                  <a:off x="533488" y="2806050"/>
                  <a:ext cx="213600" cy="1200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61" name="Google Shape;2461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462" name="Google Shape;2462;p44"/>
              <p:cNvGrpSpPr/>
              <p:nvPr/>
            </p:nvGrpSpPr>
            <p:grpSpPr>
              <a:xfrm>
                <a:off x="1307751" y="2798400"/>
                <a:ext cx="320879" cy="254700"/>
                <a:chOff x="479839" y="2806050"/>
                <a:chExt cx="320879" cy="254700"/>
              </a:xfrm>
            </p:grpSpPr>
            <p:sp>
              <p:nvSpPr>
                <p:cNvPr id="2463" name="Google Shape;2463;p44"/>
                <p:cNvSpPr/>
                <p:nvPr/>
              </p:nvSpPr>
              <p:spPr>
                <a:xfrm>
                  <a:off x="533475" y="2806050"/>
                  <a:ext cx="213600" cy="254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64" name="Google Shape;2464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65" name="Google Shape;2465;p44"/>
            <p:cNvGrpSpPr/>
            <p:nvPr/>
          </p:nvGrpSpPr>
          <p:grpSpPr>
            <a:xfrm>
              <a:off x="1246754" y="1782314"/>
              <a:ext cx="990046" cy="2733667"/>
              <a:chOff x="1361325" y="1660802"/>
              <a:chExt cx="1095305" cy="3024302"/>
            </a:xfrm>
          </p:grpSpPr>
          <p:grpSp>
            <p:nvGrpSpPr>
              <p:cNvPr id="2466" name="Google Shape;2466;p44"/>
              <p:cNvGrpSpPr/>
              <p:nvPr/>
            </p:nvGrpSpPr>
            <p:grpSpPr>
              <a:xfrm>
                <a:off x="1361325" y="4052825"/>
                <a:ext cx="1041679" cy="632279"/>
                <a:chOff x="1411325" y="4052825"/>
                <a:chExt cx="1041679" cy="632279"/>
              </a:xfrm>
            </p:grpSpPr>
            <p:sp>
              <p:nvSpPr>
                <p:cNvPr id="2467" name="Google Shape;2467;p44"/>
                <p:cNvSpPr/>
                <p:nvPr/>
              </p:nvSpPr>
              <p:spPr>
                <a:xfrm rot="10800000">
                  <a:off x="18207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68" name="Google Shape;2468;p44"/>
                <p:cNvSpPr/>
                <p:nvPr/>
              </p:nvSpPr>
              <p:spPr>
                <a:xfrm rot="10800000" flipH="1">
                  <a:off x="14113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469" name="Google Shape;2469;p44"/>
              <p:cNvSpPr/>
              <p:nvPr/>
            </p:nvSpPr>
            <p:spPr>
              <a:xfrm>
                <a:off x="2189390" y="1660802"/>
                <a:ext cx="213600" cy="2529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70" name="Google Shape;2470;p44"/>
              <p:cNvGrpSpPr/>
              <p:nvPr/>
            </p:nvGrpSpPr>
            <p:grpSpPr>
              <a:xfrm>
                <a:off x="2135751" y="2798400"/>
                <a:ext cx="320879" cy="254700"/>
                <a:chOff x="479839" y="2806050"/>
                <a:chExt cx="320879" cy="254700"/>
              </a:xfrm>
            </p:grpSpPr>
            <p:sp>
              <p:nvSpPr>
                <p:cNvPr id="2471" name="Google Shape;2471;p44"/>
                <p:cNvSpPr/>
                <p:nvPr/>
              </p:nvSpPr>
              <p:spPr>
                <a:xfrm>
                  <a:off x="533475" y="2806050"/>
                  <a:ext cx="213600" cy="254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72" name="Google Shape;2472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73" name="Google Shape;2473;p44"/>
            <p:cNvGrpSpPr/>
            <p:nvPr/>
          </p:nvGrpSpPr>
          <p:grpSpPr>
            <a:xfrm>
              <a:off x="1996601" y="1335424"/>
              <a:ext cx="989974" cy="2733667"/>
              <a:chOff x="2189404" y="1166400"/>
              <a:chExt cx="1095225" cy="3024302"/>
            </a:xfrm>
          </p:grpSpPr>
          <p:grpSp>
            <p:nvGrpSpPr>
              <p:cNvPr id="2474" name="Google Shape;2474;p44"/>
              <p:cNvGrpSpPr/>
              <p:nvPr/>
            </p:nvGrpSpPr>
            <p:grpSpPr>
              <a:xfrm>
                <a:off x="2189404" y="1166400"/>
                <a:ext cx="1041679" cy="632279"/>
                <a:chOff x="2577475" y="1166400"/>
                <a:chExt cx="1041679" cy="632279"/>
              </a:xfrm>
            </p:grpSpPr>
            <p:sp>
              <p:nvSpPr>
                <p:cNvPr id="2475" name="Google Shape;2475;p44"/>
                <p:cNvSpPr/>
                <p:nvPr/>
              </p:nvSpPr>
              <p:spPr>
                <a:xfrm>
                  <a:off x="2577475" y="1166400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76" name="Google Shape;2476;p44"/>
                <p:cNvSpPr/>
                <p:nvPr/>
              </p:nvSpPr>
              <p:spPr>
                <a:xfrm flipH="1">
                  <a:off x="2986875" y="1166400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477" name="Google Shape;2477;p44"/>
              <p:cNvSpPr/>
              <p:nvPr/>
            </p:nvSpPr>
            <p:spPr>
              <a:xfrm>
                <a:off x="3017484" y="1660802"/>
                <a:ext cx="213600" cy="2529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78" name="Google Shape;2478;p44"/>
              <p:cNvGrpSpPr/>
              <p:nvPr/>
            </p:nvGrpSpPr>
            <p:grpSpPr>
              <a:xfrm>
                <a:off x="2963751" y="2798400"/>
                <a:ext cx="320879" cy="254700"/>
                <a:chOff x="479839" y="2806050"/>
                <a:chExt cx="320879" cy="254700"/>
              </a:xfrm>
            </p:grpSpPr>
            <p:sp>
              <p:nvSpPr>
                <p:cNvPr id="2479" name="Google Shape;2479;p44"/>
                <p:cNvSpPr/>
                <p:nvPr/>
              </p:nvSpPr>
              <p:spPr>
                <a:xfrm>
                  <a:off x="533475" y="2806050"/>
                  <a:ext cx="213600" cy="254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80" name="Google Shape;2480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81" name="Google Shape;2481;p44"/>
            <p:cNvGrpSpPr/>
            <p:nvPr/>
          </p:nvGrpSpPr>
          <p:grpSpPr>
            <a:xfrm>
              <a:off x="2746376" y="1782314"/>
              <a:ext cx="990046" cy="2733667"/>
              <a:chOff x="1361325" y="1660802"/>
              <a:chExt cx="1095305" cy="3024302"/>
            </a:xfrm>
          </p:grpSpPr>
          <p:grpSp>
            <p:nvGrpSpPr>
              <p:cNvPr id="2482" name="Google Shape;2482;p44"/>
              <p:cNvGrpSpPr/>
              <p:nvPr/>
            </p:nvGrpSpPr>
            <p:grpSpPr>
              <a:xfrm>
                <a:off x="1361325" y="4052825"/>
                <a:ext cx="1041679" cy="632279"/>
                <a:chOff x="1411325" y="4052825"/>
                <a:chExt cx="1041679" cy="632279"/>
              </a:xfrm>
            </p:grpSpPr>
            <p:sp>
              <p:nvSpPr>
                <p:cNvPr id="2483" name="Google Shape;2483;p44"/>
                <p:cNvSpPr/>
                <p:nvPr/>
              </p:nvSpPr>
              <p:spPr>
                <a:xfrm rot="10800000">
                  <a:off x="18207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84" name="Google Shape;2484;p44"/>
                <p:cNvSpPr/>
                <p:nvPr/>
              </p:nvSpPr>
              <p:spPr>
                <a:xfrm rot="10800000" flipH="1">
                  <a:off x="14113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485" name="Google Shape;2485;p44"/>
              <p:cNvSpPr/>
              <p:nvPr/>
            </p:nvSpPr>
            <p:spPr>
              <a:xfrm>
                <a:off x="2189390" y="1660802"/>
                <a:ext cx="213600" cy="2529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86" name="Google Shape;2486;p44"/>
              <p:cNvGrpSpPr/>
              <p:nvPr/>
            </p:nvGrpSpPr>
            <p:grpSpPr>
              <a:xfrm>
                <a:off x="2135751" y="2798400"/>
                <a:ext cx="320879" cy="254700"/>
                <a:chOff x="479839" y="2806050"/>
                <a:chExt cx="320879" cy="254700"/>
              </a:xfrm>
            </p:grpSpPr>
            <p:sp>
              <p:nvSpPr>
                <p:cNvPr id="2487" name="Google Shape;2487;p44"/>
                <p:cNvSpPr/>
                <p:nvPr/>
              </p:nvSpPr>
              <p:spPr>
                <a:xfrm>
                  <a:off x="533475" y="2806050"/>
                  <a:ext cx="213600" cy="254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88" name="Google Shape;2488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89" name="Google Shape;2489;p44"/>
            <p:cNvGrpSpPr/>
            <p:nvPr/>
          </p:nvGrpSpPr>
          <p:grpSpPr>
            <a:xfrm>
              <a:off x="3496222" y="1335424"/>
              <a:ext cx="989974" cy="2733667"/>
              <a:chOff x="2189404" y="1166400"/>
              <a:chExt cx="1095225" cy="3024302"/>
            </a:xfrm>
          </p:grpSpPr>
          <p:grpSp>
            <p:nvGrpSpPr>
              <p:cNvPr id="2490" name="Google Shape;2490;p44"/>
              <p:cNvGrpSpPr/>
              <p:nvPr/>
            </p:nvGrpSpPr>
            <p:grpSpPr>
              <a:xfrm>
                <a:off x="2189404" y="1166400"/>
                <a:ext cx="1041679" cy="632279"/>
                <a:chOff x="2577475" y="1166400"/>
                <a:chExt cx="1041679" cy="632279"/>
              </a:xfrm>
            </p:grpSpPr>
            <p:sp>
              <p:nvSpPr>
                <p:cNvPr id="2491" name="Google Shape;2491;p44"/>
                <p:cNvSpPr/>
                <p:nvPr/>
              </p:nvSpPr>
              <p:spPr>
                <a:xfrm>
                  <a:off x="2577475" y="1166400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92" name="Google Shape;2492;p44"/>
                <p:cNvSpPr/>
                <p:nvPr/>
              </p:nvSpPr>
              <p:spPr>
                <a:xfrm flipH="1">
                  <a:off x="2986875" y="1166400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493" name="Google Shape;2493;p44"/>
              <p:cNvSpPr/>
              <p:nvPr/>
            </p:nvSpPr>
            <p:spPr>
              <a:xfrm>
                <a:off x="3017484" y="1660802"/>
                <a:ext cx="213600" cy="25299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494" name="Google Shape;2494;p44"/>
              <p:cNvGrpSpPr/>
              <p:nvPr/>
            </p:nvGrpSpPr>
            <p:grpSpPr>
              <a:xfrm>
                <a:off x="2963751" y="2798400"/>
                <a:ext cx="320879" cy="254700"/>
                <a:chOff x="479839" y="2806050"/>
                <a:chExt cx="320879" cy="254700"/>
              </a:xfrm>
            </p:grpSpPr>
            <p:sp>
              <p:nvSpPr>
                <p:cNvPr id="2495" name="Google Shape;2495;p44"/>
                <p:cNvSpPr/>
                <p:nvPr/>
              </p:nvSpPr>
              <p:spPr>
                <a:xfrm>
                  <a:off x="533475" y="2806050"/>
                  <a:ext cx="213600" cy="254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496" name="Google Shape;2496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497" name="Google Shape;2497;p44"/>
            <p:cNvGrpSpPr/>
            <p:nvPr/>
          </p:nvGrpSpPr>
          <p:grpSpPr>
            <a:xfrm>
              <a:off x="4245997" y="2871535"/>
              <a:ext cx="990046" cy="1644445"/>
              <a:chOff x="1361325" y="2865826"/>
              <a:chExt cx="1095305" cy="1819278"/>
            </a:xfrm>
          </p:grpSpPr>
          <p:grpSp>
            <p:nvGrpSpPr>
              <p:cNvPr id="2498" name="Google Shape;2498;p44"/>
              <p:cNvGrpSpPr/>
              <p:nvPr/>
            </p:nvGrpSpPr>
            <p:grpSpPr>
              <a:xfrm>
                <a:off x="1361325" y="4052825"/>
                <a:ext cx="1041679" cy="632279"/>
                <a:chOff x="1411325" y="4052825"/>
                <a:chExt cx="1041679" cy="632279"/>
              </a:xfrm>
            </p:grpSpPr>
            <p:sp>
              <p:nvSpPr>
                <p:cNvPr id="2499" name="Google Shape;2499;p44"/>
                <p:cNvSpPr/>
                <p:nvPr/>
              </p:nvSpPr>
              <p:spPr>
                <a:xfrm rot="10800000">
                  <a:off x="18207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00" name="Google Shape;2500;p44"/>
                <p:cNvSpPr/>
                <p:nvPr/>
              </p:nvSpPr>
              <p:spPr>
                <a:xfrm rot="10800000" flipH="1">
                  <a:off x="1411325" y="4052825"/>
                  <a:ext cx="632279" cy="6322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4" extrusionOk="0">
                      <a:moveTo>
                        <a:pt x="14567" y="0"/>
                      </a:moveTo>
                      <a:cubicBezTo>
                        <a:pt x="6507" y="0"/>
                        <a:pt x="1" y="6507"/>
                        <a:pt x="1" y="14567"/>
                      </a:cubicBezTo>
                      <a:lnTo>
                        <a:pt x="1" y="40964"/>
                      </a:lnTo>
                      <a:lnTo>
                        <a:pt x="13865" y="40964"/>
                      </a:lnTo>
                      <a:lnTo>
                        <a:pt x="13865" y="19484"/>
                      </a:lnTo>
                      <a:cubicBezTo>
                        <a:pt x="13865" y="16378"/>
                        <a:pt x="16379" y="13864"/>
                        <a:pt x="19484" y="13864"/>
                      </a:cubicBezTo>
                      <a:lnTo>
                        <a:pt x="40964" y="13864"/>
                      </a:lnTo>
                      <a:lnTo>
                        <a:pt x="40964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501" name="Google Shape;2501;p44"/>
              <p:cNvSpPr/>
              <p:nvPr/>
            </p:nvSpPr>
            <p:spPr>
              <a:xfrm>
                <a:off x="2189393" y="2925751"/>
                <a:ext cx="213600" cy="12651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2502" name="Google Shape;2502;p44"/>
              <p:cNvGrpSpPr/>
              <p:nvPr/>
            </p:nvGrpSpPr>
            <p:grpSpPr>
              <a:xfrm>
                <a:off x="2135751" y="2865826"/>
                <a:ext cx="320879" cy="187424"/>
                <a:chOff x="479839" y="2873476"/>
                <a:chExt cx="320879" cy="187424"/>
              </a:xfrm>
            </p:grpSpPr>
            <p:sp>
              <p:nvSpPr>
                <p:cNvPr id="2503" name="Google Shape;2503;p44"/>
                <p:cNvSpPr/>
                <p:nvPr/>
              </p:nvSpPr>
              <p:spPr>
                <a:xfrm>
                  <a:off x="533481" y="2940900"/>
                  <a:ext cx="213600" cy="1200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504" name="Google Shape;2504;p44"/>
                <p:cNvSpPr/>
                <p:nvPr/>
              </p:nvSpPr>
              <p:spPr>
                <a:xfrm>
                  <a:off x="479839" y="2873476"/>
                  <a:ext cx="320879" cy="119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sp>
        <p:nvSpPr>
          <p:cNvPr id="2505" name="Google Shape;2505;p44"/>
          <p:cNvSpPr/>
          <p:nvPr/>
        </p:nvSpPr>
        <p:spPr>
          <a:xfrm>
            <a:off x="703985" y="1166338"/>
            <a:ext cx="531300" cy="5313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506" name="Google Shape;2506;p44"/>
          <p:cNvSpPr/>
          <p:nvPr/>
        </p:nvSpPr>
        <p:spPr>
          <a:xfrm>
            <a:off x="1452164" y="4153857"/>
            <a:ext cx="531300" cy="5313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507" name="Google Shape;2507;p44"/>
          <p:cNvSpPr/>
          <p:nvPr/>
        </p:nvSpPr>
        <p:spPr>
          <a:xfrm>
            <a:off x="2202213" y="1166338"/>
            <a:ext cx="531300" cy="5313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508" name="Google Shape;2508;p44"/>
          <p:cNvSpPr/>
          <p:nvPr/>
        </p:nvSpPr>
        <p:spPr>
          <a:xfrm>
            <a:off x="2952262" y="4153857"/>
            <a:ext cx="531300" cy="531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509" name="Google Shape;2509;p44"/>
          <p:cNvSpPr/>
          <p:nvPr/>
        </p:nvSpPr>
        <p:spPr>
          <a:xfrm>
            <a:off x="3702311" y="1166338"/>
            <a:ext cx="531300" cy="5313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sp>
        <p:nvSpPr>
          <p:cNvPr id="2510" name="Google Shape;2510;p44"/>
          <p:cNvSpPr/>
          <p:nvPr/>
        </p:nvSpPr>
        <p:spPr>
          <a:xfrm>
            <a:off x="4452360" y="4153818"/>
            <a:ext cx="531300" cy="531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0" tIns="91425" rIns="0" bIns="1005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chemeClr val="lt1"/>
              </a:solidFill>
              <a:cs typeface="B Nazanin" panose="00000400000000000000" pitchFamily="2" charset="-78"/>
            </a:endParaRPr>
          </a:p>
        </p:txBody>
      </p:sp>
      <p:grpSp>
        <p:nvGrpSpPr>
          <p:cNvPr id="2511" name="Google Shape;2511;p44"/>
          <p:cNvGrpSpPr/>
          <p:nvPr/>
        </p:nvGrpSpPr>
        <p:grpSpPr>
          <a:xfrm flipH="1">
            <a:off x="5452051" y="1072800"/>
            <a:ext cx="3243799" cy="583340"/>
            <a:chOff x="5452051" y="1072800"/>
            <a:chExt cx="3243799" cy="583340"/>
          </a:xfrm>
        </p:grpSpPr>
        <p:sp>
          <p:nvSpPr>
            <p:cNvPr id="2512" name="Google Shape;2512;p44"/>
            <p:cNvSpPr txBox="1"/>
            <p:nvPr/>
          </p:nvSpPr>
          <p:spPr>
            <a:xfrm>
              <a:off x="5987150" y="1072800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ژانویه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13" name="Google Shape;2513;p44"/>
            <p:cNvSpPr txBox="1"/>
            <p:nvPr/>
          </p:nvSpPr>
          <p:spPr>
            <a:xfrm>
              <a:off x="5987150" y="1412240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14" name="Google Shape;2514;p44"/>
            <p:cNvSpPr/>
            <p:nvPr/>
          </p:nvSpPr>
          <p:spPr>
            <a:xfrm>
              <a:off x="5452051" y="1166400"/>
              <a:ext cx="420600" cy="423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15" name="Google Shape;2515;p44"/>
          <p:cNvGrpSpPr/>
          <p:nvPr/>
        </p:nvGrpSpPr>
        <p:grpSpPr>
          <a:xfrm flipH="1">
            <a:off x="5452051" y="1691817"/>
            <a:ext cx="3243799" cy="583342"/>
            <a:chOff x="5452051" y="1691817"/>
            <a:chExt cx="3243799" cy="583342"/>
          </a:xfrm>
        </p:grpSpPr>
        <p:sp>
          <p:nvSpPr>
            <p:cNvPr id="2516" name="Google Shape;2516;p44"/>
            <p:cNvSpPr txBox="1"/>
            <p:nvPr/>
          </p:nvSpPr>
          <p:spPr>
            <a:xfrm>
              <a:off x="5987150" y="1691817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فوریه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17" name="Google Shape;2517;p44"/>
            <p:cNvSpPr txBox="1"/>
            <p:nvPr/>
          </p:nvSpPr>
          <p:spPr>
            <a:xfrm>
              <a:off x="5987150" y="2031258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18" name="Google Shape;2518;p44"/>
            <p:cNvSpPr/>
            <p:nvPr/>
          </p:nvSpPr>
          <p:spPr>
            <a:xfrm>
              <a:off x="5452051" y="1785416"/>
              <a:ext cx="420600" cy="423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19" name="Google Shape;2519;p44"/>
          <p:cNvGrpSpPr/>
          <p:nvPr/>
        </p:nvGrpSpPr>
        <p:grpSpPr>
          <a:xfrm flipH="1">
            <a:off x="5452051" y="2310835"/>
            <a:ext cx="3243799" cy="583344"/>
            <a:chOff x="5452051" y="2310835"/>
            <a:chExt cx="3243799" cy="583344"/>
          </a:xfrm>
        </p:grpSpPr>
        <p:sp>
          <p:nvSpPr>
            <p:cNvPr id="2520" name="Google Shape;2520;p44"/>
            <p:cNvSpPr txBox="1"/>
            <p:nvPr/>
          </p:nvSpPr>
          <p:spPr>
            <a:xfrm>
              <a:off x="5987150" y="2310835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مارس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21" name="Google Shape;2521;p44"/>
            <p:cNvSpPr txBox="1"/>
            <p:nvPr/>
          </p:nvSpPr>
          <p:spPr>
            <a:xfrm>
              <a:off x="5987150" y="2650279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22" name="Google Shape;2522;p44"/>
            <p:cNvSpPr/>
            <p:nvPr/>
          </p:nvSpPr>
          <p:spPr>
            <a:xfrm>
              <a:off x="5452051" y="2404434"/>
              <a:ext cx="420600" cy="423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3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23" name="Google Shape;2523;p44"/>
          <p:cNvGrpSpPr/>
          <p:nvPr/>
        </p:nvGrpSpPr>
        <p:grpSpPr>
          <a:xfrm flipH="1">
            <a:off x="5452051" y="2929856"/>
            <a:ext cx="3243799" cy="583346"/>
            <a:chOff x="5452051" y="2929856"/>
            <a:chExt cx="3243799" cy="583346"/>
          </a:xfrm>
        </p:grpSpPr>
        <p:sp>
          <p:nvSpPr>
            <p:cNvPr id="2524" name="Google Shape;2524;p44"/>
            <p:cNvSpPr txBox="1"/>
            <p:nvPr/>
          </p:nvSpPr>
          <p:spPr>
            <a:xfrm>
              <a:off x="5987150" y="2929856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آوریل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25" name="Google Shape;2525;p44"/>
            <p:cNvSpPr txBox="1"/>
            <p:nvPr/>
          </p:nvSpPr>
          <p:spPr>
            <a:xfrm>
              <a:off x="5987150" y="3269301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26" name="Google Shape;2526;p44"/>
            <p:cNvSpPr/>
            <p:nvPr/>
          </p:nvSpPr>
          <p:spPr>
            <a:xfrm>
              <a:off x="5452051" y="3023454"/>
              <a:ext cx="420600" cy="4236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4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27" name="Google Shape;2527;p44"/>
          <p:cNvGrpSpPr/>
          <p:nvPr/>
        </p:nvGrpSpPr>
        <p:grpSpPr>
          <a:xfrm flipH="1">
            <a:off x="5452051" y="3548878"/>
            <a:ext cx="3243799" cy="583347"/>
            <a:chOff x="5452051" y="3548878"/>
            <a:chExt cx="3243799" cy="583347"/>
          </a:xfrm>
        </p:grpSpPr>
        <p:sp>
          <p:nvSpPr>
            <p:cNvPr id="2528" name="Google Shape;2528;p44"/>
            <p:cNvSpPr txBox="1"/>
            <p:nvPr/>
          </p:nvSpPr>
          <p:spPr>
            <a:xfrm>
              <a:off x="5987150" y="3548878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محتوا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29" name="Google Shape;2529;p44"/>
            <p:cNvSpPr txBox="1"/>
            <p:nvPr/>
          </p:nvSpPr>
          <p:spPr>
            <a:xfrm>
              <a:off x="5987150" y="3888326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30" name="Google Shape;2530;p44"/>
            <p:cNvSpPr/>
            <p:nvPr/>
          </p:nvSpPr>
          <p:spPr>
            <a:xfrm>
              <a:off x="5452051" y="3642476"/>
              <a:ext cx="420600" cy="4236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31" name="Google Shape;2531;p44"/>
          <p:cNvGrpSpPr/>
          <p:nvPr/>
        </p:nvGrpSpPr>
        <p:grpSpPr>
          <a:xfrm flipH="1">
            <a:off x="5452051" y="4167903"/>
            <a:ext cx="3243799" cy="583347"/>
            <a:chOff x="5452051" y="4167903"/>
            <a:chExt cx="3243799" cy="583347"/>
          </a:xfrm>
        </p:grpSpPr>
        <p:sp>
          <p:nvSpPr>
            <p:cNvPr id="2532" name="Google Shape;2532;p44"/>
            <p:cNvSpPr txBox="1"/>
            <p:nvPr/>
          </p:nvSpPr>
          <p:spPr>
            <a:xfrm>
              <a:off x="5987150" y="4167903"/>
              <a:ext cx="27087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ژوئن</a:t>
              </a:r>
              <a:endParaRPr sz="1800" dirty="0">
                <a:solidFill>
                  <a:schemeClr val="accent4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33" name="Google Shape;2533;p44"/>
            <p:cNvSpPr txBox="1"/>
            <p:nvPr/>
          </p:nvSpPr>
          <p:spPr>
            <a:xfrm>
              <a:off x="5987150" y="4507350"/>
              <a:ext cx="2708700" cy="24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34" name="Google Shape;2534;p44"/>
            <p:cNvSpPr/>
            <p:nvPr/>
          </p:nvSpPr>
          <p:spPr>
            <a:xfrm>
              <a:off x="5452051" y="4261500"/>
              <a:ext cx="420600" cy="4236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6</a:t>
              </a:r>
              <a:endParaRPr sz="20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35" name="Google Shape;2535;p44"/>
          <p:cNvGrpSpPr/>
          <p:nvPr/>
        </p:nvGrpSpPr>
        <p:grpSpPr>
          <a:xfrm>
            <a:off x="1547327" y="4260820"/>
            <a:ext cx="340974" cy="317295"/>
            <a:chOff x="3270675" y="841800"/>
            <a:chExt cx="497700" cy="482725"/>
          </a:xfrm>
        </p:grpSpPr>
        <p:sp>
          <p:nvSpPr>
            <p:cNvPr id="2536" name="Google Shape;2536;p44"/>
            <p:cNvSpPr/>
            <p:nvPr/>
          </p:nvSpPr>
          <p:spPr>
            <a:xfrm>
              <a:off x="3270675" y="902000"/>
              <a:ext cx="447125" cy="422525"/>
            </a:xfrm>
            <a:custGeom>
              <a:avLst/>
              <a:gdLst/>
              <a:ahLst/>
              <a:cxnLst/>
              <a:rect l="l" t="t" r="r" b="b"/>
              <a:pathLst>
                <a:path w="17885" h="16901" extrusionOk="0">
                  <a:moveTo>
                    <a:pt x="3454" y="0"/>
                  </a:moveTo>
                  <a:cubicBezTo>
                    <a:pt x="3343" y="0"/>
                    <a:pt x="3231" y="40"/>
                    <a:pt x="3141" y="122"/>
                  </a:cubicBezTo>
                  <a:cubicBezTo>
                    <a:pt x="1160" y="1940"/>
                    <a:pt x="0" y="4548"/>
                    <a:pt x="0" y="7246"/>
                  </a:cubicBezTo>
                  <a:cubicBezTo>
                    <a:pt x="0" y="12579"/>
                    <a:pt x="4325" y="16900"/>
                    <a:pt x="9657" y="16900"/>
                  </a:cubicBezTo>
                  <a:cubicBezTo>
                    <a:pt x="10907" y="16900"/>
                    <a:pt x="12175" y="16662"/>
                    <a:pt x="13331" y="16178"/>
                  </a:cubicBezTo>
                  <a:cubicBezTo>
                    <a:pt x="15126" y="15434"/>
                    <a:pt x="16659" y="14169"/>
                    <a:pt x="17728" y="12546"/>
                  </a:cubicBezTo>
                  <a:cubicBezTo>
                    <a:pt x="17884" y="12305"/>
                    <a:pt x="17788" y="11983"/>
                    <a:pt x="17526" y="11866"/>
                  </a:cubicBezTo>
                  <a:lnTo>
                    <a:pt x="9158" y="8171"/>
                  </a:lnTo>
                  <a:cubicBezTo>
                    <a:pt x="9016" y="8108"/>
                    <a:pt x="8896" y="8005"/>
                    <a:pt x="8811" y="7876"/>
                  </a:cubicBezTo>
                  <a:lnTo>
                    <a:pt x="8405" y="7246"/>
                  </a:lnTo>
                  <a:lnTo>
                    <a:pt x="3846" y="212"/>
                  </a:lnTo>
                  <a:cubicBezTo>
                    <a:pt x="3756" y="73"/>
                    <a:pt x="3606" y="0"/>
                    <a:pt x="34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37" name="Google Shape;2537;p44"/>
            <p:cNvSpPr/>
            <p:nvPr/>
          </p:nvSpPr>
          <p:spPr>
            <a:xfrm>
              <a:off x="3385250" y="841800"/>
              <a:ext cx="279700" cy="220925"/>
            </a:xfrm>
            <a:custGeom>
              <a:avLst/>
              <a:gdLst/>
              <a:ahLst/>
              <a:cxnLst/>
              <a:rect l="l" t="t" r="r" b="b"/>
              <a:pathLst>
                <a:path w="11188" h="8837" extrusionOk="0">
                  <a:moveTo>
                    <a:pt x="5070" y="0"/>
                  </a:moveTo>
                  <a:cubicBezTo>
                    <a:pt x="3434" y="0"/>
                    <a:pt x="1792" y="415"/>
                    <a:pt x="308" y="1256"/>
                  </a:cubicBezTo>
                  <a:cubicBezTo>
                    <a:pt x="76" y="1388"/>
                    <a:pt x="1" y="1690"/>
                    <a:pt x="148" y="1912"/>
                  </a:cubicBezTo>
                  <a:lnTo>
                    <a:pt x="4532" y="8676"/>
                  </a:lnTo>
                  <a:cubicBezTo>
                    <a:pt x="4601" y="8781"/>
                    <a:pt x="4714" y="8837"/>
                    <a:pt x="4828" y="8837"/>
                  </a:cubicBezTo>
                  <a:cubicBezTo>
                    <a:pt x="4919" y="8837"/>
                    <a:pt x="5010" y="8802"/>
                    <a:pt x="5081" y="8730"/>
                  </a:cubicBezTo>
                  <a:lnTo>
                    <a:pt x="10992" y="2683"/>
                  </a:lnTo>
                  <a:cubicBezTo>
                    <a:pt x="11187" y="2482"/>
                    <a:pt x="11163" y="2156"/>
                    <a:pt x="10940" y="1988"/>
                  </a:cubicBezTo>
                  <a:cubicBezTo>
                    <a:pt x="9218" y="670"/>
                    <a:pt x="7149" y="0"/>
                    <a:pt x="50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38" name="Google Shape;2538;p44"/>
            <p:cNvSpPr/>
            <p:nvPr/>
          </p:nvSpPr>
          <p:spPr>
            <a:xfrm>
              <a:off x="3530100" y="924750"/>
              <a:ext cx="238275" cy="250200"/>
            </a:xfrm>
            <a:custGeom>
              <a:avLst/>
              <a:gdLst/>
              <a:ahLst/>
              <a:cxnLst/>
              <a:rect l="l" t="t" r="r" b="b"/>
              <a:pathLst>
                <a:path w="9531" h="10008" extrusionOk="0">
                  <a:moveTo>
                    <a:pt x="6350" y="1"/>
                  </a:moveTo>
                  <a:cubicBezTo>
                    <a:pt x="6230" y="1"/>
                    <a:pt x="6108" y="47"/>
                    <a:pt x="6017" y="142"/>
                  </a:cubicBezTo>
                  <a:lnTo>
                    <a:pt x="172" y="6123"/>
                  </a:lnTo>
                  <a:cubicBezTo>
                    <a:pt x="0" y="6297"/>
                    <a:pt x="57" y="6589"/>
                    <a:pt x="283" y="6689"/>
                  </a:cubicBezTo>
                  <a:lnTo>
                    <a:pt x="7706" y="9968"/>
                  </a:lnTo>
                  <a:cubicBezTo>
                    <a:pt x="7767" y="9995"/>
                    <a:pt x="7830" y="10007"/>
                    <a:pt x="7893" y="10007"/>
                  </a:cubicBezTo>
                  <a:cubicBezTo>
                    <a:pt x="8082" y="10007"/>
                    <a:pt x="8261" y="9890"/>
                    <a:pt x="8329" y="9700"/>
                  </a:cubicBezTo>
                  <a:cubicBezTo>
                    <a:pt x="9531" y="6463"/>
                    <a:pt x="8913" y="2828"/>
                    <a:pt x="6706" y="169"/>
                  </a:cubicBezTo>
                  <a:cubicBezTo>
                    <a:pt x="6615" y="57"/>
                    <a:pt x="6483" y="1"/>
                    <a:pt x="63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39" name="Google Shape;2539;p44"/>
          <p:cNvGrpSpPr/>
          <p:nvPr/>
        </p:nvGrpSpPr>
        <p:grpSpPr>
          <a:xfrm>
            <a:off x="3053926" y="4285623"/>
            <a:ext cx="327872" cy="267768"/>
            <a:chOff x="5645200" y="879425"/>
            <a:chExt cx="478575" cy="407375"/>
          </a:xfrm>
        </p:grpSpPr>
        <p:sp>
          <p:nvSpPr>
            <p:cNvPr id="2540" name="Google Shape;2540;p44"/>
            <p:cNvSpPr/>
            <p:nvPr/>
          </p:nvSpPr>
          <p:spPr>
            <a:xfrm>
              <a:off x="6004200" y="1075025"/>
              <a:ext cx="86075" cy="93450"/>
            </a:xfrm>
            <a:custGeom>
              <a:avLst/>
              <a:gdLst/>
              <a:ahLst/>
              <a:cxnLst/>
              <a:rect l="l" t="t" r="r" b="b"/>
              <a:pathLst>
                <a:path w="3443" h="3738" extrusionOk="0">
                  <a:moveTo>
                    <a:pt x="1" y="0"/>
                  </a:moveTo>
                  <a:lnTo>
                    <a:pt x="1" y="3737"/>
                  </a:lnTo>
                  <a:lnTo>
                    <a:pt x="1907" y="3737"/>
                  </a:lnTo>
                  <a:cubicBezTo>
                    <a:pt x="2157" y="3737"/>
                    <a:pt x="2377" y="3574"/>
                    <a:pt x="2449" y="3334"/>
                  </a:cubicBezTo>
                  <a:lnTo>
                    <a:pt x="34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1" name="Google Shape;2541;p44"/>
            <p:cNvSpPr/>
            <p:nvPr/>
          </p:nvSpPr>
          <p:spPr>
            <a:xfrm>
              <a:off x="5880900" y="953275"/>
              <a:ext cx="95100" cy="93525"/>
            </a:xfrm>
            <a:custGeom>
              <a:avLst/>
              <a:gdLst/>
              <a:ahLst/>
              <a:cxnLst/>
              <a:rect l="l" t="t" r="r" b="b"/>
              <a:pathLst>
                <a:path w="3804" h="3741" extrusionOk="0">
                  <a:moveTo>
                    <a:pt x="0" y="1"/>
                  </a:moveTo>
                  <a:lnTo>
                    <a:pt x="0" y="3741"/>
                  </a:lnTo>
                  <a:lnTo>
                    <a:pt x="3804" y="3741"/>
                  </a:lnTo>
                  <a:lnTo>
                    <a:pt x="38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2" name="Google Shape;2542;p44"/>
            <p:cNvSpPr/>
            <p:nvPr/>
          </p:nvSpPr>
          <p:spPr>
            <a:xfrm>
              <a:off x="6004200" y="953275"/>
              <a:ext cx="119575" cy="93525"/>
            </a:xfrm>
            <a:custGeom>
              <a:avLst/>
              <a:gdLst/>
              <a:ahLst/>
              <a:cxnLst/>
              <a:rect l="l" t="t" r="r" b="b"/>
              <a:pathLst>
                <a:path w="4783" h="3741" extrusionOk="0">
                  <a:moveTo>
                    <a:pt x="1" y="1"/>
                  </a:moveTo>
                  <a:lnTo>
                    <a:pt x="1" y="3741"/>
                  </a:lnTo>
                  <a:lnTo>
                    <a:pt x="3777" y="3741"/>
                  </a:lnTo>
                  <a:lnTo>
                    <a:pt x="4674" y="727"/>
                  </a:lnTo>
                  <a:cubicBezTo>
                    <a:pt x="4783" y="365"/>
                    <a:pt x="4512" y="1"/>
                    <a:pt x="41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3" name="Google Shape;2543;p44"/>
            <p:cNvSpPr/>
            <p:nvPr/>
          </p:nvSpPr>
          <p:spPr>
            <a:xfrm>
              <a:off x="5880900" y="1075025"/>
              <a:ext cx="95100" cy="93450"/>
            </a:xfrm>
            <a:custGeom>
              <a:avLst/>
              <a:gdLst/>
              <a:ahLst/>
              <a:cxnLst/>
              <a:rect l="l" t="t" r="r" b="b"/>
              <a:pathLst>
                <a:path w="3804" h="3738" extrusionOk="0">
                  <a:moveTo>
                    <a:pt x="0" y="0"/>
                  </a:moveTo>
                  <a:lnTo>
                    <a:pt x="0" y="3737"/>
                  </a:lnTo>
                  <a:lnTo>
                    <a:pt x="3804" y="3737"/>
                  </a:lnTo>
                  <a:lnTo>
                    <a:pt x="38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4" name="Google Shape;2544;p44"/>
            <p:cNvSpPr/>
            <p:nvPr/>
          </p:nvSpPr>
          <p:spPr>
            <a:xfrm>
              <a:off x="5645200" y="879425"/>
              <a:ext cx="207500" cy="167375"/>
            </a:xfrm>
            <a:custGeom>
              <a:avLst/>
              <a:gdLst/>
              <a:ahLst/>
              <a:cxnLst/>
              <a:rect l="l" t="t" r="r" b="b"/>
              <a:pathLst>
                <a:path w="8300" h="6695" extrusionOk="0">
                  <a:moveTo>
                    <a:pt x="563" y="1"/>
                  </a:moveTo>
                  <a:cubicBezTo>
                    <a:pt x="253" y="1"/>
                    <a:pt x="0" y="254"/>
                    <a:pt x="0" y="564"/>
                  </a:cubicBezTo>
                  <a:cubicBezTo>
                    <a:pt x="0" y="877"/>
                    <a:pt x="253" y="1130"/>
                    <a:pt x="563" y="1130"/>
                  </a:cubicBezTo>
                  <a:lnTo>
                    <a:pt x="2403" y="1130"/>
                  </a:lnTo>
                  <a:lnTo>
                    <a:pt x="3159" y="3672"/>
                  </a:lnTo>
                  <a:cubicBezTo>
                    <a:pt x="3162" y="3678"/>
                    <a:pt x="3162" y="3687"/>
                    <a:pt x="3165" y="3696"/>
                  </a:cubicBezTo>
                  <a:lnTo>
                    <a:pt x="4059" y="6695"/>
                  </a:lnTo>
                  <a:lnTo>
                    <a:pt x="8299" y="6695"/>
                  </a:lnTo>
                  <a:lnTo>
                    <a:pt x="8299" y="2955"/>
                  </a:lnTo>
                  <a:lnTo>
                    <a:pt x="4123" y="2955"/>
                  </a:lnTo>
                  <a:lnTo>
                    <a:pt x="3364" y="404"/>
                  </a:lnTo>
                  <a:cubicBezTo>
                    <a:pt x="3295" y="163"/>
                    <a:pt x="3072" y="1"/>
                    <a:pt x="2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5" name="Google Shape;2545;p44"/>
            <p:cNvSpPr/>
            <p:nvPr/>
          </p:nvSpPr>
          <p:spPr>
            <a:xfrm>
              <a:off x="5722500" y="1075025"/>
              <a:ext cx="370875" cy="211775"/>
            </a:xfrm>
            <a:custGeom>
              <a:avLst/>
              <a:gdLst/>
              <a:ahLst/>
              <a:cxnLst/>
              <a:rect l="l" t="t" r="r" b="b"/>
              <a:pathLst>
                <a:path w="14835" h="8471" extrusionOk="0">
                  <a:moveTo>
                    <a:pt x="1305" y="0"/>
                  </a:moveTo>
                  <a:lnTo>
                    <a:pt x="2082" y="2614"/>
                  </a:lnTo>
                  <a:cubicBezTo>
                    <a:pt x="901" y="2701"/>
                    <a:pt x="1" y="3704"/>
                    <a:pt x="40" y="4887"/>
                  </a:cubicBezTo>
                  <a:cubicBezTo>
                    <a:pt x="82" y="6071"/>
                    <a:pt x="1049" y="7010"/>
                    <a:pt x="2232" y="7019"/>
                  </a:cubicBezTo>
                  <a:lnTo>
                    <a:pt x="2795" y="7019"/>
                  </a:lnTo>
                  <a:cubicBezTo>
                    <a:pt x="3045" y="7878"/>
                    <a:pt x="3834" y="8471"/>
                    <a:pt x="4731" y="8471"/>
                  </a:cubicBezTo>
                  <a:cubicBezTo>
                    <a:pt x="5629" y="8471"/>
                    <a:pt x="6418" y="7878"/>
                    <a:pt x="6671" y="7019"/>
                  </a:cubicBezTo>
                  <a:lnTo>
                    <a:pt x="9667" y="7019"/>
                  </a:lnTo>
                  <a:cubicBezTo>
                    <a:pt x="9917" y="7878"/>
                    <a:pt x="10709" y="8471"/>
                    <a:pt x="11606" y="8471"/>
                  </a:cubicBezTo>
                  <a:cubicBezTo>
                    <a:pt x="12500" y="8471"/>
                    <a:pt x="13292" y="7878"/>
                    <a:pt x="13542" y="7019"/>
                  </a:cubicBezTo>
                  <a:lnTo>
                    <a:pt x="14271" y="7019"/>
                  </a:lnTo>
                  <a:cubicBezTo>
                    <a:pt x="14581" y="7019"/>
                    <a:pt x="14834" y="6766"/>
                    <a:pt x="14834" y="6453"/>
                  </a:cubicBezTo>
                  <a:cubicBezTo>
                    <a:pt x="14834" y="6140"/>
                    <a:pt x="14581" y="5890"/>
                    <a:pt x="14271" y="5890"/>
                  </a:cubicBezTo>
                  <a:lnTo>
                    <a:pt x="13542" y="5890"/>
                  </a:lnTo>
                  <a:cubicBezTo>
                    <a:pt x="13292" y="5029"/>
                    <a:pt x="12500" y="4436"/>
                    <a:pt x="11606" y="4436"/>
                  </a:cubicBezTo>
                  <a:cubicBezTo>
                    <a:pt x="10709" y="4436"/>
                    <a:pt x="9917" y="5029"/>
                    <a:pt x="9667" y="5890"/>
                  </a:cubicBezTo>
                  <a:lnTo>
                    <a:pt x="6671" y="5890"/>
                  </a:lnTo>
                  <a:cubicBezTo>
                    <a:pt x="6418" y="5029"/>
                    <a:pt x="5629" y="4436"/>
                    <a:pt x="4731" y="4436"/>
                  </a:cubicBezTo>
                  <a:cubicBezTo>
                    <a:pt x="3834" y="4436"/>
                    <a:pt x="3045" y="5029"/>
                    <a:pt x="2792" y="5890"/>
                  </a:cubicBezTo>
                  <a:lnTo>
                    <a:pt x="2232" y="5890"/>
                  </a:lnTo>
                  <a:cubicBezTo>
                    <a:pt x="1639" y="5890"/>
                    <a:pt x="1157" y="5408"/>
                    <a:pt x="1157" y="4815"/>
                  </a:cubicBezTo>
                  <a:cubicBezTo>
                    <a:pt x="1157" y="4219"/>
                    <a:pt x="1639" y="3737"/>
                    <a:pt x="2232" y="3737"/>
                  </a:cubicBezTo>
                  <a:lnTo>
                    <a:pt x="5207" y="3737"/>
                  </a:lnTo>
                  <a:lnTo>
                    <a:pt x="520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46" name="Google Shape;2546;p44"/>
          <p:cNvGrpSpPr/>
          <p:nvPr/>
        </p:nvGrpSpPr>
        <p:grpSpPr>
          <a:xfrm>
            <a:off x="2322810" y="1292813"/>
            <a:ext cx="290107" cy="278350"/>
            <a:chOff x="900750" y="1436075"/>
            <a:chExt cx="481825" cy="481825"/>
          </a:xfrm>
        </p:grpSpPr>
        <p:sp>
          <p:nvSpPr>
            <p:cNvPr id="2547" name="Google Shape;2547;p44"/>
            <p:cNvSpPr/>
            <p:nvPr/>
          </p:nvSpPr>
          <p:spPr>
            <a:xfrm>
              <a:off x="900750" y="1627500"/>
              <a:ext cx="481825" cy="290400"/>
            </a:xfrm>
            <a:custGeom>
              <a:avLst/>
              <a:gdLst/>
              <a:ahLst/>
              <a:cxnLst/>
              <a:rect l="l" t="t" r="r" b="b"/>
              <a:pathLst>
                <a:path w="19273" h="11616" extrusionOk="0">
                  <a:moveTo>
                    <a:pt x="0" y="1"/>
                  </a:moveTo>
                  <a:lnTo>
                    <a:pt x="0" y="9920"/>
                  </a:lnTo>
                  <a:cubicBezTo>
                    <a:pt x="0" y="10856"/>
                    <a:pt x="759" y="11612"/>
                    <a:pt x="1696" y="11615"/>
                  </a:cubicBezTo>
                  <a:lnTo>
                    <a:pt x="17580" y="11615"/>
                  </a:lnTo>
                  <a:cubicBezTo>
                    <a:pt x="18513" y="11612"/>
                    <a:pt x="19272" y="10856"/>
                    <a:pt x="19272" y="9920"/>
                  </a:cubicBezTo>
                  <a:lnTo>
                    <a:pt x="19272" y="1"/>
                  </a:lnTo>
                  <a:lnTo>
                    <a:pt x="9977" y="6948"/>
                  </a:lnTo>
                  <a:cubicBezTo>
                    <a:pt x="9877" y="7020"/>
                    <a:pt x="9760" y="7059"/>
                    <a:pt x="9636" y="7059"/>
                  </a:cubicBezTo>
                  <a:cubicBezTo>
                    <a:pt x="9513" y="7059"/>
                    <a:pt x="9395" y="7020"/>
                    <a:pt x="9299" y="694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8" name="Google Shape;2548;p44"/>
            <p:cNvSpPr/>
            <p:nvPr/>
          </p:nvSpPr>
          <p:spPr>
            <a:xfrm>
              <a:off x="129695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0" y="0"/>
                  </a:moveTo>
                  <a:lnTo>
                    <a:pt x="0" y="4234"/>
                  </a:lnTo>
                  <a:lnTo>
                    <a:pt x="2861" y="2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49" name="Google Shape;2549;p44"/>
            <p:cNvSpPr/>
            <p:nvPr/>
          </p:nvSpPr>
          <p:spPr>
            <a:xfrm>
              <a:off x="914900" y="1549900"/>
              <a:ext cx="71550" cy="105850"/>
            </a:xfrm>
            <a:custGeom>
              <a:avLst/>
              <a:gdLst/>
              <a:ahLst/>
              <a:cxnLst/>
              <a:rect l="l" t="t" r="r" b="b"/>
              <a:pathLst>
                <a:path w="2862" h="4234" extrusionOk="0">
                  <a:moveTo>
                    <a:pt x="2861" y="0"/>
                  </a:moveTo>
                  <a:lnTo>
                    <a:pt x="0" y="2117"/>
                  </a:lnTo>
                  <a:lnTo>
                    <a:pt x="2861" y="4234"/>
                  </a:lnTo>
                  <a:lnTo>
                    <a:pt x="28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50" name="Google Shape;2550;p44"/>
            <p:cNvSpPr/>
            <p:nvPr/>
          </p:nvSpPr>
          <p:spPr>
            <a:xfrm>
              <a:off x="1014650" y="1436075"/>
              <a:ext cx="254100" cy="336150"/>
            </a:xfrm>
            <a:custGeom>
              <a:avLst/>
              <a:gdLst/>
              <a:ahLst/>
              <a:cxnLst/>
              <a:rect l="l" t="t" r="r" b="b"/>
              <a:pathLst>
                <a:path w="10164" h="13446" extrusionOk="0">
                  <a:moveTo>
                    <a:pt x="8468" y="3424"/>
                  </a:moveTo>
                  <a:cubicBezTo>
                    <a:pt x="8781" y="3424"/>
                    <a:pt x="9031" y="3677"/>
                    <a:pt x="9031" y="3990"/>
                  </a:cubicBezTo>
                  <a:cubicBezTo>
                    <a:pt x="9031" y="4300"/>
                    <a:pt x="8781" y="4553"/>
                    <a:pt x="8468" y="4553"/>
                  </a:cubicBezTo>
                  <a:lnTo>
                    <a:pt x="1693" y="4553"/>
                  </a:lnTo>
                  <a:cubicBezTo>
                    <a:pt x="1379" y="4553"/>
                    <a:pt x="1130" y="4300"/>
                    <a:pt x="1130" y="3990"/>
                  </a:cubicBezTo>
                  <a:cubicBezTo>
                    <a:pt x="1130" y="3677"/>
                    <a:pt x="1379" y="3424"/>
                    <a:pt x="1693" y="3424"/>
                  </a:cubicBezTo>
                  <a:close/>
                  <a:moveTo>
                    <a:pt x="8468" y="5682"/>
                  </a:moveTo>
                  <a:cubicBezTo>
                    <a:pt x="8781" y="5682"/>
                    <a:pt x="9031" y="5935"/>
                    <a:pt x="9031" y="6248"/>
                  </a:cubicBezTo>
                  <a:cubicBezTo>
                    <a:pt x="9031" y="6559"/>
                    <a:pt x="8781" y="6812"/>
                    <a:pt x="8468" y="6812"/>
                  </a:cubicBezTo>
                  <a:lnTo>
                    <a:pt x="1693" y="6812"/>
                  </a:lnTo>
                  <a:cubicBezTo>
                    <a:pt x="1379" y="6812"/>
                    <a:pt x="1130" y="6559"/>
                    <a:pt x="1130" y="6248"/>
                  </a:cubicBezTo>
                  <a:cubicBezTo>
                    <a:pt x="1130" y="5935"/>
                    <a:pt x="1379" y="5682"/>
                    <a:pt x="1693" y="5682"/>
                  </a:cubicBezTo>
                  <a:close/>
                  <a:moveTo>
                    <a:pt x="5080" y="7941"/>
                  </a:moveTo>
                  <a:cubicBezTo>
                    <a:pt x="5393" y="7941"/>
                    <a:pt x="5643" y="8194"/>
                    <a:pt x="5643" y="8507"/>
                  </a:cubicBezTo>
                  <a:cubicBezTo>
                    <a:pt x="5643" y="8817"/>
                    <a:pt x="5393" y="9070"/>
                    <a:pt x="5080" y="9070"/>
                  </a:cubicBezTo>
                  <a:lnTo>
                    <a:pt x="1693" y="9070"/>
                  </a:lnTo>
                  <a:cubicBezTo>
                    <a:pt x="1379" y="9070"/>
                    <a:pt x="1130" y="8817"/>
                    <a:pt x="1130" y="8507"/>
                  </a:cubicBezTo>
                  <a:cubicBezTo>
                    <a:pt x="1130" y="8194"/>
                    <a:pt x="1379" y="7941"/>
                    <a:pt x="1693" y="7941"/>
                  </a:cubicBezTo>
                  <a:close/>
                  <a:moveTo>
                    <a:pt x="563" y="0"/>
                  </a:moveTo>
                  <a:cubicBezTo>
                    <a:pt x="250" y="0"/>
                    <a:pt x="0" y="250"/>
                    <a:pt x="0" y="563"/>
                  </a:cubicBezTo>
                  <a:lnTo>
                    <a:pt x="0" y="9636"/>
                  </a:lnTo>
                  <a:lnTo>
                    <a:pt x="5080" y="13445"/>
                  </a:lnTo>
                  <a:lnTo>
                    <a:pt x="10163" y="9636"/>
                  </a:lnTo>
                  <a:lnTo>
                    <a:pt x="10163" y="563"/>
                  </a:lnTo>
                  <a:cubicBezTo>
                    <a:pt x="10163" y="250"/>
                    <a:pt x="9910" y="0"/>
                    <a:pt x="95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551" name="Google Shape;2551;p44"/>
          <p:cNvSpPr/>
          <p:nvPr/>
        </p:nvSpPr>
        <p:spPr>
          <a:xfrm>
            <a:off x="3796463" y="1273636"/>
            <a:ext cx="342995" cy="316704"/>
          </a:xfrm>
          <a:custGeom>
            <a:avLst/>
            <a:gdLst/>
            <a:ahLst/>
            <a:cxnLst/>
            <a:rect l="l" t="t" r="r" b="b"/>
            <a:pathLst>
              <a:path w="20026" h="19273" extrusionOk="0">
                <a:moveTo>
                  <a:pt x="14841" y="2901"/>
                </a:moveTo>
                <a:cubicBezTo>
                  <a:pt x="15282" y="2901"/>
                  <a:pt x="15717" y="3074"/>
                  <a:pt x="16042" y="3397"/>
                </a:cubicBezTo>
                <a:cubicBezTo>
                  <a:pt x="16704" y="4059"/>
                  <a:pt x="16704" y="5131"/>
                  <a:pt x="16042" y="5794"/>
                </a:cubicBezTo>
                <a:cubicBezTo>
                  <a:pt x="15717" y="6118"/>
                  <a:pt x="15284" y="6290"/>
                  <a:pt x="14843" y="6290"/>
                </a:cubicBezTo>
                <a:cubicBezTo>
                  <a:pt x="14625" y="6290"/>
                  <a:pt x="14405" y="6248"/>
                  <a:pt x="14196" y="6161"/>
                </a:cubicBezTo>
                <a:cubicBezTo>
                  <a:pt x="13563" y="5899"/>
                  <a:pt x="13151" y="5282"/>
                  <a:pt x="13151" y="4595"/>
                </a:cubicBezTo>
                <a:cubicBezTo>
                  <a:pt x="13151" y="3912"/>
                  <a:pt x="13563" y="3294"/>
                  <a:pt x="14196" y="3029"/>
                </a:cubicBezTo>
                <a:cubicBezTo>
                  <a:pt x="14404" y="2943"/>
                  <a:pt x="14623" y="2901"/>
                  <a:pt x="14841" y="2901"/>
                </a:cubicBezTo>
                <a:close/>
                <a:moveTo>
                  <a:pt x="10859" y="4837"/>
                </a:moveTo>
                <a:cubicBezTo>
                  <a:pt x="11001" y="4837"/>
                  <a:pt x="11142" y="4890"/>
                  <a:pt x="11251" y="4996"/>
                </a:cubicBezTo>
                <a:lnTo>
                  <a:pt x="12049" y="5794"/>
                </a:lnTo>
                <a:cubicBezTo>
                  <a:pt x="12269" y="6014"/>
                  <a:pt x="12269" y="6372"/>
                  <a:pt x="12049" y="6592"/>
                </a:cubicBezTo>
                <a:cubicBezTo>
                  <a:pt x="11939" y="6702"/>
                  <a:pt x="11794" y="6757"/>
                  <a:pt x="11650" y="6757"/>
                </a:cubicBezTo>
                <a:cubicBezTo>
                  <a:pt x="11505" y="6757"/>
                  <a:pt x="11361" y="6702"/>
                  <a:pt x="11251" y="6592"/>
                </a:cubicBezTo>
                <a:lnTo>
                  <a:pt x="10453" y="5794"/>
                </a:lnTo>
                <a:cubicBezTo>
                  <a:pt x="10239" y="5571"/>
                  <a:pt x="10242" y="5219"/>
                  <a:pt x="10459" y="5002"/>
                </a:cubicBezTo>
                <a:cubicBezTo>
                  <a:pt x="10570" y="4892"/>
                  <a:pt x="10715" y="4837"/>
                  <a:pt x="10859" y="4837"/>
                </a:cubicBezTo>
                <a:close/>
                <a:moveTo>
                  <a:pt x="13255" y="7232"/>
                </a:moveTo>
                <a:cubicBezTo>
                  <a:pt x="13396" y="7232"/>
                  <a:pt x="13538" y="7284"/>
                  <a:pt x="13648" y="7390"/>
                </a:cubicBezTo>
                <a:lnTo>
                  <a:pt x="14446" y="8188"/>
                </a:lnTo>
                <a:cubicBezTo>
                  <a:pt x="14665" y="8411"/>
                  <a:pt x="14665" y="8766"/>
                  <a:pt x="14446" y="8989"/>
                </a:cubicBezTo>
                <a:cubicBezTo>
                  <a:pt x="14336" y="9099"/>
                  <a:pt x="14191" y="9154"/>
                  <a:pt x="14047" y="9154"/>
                </a:cubicBezTo>
                <a:cubicBezTo>
                  <a:pt x="13902" y="9154"/>
                  <a:pt x="13758" y="9099"/>
                  <a:pt x="13648" y="8989"/>
                </a:cubicBezTo>
                <a:lnTo>
                  <a:pt x="12850" y="8188"/>
                </a:lnTo>
                <a:cubicBezTo>
                  <a:pt x="12633" y="7968"/>
                  <a:pt x="12636" y="7616"/>
                  <a:pt x="12856" y="7399"/>
                </a:cubicBezTo>
                <a:cubicBezTo>
                  <a:pt x="12966" y="7287"/>
                  <a:pt x="13110" y="7232"/>
                  <a:pt x="13255" y="7232"/>
                </a:cubicBezTo>
                <a:close/>
                <a:moveTo>
                  <a:pt x="10846" y="8029"/>
                </a:moveTo>
                <a:cubicBezTo>
                  <a:pt x="10991" y="8029"/>
                  <a:pt x="11135" y="8084"/>
                  <a:pt x="11245" y="8194"/>
                </a:cubicBezTo>
                <a:cubicBezTo>
                  <a:pt x="11462" y="8411"/>
                  <a:pt x="11465" y="8763"/>
                  <a:pt x="11251" y="8986"/>
                </a:cubicBezTo>
                <a:lnTo>
                  <a:pt x="11251" y="8989"/>
                </a:lnTo>
                <a:lnTo>
                  <a:pt x="10778" y="9461"/>
                </a:lnTo>
                <a:cubicBezTo>
                  <a:pt x="11088" y="10106"/>
                  <a:pt x="10959" y="10874"/>
                  <a:pt x="10453" y="11383"/>
                </a:cubicBezTo>
                <a:cubicBezTo>
                  <a:pt x="10343" y="11493"/>
                  <a:pt x="10198" y="11548"/>
                  <a:pt x="10054" y="11548"/>
                </a:cubicBezTo>
                <a:cubicBezTo>
                  <a:pt x="9909" y="11548"/>
                  <a:pt x="9765" y="11493"/>
                  <a:pt x="9655" y="11383"/>
                </a:cubicBezTo>
                <a:cubicBezTo>
                  <a:pt x="9435" y="11163"/>
                  <a:pt x="9435" y="10804"/>
                  <a:pt x="9655" y="10585"/>
                </a:cubicBezTo>
                <a:cubicBezTo>
                  <a:pt x="10010" y="10229"/>
                  <a:pt x="9757" y="9621"/>
                  <a:pt x="9254" y="9621"/>
                </a:cubicBezTo>
                <a:cubicBezTo>
                  <a:pt x="8751" y="9621"/>
                  <a:pt x="8498" y="10229"/>
                  <a:pt x="8857" y="10585"/>
                </a:cubicBezTo>
                <a:cubicBezTo>
                  <a:pt x="9441" y="11166"/>
                  <a:pt x="9519" y="12084"/>
                  <a:pt x="9043" y="12756"/>
                </a:cubicBezTo>
                <a:cubicBezTo>
                  <a:pt x="8717" y="13218"/>
                  <a:pt x="8196" y="13472"/>
                  <a:pt x="7661" y="13472"/>
                </a:cubicBezTo>
                <a:cubicBezTo>
                  <a:pt x="7415" y="13472"/>
                  <a:pt x="7167" y="13419"/>
                  <a:pt x="6933" y="13307"/>
                </a:cubicBezTo>
                <a:lnTo>
                  <a:pt x="6460" y="13777"/>
                </a:lnTo>
                <a:cubicBezTo>
                  <a:pt x="6351" y="13882"/>
                  <a:pt x="6210" y="13935"/>
                  <a:pt x="6068" y="13935"/>
                </a:cubicBezTo>
                <a:cubicBezTo>
                  <a:pt x="5924" y="13935"/>
                  <a:pt x="5779" y="13880"/>
                  <a:pt x="5668" y="13771"/>
                </a:cubicBezTo>
                <a:cubicBezTo>
                  <a:pt x="5451" y="13551"/>
                  <a:pt x="5448" y="13198"/>
                  <a:pt x="5662" y="12979"/>
                </a:cubicBezTo>
                <a:lnTo>
                  <a:pt x="6135" y="12506"/>
                </a:lnTo>
                <a:cubicBezTo>
                  <a:pt x="5824" y="11861"/>
                  <a:pt x="5957" y="11091"/>
                  <a:pt x="6460" y="10582"/>
                </a:cubicBezTo>
                <a:cubicBezTo>
                  <a:pt x="6570" y="10476"/>
                  <a:pt x="6711" y="10424"/>
                  <a:pt x="6852" y="10424"/>
                </a:cubicBezTo>
                <a:cubicBezTo>
                  <a:pt x="6997" y="10424"/>
                  <a:pt x="7142" y="10479"/>
                  <a:pt x="7252" y="10591"/>
                </a:cubicBezTo>
                <a:cubicBezTo>
                  <a:pt x="7469" y="10808"/>
                  <a:pt x="7472" y="11160"/>
                  <a:pt x="7258" y="11383"/>
                </a:cubicBezTo>
                <a:cubicBezTo>
                  <a:pt x="6902" y="11738"/>
                  <a:pt x="7155" y="12346"/>
                  <a:pt x="7658" y="12346"/>
                </a:cubicBezTo>
                <a:cubicBezTo>
                  <a:pt x="8161" y="12346"/>
                  <a:pt x="8414" y="11738"/>
                  <a:pt x="8059" y="11383"/>
                </a:cubicBezTo>
                <a:cubicBezTo>
                  <a:pt x="7475" y="10798"/>
                  <a:pt x="7393" y="9883"/>
                  <a:pt x="7869" y="9209"/>
                </a:cubicBezTo>
                <a:cubicBezTo>
                  <a:pt x="8195" y="8749"/>
                  <a:pt x="8716" y="8495"/>
                  <a:pt x="9251" y="8495"/>
                </a:cubicBezTo>
                <a:cubicBezTo>
                  <a:pt x="9497" y="8495"/>
                  <a:pt x="9746" y="8549"/>
                  <a:pt x="9980" y="8660"/>
                </a:cubicBezTo>
                <a:lnTo>
                  <a:pt x="10453" y="8188"/>
                </a:lnTo>
                <a:cubicBezTo>
                  <a:pt x="10563" y="8082"/>
                  <a:pt x="10705" y="8029"/>
                  <a:pt x="10846" y="8029"/>
                </a:cubicBezTo>
                <a:close/>
                <a:moveTo>
                  <a:pt x="13208" y="0"/>
                </a:moveTo>
                <a:cubicBezTo>
                  <a:pt x="11632" y="0"/>
                  <a:pt x="10059" y="597"/>
                  <a:pt x="8857" y="1801"/>
                </a:cubicBezTo>
                <a:lnTo>
                  <a:pt x="8456" y="2201"/>
                </a:lnTo>
                <a:lnTo>
                  <a:pt x="9655" y="3397"/>
                </a:lnTo>
                <a:cubicBezTo>
                  <a:pt x="9869" y="3620"/>
                  <a:pt x="9866" y="3972"/>
                  <a:pt x="9646" y="4189"/>
                </a:cubicBezTo>
                <a:cubicBezTo>
                  <a:pt x="9536" y="4300"/>
                  <a:pt x="9391" y="4356"/>
                  <a:pt x="9246" y="4356"/>
                </a:cubicBezTo>
                <a:cubicBezTo>
                  <a:pt x="9106" y="4356"/>
                  <a:pt x="8965" y="4303"/>
                  <a:pt x="8857" y="4198"/>
                </a:cubicBezTo>
                <a:lnTo>
                  <a:pt x="7658" y="2999"/>
                </a:lnTo>
                <a:lnTo>
                  <a:pt x="663" y="9994"/>
                </a:lnTo>
                <a:cubicBezTo>
                  <a:pt x="1" y="10654"/>
                  <a:pt x="1" y="11726"/>
                  <a:pt x="663" y="12388"/>
                </a:cubicBezTo>
                <a:lnTo>
                  <a:pt x="7053" y="18775"/>
                </a:lnTo>
                <a:cubicBezTo>
                  <a:pt x="7383" y="19107"/>
                  <a:pt x="7816" y="19272"/>
                  <a:pt x="8249" y="19272"/>
                </a:cubicBezTo>
                <a:cubicBezTo>
                  <a:pt x="8682" y="19272"/>
                  <a:pt x="9116" y="19107"/>
                  <a:pt x="9447" y="18775"/>
                </a:cubicBezTo>
                <a:lnTo>
                  <a:pt x="16442" y="11783"/>
                </a:lnTo>
                <a:lnTo>
                  <a:pt x="15244" y="10585"/>
                </a:lnTo>
                <a:cubicBezTo>
                  <a:pt x="15030" y="10362"/>
                  <a:pt x="15033" y="10010"/>
                  <a:pt x="15250" y="9793"/>
                </a:cubicBezTo>
                <a:cubicBezTo>
                  <a:pt x="15361" y="9683"/>
                  <a:pt x="15506" y="9628"/>
                  <a:pt x="15650" y="9628"/>
                </a:cubicBezTo>
                <a:cubicBezTo>
                  <a:pt x="15792" y="9628"/>
                  <a:pt x="15933" y="9681"/>
                  <a:pt x="16042" y="9787"/>
                </a:cubicBezTo>
                <a:lnTo>
                  <a:pt x="17240" y="10982"/>
                </a:lnTo>
                <a:lnTo>
                  <a:pt x="17641" y="10585"/>
                </a:lnTo>
                <a:cubicBezTo>
                  <a:pt x="19923" y="8299"/>
                  <a:pt x="20025" y="4677"/>
                  <a:pt x="17999" y="2240"/>
                </a:cubicBezTo>
                <a:lnTo>
                  <a:pt x="19237" y="1003"/>
                </a:lnTo>
                <a:cubicBezTo>
                  <a:pt x="19456" y="783"/>
                  <a:pt x="19456" y="425"/>
                  <a:pt x="19237" y="205"/>
                </a:cubicBezTo>
                <a:cubicBezTo>
                  <a:pt x="19127" y="95"/>
                  <a:pt x="18982" y="40"/>
                  <a:pt x="18838" y="40"/>
                </a:cubicBezTo>
                <a:cubicBezTo>
                  <a:pt x="18693" y="40"/>
                  <a:pt x="18548" y="95"/>
                  <a:pt x="18439" y="205"/>
                </a:cubicBezTo>
                <a:lnTo>
                  <a:pt x="17198" y="1443"/>
                </a:lnTo>
                <a:cubicBezTo>
                  <a:pt x="16045" y="483"/>
                  <a:pt x="14625" y="0"/>
                  <a:pt x="132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  <a:cs typeface="B Nazanin" panose="00000400000000000000" pitchFamily="2" charset="-78"/>
            </a:endParaRPr>
          </a:p>
        </p:txBody>
      </p:sp>
      <p:grpSp>
        <p:nvGrpSpPr>
          <p:cNvPr id="2552" name="Google Shape;2552;p44"/>
          <p:cNvGrpSpPr/>
          <p:nvPr/>
        </p:nvGrpSpPr>
        <p:grpSpPr>
          <a:xfrm>
            <a:off x="4552884" y="4262069"/>
            <a:ext cx="330252" cy="314797"/>
            <a:chOff x="5049575" y="4993600"/>
            <a:chExt cx="482050" cy="478925"/>
          </a:xfrm>
        </p:grpSpPr>
        <p:sp>
          <p:nvSpPr>
            <p:cNvPr id="2553" name="Google Shape;2553;p44"/>
            <p:cNvSpPr/>
            <p:nvPr/>
          </p:nvSpPr>
          <p:spPr>
            <a:xfrm>
              <a:off x="5063200" y="5058825"/>
              <a:ext cx="315450" cy="164750"/>
            </a:xfrm>
            <a:custGeom>
              <a:avLst/>
              <a:gdLst/>
              <a:ahLst/>
              <a:cxnLst/>
              <a:rect l="l" t="t" r="r" b="b"/>
              <a:pathLst>
                <a:path w="12618" h="6590" extrusionOk="0">
                  <a:moveTo>
                    <a:pt x="3647" y="1"/>
                  </a:moveTo>
                  <a:lnTo>
                    <a:pt x="169" y="1846"/>
                  </a:lnTo>
                  <a:cubicBezTo>
                    <a:pt x="109" y="1877"/>
                    <a:pt x="51" y="1913"/>
                    <a:pt x="0" y="1952"/>
                  </a:cubicBezTo>
                  <a:lnTo>
                    <a:pt x="8892" y="6589"/>
                  </a:lnTo>
                  <a:lnTo>
                    <a:pt x="12617" y="4746"/>
                  </a:lnTo>
                  <a:lnTo>
                    <a:pt x="36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54" name="Google Shape;2554;p44"/>
            <p:cNvSpPr/>
            <p:nvPr/>
          </p:nvSpPr>
          <p:spPr>
            <a:xfrm>
              <a:off x="5299425" y="5133350"/>
              <a:ext cx="232200" cy="339175"/>
            </a:xfrm>
            <a:custGeom>
              <a:avLst/>
              <a:gdLst/>
              <a:ahLst/>
              <a:cxnLst/>
              <a:rect l="l" t="t" r="r" b="b"/>
              <a:pathLst>
                <a:path w="9288" h="13567" extrusionOk="0">
                  <a:moveTo>
                    <a:pt x="9284" y="1"/>
                  </a:moveTo>
                  <a:lnTo>
                    <a:pt x="4837" y="2202"/>
                  </a:lnTo>
                  <a:lnTo>
                    <a:pt x="4837" y="4680"/>
                  </a:lnTo>
                  <a:cubicBezTo>
                    <a:pt x="4837" y="4993"/>
                    <a:pt x="4584" y="5246"/>
                    <a:pt x="4271" y="5246"/>
                  </a:cubicBezTo>
                  <a:cubicBezTo>
                    <a:pt x="3957" y="5246"/>
                    <a:pt x="3707" y="4993"/>
                    <a:pt x="3707" y="4680"/>
                  </a:cubicBezTo>
                  <a:lnTo>
                    <a:pt x="3707" y="2762"/>
                  </a:lnTo>
                  <a:lnTo>
                    <a:pt x="1" y="4593"/>
                  </a:lnTo>
                  <a:lnTo>
                    <a:pt x="1" y="13566"/>
                  </a:lnTo>
                  <a:cubicBezTo>
                    <a:pt x="13" y="13560"/>
                    <a:pt x="25" y="13557"/>
                    <a:pt x="37" y="13551"/>
                  </a:cubicBezTo>
                  <a:lnTo>
                    <a:pt x="8553" y="9236"/>
                  </a:lnTo>
                  <a:cubicBezTo>
                    <a:pt x="9004" y="9010"/>
                    <a:pt x="9287" y="8550"/>
                    <a:pt x="9287" y="8047"/>
                  </a:cubicBezTo>
                  <a:lnTo>
                    <a:pt x="9287" y="52"/>
                  </a:lnTo>
                  <a:cubicBezTo>
                    <a:pt x="9287" y="34"/>
                    <a:pt x="9287" y="19"/>
                    <a:pt x="9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55" name="Google Shape;2555;p44"/>
            <p:cNvSpPr/>
            <p:nvPr/>
          </p:nvSpPr>
          <p:spPr>
            <a:xfrm>
              <a:off x="5184475" y="4993600"/>
              <a:ext cx="334125" cy="168525"/>
            </a:xfrm>
            <a:custGeom>
              <a:avLst/>
              <a:gdLst/>
              <a:ahLst/>
              <a:cxnLst/>
              <a:rect l="l" t="t" r="r" b="b"/>
              <a:pathLst>
                <a:path w="13365" h="6741" extrusionOk="0">
                  <a:moveTo>
                    <a:pt x="4040" y="0"/>
                  </a:moveTo>
                  <a:cubicBezTo>
                    <a:pt x="3830" y="0"/>
                    <a:pt x="3621" y="50"/>
                    <a:pt x="3430" y="149"/>
                  </a:cubicBezTo>
                  <a:lnTo>
                    <a:pt x="0" y="1971"/>
                  </a:lnTo>
                  <a:lnTo>
                    <a:pt x="9013" y="6741"/>
                  </a:lnTo>
                  <a:lnTo>
                    <a:pt x="13364" y="4588"/>
                  </a:lnTo>
                  <a:cubicBezTo>
                    <a:pt x="13298" y="4537"/>
                    <a:pt x="13226" y="4492"/>
                    <a:pt x="13151" y="4455"/>
                  </a:cubicBezTo>
                  <a:lnTo>
                    <a:pt x="4638" y="140"/>
                  </a:lnTo>
                  <a:lnTo>
                    <a:pt x="4635" y="140"/>
                  </a:lnTo>
                  <a:cubicBezTo>
                    <a:pt x="4446" y="47"/>
                    <a:pt x="4243" y="0"/>
                    <a:pt x="40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56" name="Google Shape;2556;p44"/>
            <p:cNvSpPr/>
            <p:nvPr/>
          </p:nvSpPr>
          <p:spPr>
            <a:xfrm>
              <a:off x="5049575" y="5132450"/>
              <a:ext cx="221650" cy="339925"/>
            </a:xfrm>
            <a:custGeom>
              <a:avLst/>
              <a:gdLst/>
              <a:ahLst/>
              <a:cxnLst/>
              <a:rect l="l" t="t" r="r" b="b"/>
              <a:pathLst>
                <a:path w="8866" h="13597" extrusionOk="0">
                  <a:moveTo>
                    <a:pt x="5803" y="5648"/>
                  </a:moveTo>
                  <a:cubicBezTo>
                    <a:pt x="5997" y="5648"/>
                    <a:pt x="6186" y="5748"/>
                    <a:pt x="6291" y="5927"/>
                  </a:cubicBezTo>
                  <a:cubicBezTo>
                    <a:pt x="6450" y="6195"/>
                    <a:pt x="6360" y="6541"/>
                    <a:pt x="6092" y="6701"/>
                  </a:cubicBezTo>
                  <a:lnTo>
                    <a:pt x="3843" y="8016"/>
                  </a:lnTo>
                  <a:lnTo>
                    <a:pt x="3834" y="8023"/>
                  </a:lnTo>
                  <a:lnTo>
                    <a:pt x="3831" y="8026"/>
                  </a:lnTo>
                  <a:lnTo>
                    <a:pt x="3818" y="8029"/>
                  </a:lnTo>
                  <a:cubicBezTo>
                    <a:pt x="3812" y="8032"/>
                    <a:pt x="3806" y="8035"/>
                    <a:pt x="3800" y="8038"/>
                  </a:cubicBezTo>
                  <a:lnTo>
                    <a:pt x="3785" y="8047"/>
                  </a:lnTo>
                  <a:lnTo>
                    <a:pt x="3767" y="8053"/>
                  </a:lnTo>
                  <a:lnTo>
                    <a:pt x="3752" y="8059"/>
                  </a:lnTo>
                  <a:lnTo>
                    <a:pt x="3734" y="8065"/>
                  </a:lnTo>
                  <a:lnTo>
                    <a:pt x="3716" y="8071"/>
                  </a:lnTo>
                  <a:lnTo>
                    <a:pt x="3698" y="8077"/>
                  </a:lnTo>
                  <a:cubicBezTo>
                    <a:pt x="3692" y="8077"/>
                    <a:pt x="3686" y="8080"/>
                    <a:pt x="3680" y="8080"/>
                  </a:cubicBezTo>
                  <a:cubicBezTo>
                    <a:pt x="3671" y="8083"/>
                    <a:pt x="3668" y="8083"/>
                    <a:pt x="3665" y="8083"/>
                  </a:cubicBezTo>
                  <a:lnTo>
                    <a:pt x="3641" y="8089"/>
                  </a:lnTo>
                  <a:lnTo>
                    <a:pt x="3629" y="8089"/>
                  </a:lnTo>
                  <a:cubicBezTo>
                    <a:pt x="3620" y="8089"/>
                    <a:pt x="3611" y="8092"/>
                    <a:pt x="3602" y="8092"/>
                  </a:cubicBezTo>
                  <a:lnTo>
                    <a:pt x="3484" y="8092"/>
                  </a:lnTo>
                  <a:lnTo>
                    <a:pt x="3466" y="8089"/>
                  </a:lnTo>
                  <a:cubicBezTo>
                    <a:pt x="3460" y="8089"/>
                    <a:pt x="3454" y="8086"/>
                    <a:pt x="3448" y="8086"/>
                  </a:cubicBezTo>
                  <a:cubicBezTo>
                    <a:pt x="3442" y="8083"/>
                    <a:pt x="3436" y="8083"/>
                    <a:pt x="3433" y="8080"/>
                  </a:cubicBezTo>
                  <a:lnTo>
                    <a:pt x="3412" y="8077"/>
                  </a:lnTo>
                  <a:cubicBezTo>
                    <a:pt x="3406" y="8077"/>
                    <a:pt x="3403" y="8074"/>
                    <a:pt x="3397" y="8071"/>
                  </a:cubicBezTo>
                  <a:lnTo>
                    <a:pt x="3376" y="8065"/>
                  </a:lnTo>
                  <a:lnTo>
                    <a:pt x="3361" y="8062"/>
                  </a:lnTo>
                  <a:lnTo>
                    <a:pt x="3343" y="8053"/>
                  </a:lnTo>
                  <a:lnTo>
                    <a:pt x="3328" y="8047"/>
                  </a:lnTo>
                  <a:lnTo>
                    <a:pt x="3310" y="8038"/>
                  </a:lnTo>
                  <a:lnTo>
                    <a:pt x="3295" y="8032"/>
                  </a:lnTo>
                  <a:cubicBezTo>
                    <a:pt x="3289" y="8029"/>
                    <a:pt x="3282" y="8026"/>
                    <a:pt x="3276" y="8019"/>
                  </a:cubicBezTo>
                  <a:lnTo>
                    <a:pt x="3261" y="8013"/>
                  </a:lnTo>
                  <a:lnTo>
                    <a:pt x="3246" y="8001"/>
                  </a:lnTo>
                  <a:cubicBezTo>
                    <a:pt x="3240" y="7998"/>
                    <a:pt x="3237" y="7995"/>
                    <a:pt x="3231" y="7992"/>
                  </a:cubicBezTo>
                  <a:lnTo>
                    <a:pt x="3216" y="7980"/>
                  </a:lnTo>
                  <a:cubicBezTo>
                    <a:pt x="3210" y="7977"/>
                    <a:pt x="3207" y="7974"/>
                    <a:pt x="3201" y="7968"/>
                  </a:cubicBezTo>
                  <a:cubicBezTo>
                    <a:pt x="3198" y="7965"/>
                    <a:pt x="3192" y="7962"/>
                    <a:pt x="3186" y="7956"/>
                  </a:cubicBezTo>
                  <a:lnTo>
                    <a:pt x="3174" y="7944"/>
                  </a:lnTo>
                  <a:lnTo>
                    <a:pt x="3159" y="7932"/>
                  </a:lnTo>
                  <a:lnTo>
                    <a:pt x="3147" y="7917"/>
                  </a:lnTo>
                  <a:cubicBezTo>
                    <a:pt x="3141" y="7914"/>
                    <a:pt x="3138" y="7908"/>
                    <a:pt x="3135" y="7905"/>
                  </a:cubicBezTo>
                  <a:lnTo>
                    <a:pt x="3120" y="7890"/>
                  </a:lnTo>
                  <a:lnTo>
                    <a:pt x="3111" y="7875"/>
                  </a:lnTo>
                  <a:cubicBezTo>
                    <a:pt x="3105" y="7869"/>
                    <a:pt x="3102" y="7863"/>
                    <a:pt x="3096" y="7857"/>
                  </a:cubicBezTo>
                  <a:lnTo>
                    <a:pt x="3087" y="7845"/>
                  </a:lnTo>
                  <a:lnTo>
                    <a:pt x="3075" y="7827"/>
                  </a:lnTo>
                  <a:lnTo>
                    <a:pt x="3069" y="7815"/>
                  </a:lnTo>
                  <a:lnTo>
                    <a:pt x="3069" y="7812"/>
                  </a:lnTo>
                  <a:lnTo>
                    <a:pt x="3063" y="7803"/>
                  </a:lnTo>
                  <a:lnTo>
                    <a:pt x="2415" y="6631"/>
                  </a:lnTo>
                  <a:cubicBezTo>
                    <a:pt x="2265" y="6357"/>
                    <a:pt x="2367" y="6014"/>
                    <a:pt x="2641" y="5863"/>
                  </a:cubicBezTo>
                  <a:lnTo>
                    <a:pt x="2635" y="5863"/>
                  </a:lnTo>
                  <a:cubicBezTo>
                    <a:pt x="2722" y="5816"/>
                    <a:pt x="2815" y="5793"/>
                    <a:pt x="2908" y="5793"/>
                  </a:cubicBezTo>
                  <a:cubicBezTo>
                    <a:pt x="3107" y="5793"/>
                    <a:pt x="3300" y="5899"/>
                    <a:pt x="3403" y="6086"/>
                  </a:cubicBezTo>
                  <a:lnTo>
                    <a:pt x="3770" y="6752"/>
                  </a:lnTo>
                  <a:lnTo>
                    <a:pt x="5520" y="5725"/>
                  </a:lnTo>
                  <a:cubicBezTo>
                    <a:pt x="5609" y="5673"/>
                    <a:pt x="5707" y="5648"/>
                    <a:pt x="5803" y="5648"/>
                  </a:cubicBezTo>
                  <a:close/>
                  <a:moveTo>
                    <a:pt x="6" y="1"/>
                  </a:moveTo>
                  <a:cubicBezTo>
                    <a:pt x="3" y="25"/>
                    <a:pt x="0" y="52"/>
                    <a:pt x="0" y="76"/>
                  </a:cubicBezTo>
                  <a:lnTo>
                    <a:pt x="0" y="8095"/>
                  </a:lnTo>
                  <a:cubicBezTo>
                    <a:pt x="0" y="8589"/>
                    <a:pt x="274" y="9043"/>
                    <a:pt x="714" y="9269"/>
                  </a:cubicBezTo>
                  <a:lnTo>
                    <a:pt x="8820" y="13572"/>
                  </a:lnTo>
                  <a:lnTo>
                    <a:pt x="8826" y="13575"/>
                  </a:lnTo>
                  <a:lnTo>
                    <a:pt x="8865" y="13596"/>
                  </a:lnTo>
                  <a:lnTo>
                    <a:pt x="8865" y="462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57" name="Google Shape;2557;p44"/>
          <p:cNvGrpSpPr/>
          <p:nvPr/>
        </p:nvGrpSpPr>
        <p:grpSpPr>
          <a:xfrm>
            <a:off x="824582" y="1282401"/>
            <a:ext cx="290107" cy="278350"/>
            <a:chOff x="5660400" y="238125"/>
            <a:chExt cx="481825" cy="481825"/>
          </a:xfrm>
        </p:grpSpPr>
        <p:sp>
          <p:nvSpPr>
            <p:cNvPr id="2558" name="Google Shape;2558;p44"/>
            <p:cNvSpPr/>
            <p:nvPr/>
          </p:nvSpPr>
          <p:spPr>
            <a:xfrm>
              <a:off x="5660400" y="436700"/>
              <a:ext cx="481825" cy="283250"/>
            </a:xfrm>
            <a:custGeom>
              <a:avLst/>
              <a:gdLst/>
              <a:ahLst/>
              <a:cxnLst/>
              <a:rect l="l" t="t" r="r" b="b"/>
              <a:pathLst>
                <a:path w="19273" h="11330" extrusionOk="0">
                  <a:moveTo>
                    <a:pt x="5120" y="1130"/>
                  </a:moveTo>
                  <a:cubicBezTo>
                    <a:pt x="5433" y="1130"/>
                    <a:pt x="5683" y="1380"/>
                    <a:pt x="5683" y="1693"/>
                  </a:cubicBezTo>
                  <a:cubicBezTo>
                    <a:pt x="5683" y="2006"/>
                    <a:pt x="5433" y="2259"/>
                    <a:pt x="5120" y="2259"/>
                  </a:cubicBezTo>
                  <a:lnTo>
                    <a:pt x="2861" y="2259"/>
                  </a:lnTo>
                  <a:cubicBezTo>
                    <a:pt x="2548" y="2259"/>
                    <a:pt x="2298" y="2006"/>
                    <a:pt x="2298" y="1693"/>
                  </a:cubicBezTo>
                  <a:cubicBezTo>
                    <a:pt x="2298" y="1380"/>
                    <a:pt x="2548" y="1130"/>
                    <a:pt x="2861" y="1130"/>
                  </a:cubicBezTo>
                  <a:close/>
                  <a:moveTo>
                    <a:pt x="10766" y="1130"/>
                  </a:moveTo>
                  <a:cubicBezTo>
                    <a:pt x="11079" y="1130"/>
                    <a:pt x="11329" y="1380"/>
                    <a:pt x="11329" y="1693"/>
                  </a:cubicBezTo>
                  <a:cubicBezTo>
                    <a:pt x="11329" y="2006"/>
                    <a:pt x="11079" y="2259"/>
                    <a:pt x="10766" y="2259"/>
                  </a:cubicBezTo>
                  <a:lnTo>
                    <a:pt x="8507" y="2259"/>
                  </a:lnTo>
                  <a:cubicBezTo>
                    <a:pt x="8194" y="2259"/>
                    <a:pt x="7944" y="2006"/>
                    <a:pt x="7944" y="1693"/>
                  </a:cubicBezTo>
                  <a:cubicBezTo>
                    <a:pt x="7944" y="1380"/>
                    <a:pt x="8194" y="1130"/>
                    <a:pt x="8507" y="1130"/>
                  </a:cubicBezTo>
                  <a:close/>
                  <a:moveTo>
                    <a:pt x="16412" y="1130"/>
                  </a:moveTo>
                  <a:cubicBezTo>
                    <a:pt x="16725" y="1130"/>
                    <a:pt x="16975" y="1380"/>
                    <a:pt x="16975" y="1693"/>
                  </a:cubicBezTo>
                  <a:cubicBezTo>
                    <a:pt x="16975" y="2006"/>
                    <a:pt x="16725" y="2259"/>
                    <a:pt x="16412" y="2259"/>
                  </a:cubicBezTo>
                  <a:lnTo>
                    <a:pt x="14153" y="2259"/>
                  </a:lnTo>
                  <a:cubicBezTo>
                    <a:pt x="13840" y="2259"/>
                    <a:pt x="13590" y="2006"/>
                    <a:pt x="13590" y="1693"/>
                  </a:cubicBezTo>
                  <a:cubicBezTo>
                    <a:pt x="13590" y="1380"/>
                    <a:pt x="13840" y="1130"/>
                    <a:pt x="14153" y="1130"/>
                  </a:cubicBezTo>
                  <a:close/>
                  <a:moveTo>
                    <a:pt x="5120" y="4518"/>
                  </a:moveTo>
                  <a:cubicBezTo>
                    <a:pt x="5433" y="4518"/>
                    <a:pt x="5683" y="4767"/>
                    <a:pt x="5683" y="5081"/>
                  </a:cubicBezTo>
                  <a:cubicBezTo>
                    <a:pt x="5683" y="5394"/>
                    <a:pt x="5433" y="5647"/>
                    <a:pt x="5120" y="5647"/>
                  </a:cubicBezTo>
                  <a:lnTo>
                    <a:pt x="2861" y="5647"/>
                  </a:lnTo>
                  <a:cubicBezTo>
                    <a:pt x="2548" y="5647"/>
                    <a:pt x="2298" y="5394"/>
                    <a:pt x="2298" y="5081"/>
                  </a:cubicBezTo>
                  <a:cubicBezTo>
                    <a:pt x="2298" y="4767"/>
                    <a:pt x="2548" y="4518"/>
                    <a:pt x="2861" y="4518"/>
                  </a:cubicBezTo>
                  <a:close/>
                  <a:moveTo>
                    <a:pt x="10766" y="4518"/>
                  </a:moveTo>
                  <a:cubicBezTo>
                    <a:pt x="11079" y="4518"/>
                    <a:pt x="11329" y="4767"/>
                    <a:pt x="11329" y="5081"/>
                  </a:cubicBezTo>
                  <a:cubicBezTo>
                    <a:pt x="11329" y="5394"/>
                    <a:pt x="11079" y="5647"/>
                    <a:pt x="10766" y="5647"/>
                  </a:cubicBezTo>
                  <a:lnTo>
                    <a:pt x="8507" y="5647"/>
                  </a:lnTo>
                  <a:cubicBezTo>
                    <a:pt x="8194" y="5647"/>
                    <a:pt x="7944" y="5394"/>
                    <a:pt x="7944" y="5081"/>
                  </a:cubicBezTo>
                  <a:cubicBezTo>
                    <a:pt x="7944" y="4767"/>
                    <a:pt x="8194" y="4518"/>
                    <a:pt x="8507" y="4518"/>
                  </a:cubicBezTo>
                  <a:close/>
                  <a:moveTo>
                    <a:pt x="16412" y="4518"/>
                  </a:moveTo>
                  <a:cubicBezTo>
                    <a:pt x="16725" y="4518"/>
                    <a:pt x="16975" y="4767"/>
                    <a:pt x="16975" y="5081"/>
                  </a:cubicBezTo>
                  <a:cubicBezTo>
                    <a:pt x="16975" y="5394"/>
                    <a:pt x="16725" y="5647"/>
                    <a:pt x="16412" y="5647"/>
                  </a:cubicBezTo>
                  <a:lnTo>
                    <a:pt x="14153" y="5647"/>
                  </a:lnTo>
                  <a:cubicBezTo>
                    <a:pt x="13840" y="5647"/>
                    <a:pt x="13590" y="5394"/>
                    <a:pt x="13590" y="5081"/>
                  </a:cubicBezTo>
                  <a:cubicBezTo>
                    <a:pt x="13590" y="4767"/>
                    <a:pt x="13840" y="4518"/>
                    <a:pt x="14153" y="4518"/>
                  </a:cubicBezTo>
                  <a:close/>
                  <a:moveTo>
                    <a:pt x="5120" y="7941"/>
                  </a:moveTo>
                  <a:cubicBezTo>
                    <a:pt x="5433" y="7941"/>
                    <a:pt x="5683" y="8194"/>
                    <a:pt x="5683" y="8507"/>
                  </a:cubicBezTo>
                  <a:cubicBezTo>
                    <a:pt x="5683" y="8818"/>
                    <a:pt x="5433" y="9071"/>
                    <a:pt x="5120" y="9071"/>
                  </a:cubicBezTo>
                  <a:lnTo>
                    <a:pt x="2861" y="9071"/>
                  </a:lnTo>
                  <a:cubicBezTo>
                    <a:pt x="2548" y="9071"/>
                    <a:pt x="2298" y="8818"/>
                    <a:pt x="2298" y="8507"/>
                  </a:cubicBezTo>
                  <a:cubicBezTo>
                    <a:pt x="2298" y="8194"/>
                    <a:pt x="2548" y="7941"/>
                    <a:pt x="2861" y="7941"/>
                  </a:cubicBezTo>
                  <a:close/>
                  <a:moveTo>
                    <a:pt x="10766" y="7941"/>
                  </a:moveTo>
                  <a:cubicBezTo>
                    <a:pt x="11079" y="7941"/>
                    <a:pt x="11329" y="8194"/>
                    <a:pt x="11329" y="8507"/>
                  </a:cubicBezTo>
                  <a:cubicBezTo>
                    <a:pt x="11329" y="8818"/>
                    <a:pt x="11079" y="9071"/>
                    <a:pt x="10766" y="9071"/>
                  </a:cubicBezTo>
                  <a:lnTo>
                    <a:pt x="8507" y="9071"/>
                  </a:lnTo>
                  <a:cubicBezTo>
                    <a:pt x="8194" y="9071"/>
                    <a:pt x="7944" y="8818"/>
                    <a:pt x="7944" y="8507"/>
                  </a:cubicBezTo>
                  <a:cubicBezTo>
                    <a:pt x="7944" y="8194"/>
                    <a:pt x="8194" y="7941"/>
                    <a:pt x="8507" y="7941"/>
                  </a:cubicBezTo>
                  <a:close/>
                  <a:moveTo>
                    <a:pt x="16412" y="7941"/>
                  </a:moveTo>
                  <a:cubicBezTo>
                    <a:pt x="16725" y="7941"/>
                    <a:pt x="16975" y="8194"/>
                    <a:pt x="16975" y="8507"/>
                  </a:cubicBezTo>
                  <a:cubicBezTo>
                    <a:pt x="16975" y="8818"/>
                    <a:pt x="16725" y="9071"/>
                    <a:pt x="16412" y="9071"/>
                  </a:cubicBezTo>
                  <a:lnTo>
                    <a:pt x="14153" y="9071"/>
                  </a:lnTo>
                  <a:cubicBezTo>
                    <a:pt x="13840" y="9071"/>
                    <a:pt x="13590" y="8818"/>
                    <a:pt x="13590" y="8507"/>
                  </a:cubicBezTo>
                  <a:cubicBezTo>
                    <a:pt x="13590" y="8194"/>
                    <a:pt x="13840" y="7941"/>
                    <a:pt x="14153" y="7941"/>
                  </a:cubicBezTo>
                  <a:close/>
                  <a:moveTo>
                    <a:pt x="1" y="1"/>
                  </a:moveTo>
                  <a:lnTo>
                    <a:pt x="1" y="9637"/>
                  </a:lnTo>
                  <a:cubicBezTo>
                    <a:pt x="1" y="10570"/>
                    <a:pt x="759" y="11329"/>
                    <a:pt x="1696" y="11329"/>
                  </a:cubicBezTo>
                  <a:lnTo>
                    <a:pt x="17580" y="11329"/>
                  </a:lnTo>
                  <a:cubicBezTo>
                    <a:pt x="18514" y="11329"/>
                    <a:pt x="19273" y="10570"/>
                    <a:pt x="19273" y="9637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59" name="Google Shape;2559;p44"/>
            <p:cNvSpPr/>
            <p:nvPr/>
          </p:nvSpPr>
          <p:spPr>
            <a:xfrm>
              <a:off x="5660400" y="238125"/>
              <a:ext cx="481825" cy="170375"/>
            </a:xfrm>
            <a:custGeom>
              <a:avLst/>
              <a:gdLst/>
              <a:ahLst/>
              <a:cxnLst/>
              <a:rect l="l" t="t" r="r" b="b"/>
              <a:pathLst>
                <a:path w="19273" h="6815" extrusionOk="0">
                  <a:moveTo>
                    <a:pt x="3990" y="1129"/>
                  </a:moveTo>
                  <a:cubicBezTo>
                    <a:pt x="4304" y="1129"/>
                    <a:pt x="4557" y="1382"/>
                    <a:pt x="4557" y="1695"/>
                  </a:cubicBezTo>
                  <a:lnTo>
                    <a:pt x="4557" y="3954"/>
                  </a:lnTo>
                  <a:cubicBezTo>
                    <a:pt x="4557" y="4264"/>
                    <a:pt x="4304" y="4517"/>
                    <a:pt x="3990" y="4517"/>
                  </a:cubicBezTo>
                  <a:cubicBezTo>
                    <a:pt x="3677" y="4517"/>
                    <a:pt x="3427" y="4264"/>
                    <a:pt x="3427" y="3954"/>
                  </a:cubicBezTo>
                  <a:lnTo>
                    <a:pt x="3427" y="1695"/>
                  </a:lnTo>
                  <a:cubicBezTo>
                    <a:pt x="3427" y="1382"/>
                    <a:pt x="3677" y="1129"/>
                    <a:pt x="3990" y="1129"/>
                  </a:cubicBezTo>
                  <a:close/>
                  <a:moveTo>
                    <a:pt x="9637" y="1129"/>
                  </a:moveTo>
                  <a:cubicBezTo>
                    <a:pt x="9950" y="1129"/>
                    <a:pt x="10203" y="1382"/>
                    <a:pt x="10203" y="1695"/>
                  </a:cubicBezTo>
                  <a:lnTo>
                    <a:pt x="10203" y="3954"/>
                  </a:lnTo>
                  <a:cubicBezTo>
                    <a:pt x="10203" y="4264"/>
                    <a:pt x="9950" y="4517"/>
                    <a:pt x="9637" y="4517"/>
                  </a:cubicBezTo>
                  <a:cubicBezTo>
                    <a:pt x="9323" y="4517"/>
                    <a:pt x="9073" y="4264"/>
                    <a:pt x="9073" y="3954"/>
                  </a:cubicBezTo>
                  <a:lnTo>
                    <a:pt x="9073" y="1695"/>
                  </a:lnTo>
                  <a:cubicBezTo>
                    <a:pt x="9073" y="1382"/>
                    <a:pt x="9323" y="1129"/>
                    <a:pt x="9637" y="1129"/>
                  </a:cubicBezTo>
                  <a:close/>
                  <a:moveTo>
                    <a:pt x="15283" y="1129"/>
                  </a:moveTo>
                  <a:cubicBezTo>
                    <a:pt x="15596" y="1129"/>
                    <a:pt x="15849" y="1382"/>
                    <a:pt x="15849" y="1695"/>
                  </a:cubicBezTo>
                  <a:lnTo>
                    <a:pt x="15849" y="3954"/>
                  </a:lnTo>
                  <a:cubicBezTo>
                    <a:pt x="15849" y="4264"/>
                    <a:pt x="15596" y="4517"/>
                    <a:pt x="15283" y="4517"/>
                  </a:cubicBezTo>
                  <a:cubicBezTo>
                    <a:pt x="14969" y="4517"/>
                    <a:pt x="14719" y="4264"/>
                    <a:pt x="14719" y="3954"/>
                  </a:cubicBezTo>
                  <a:lnTo>
                    <a:pt x="14719" y="1695"/>
                  </a:lnTo>
                  <a:cubicBezTo>
                    <a:pt x="14719" y="1382"/>
                    <a:pt x="14969" y="1129"/>
                    <a:pt x="15283" y="1129"/>
                  </a:cubicBezTo>
                  <a:close/>
                  <a:moveTo>
                    <a:pt x="3990" y="0"/>
                  </a:moveTo>
                  <a:cubicBezTo>
                    <a:pt x="3054" y="0"/>
                    <a:pt x="2298" y="759"/>
                    <a:pt x="2298" y="1695"/>
                  </a:cubicBezTo>
                  <a:lnTo>
                    <a:pt x="2298" y="2258"/>
                  </a:lnTo>
                  <a:lnTo>
                    <a:pt x="1696" y="2258"/>
                  </a:lnTo>
                  <a:cubicBezTo>
                    <a:pt x="759" y="2258"/>
                    <a:pt x="1" y="3017"/>
                    <a:pt x="1" y="3954"/>
                  </a:cubicBezTo>
                  <a:lnTo>
                    <a:pt x="1" y="6814"/>
                  </a:lnTo>
                  <a:lnTo>
                    <a:pt x="19273" y="6814"/>
                  </a:lnTo>
                  <a:lnTo>
                    <a:pt x="19273" y="3954"/>
                  </a:lnTo>
                  <a:cubicBezTo>
                    <a:pt x="19273" y="3017"/>
                    <a:pt x="18514" y="2258"/>
                    <a:pt x="17580" y="2258"/>
                  </a:cubicBezTo>
                  <a:lnTo>
                    <a:pt x="16978" y="2258"/>
                  </a:lnTo>
                  <a:lnTo>
                    <a:pt x="16978" y="1695"/>
                  </a:lnTo>
                  <a:cubicBezTo>
                    <a:pt x="16978" y="759"/>
                    <a:pt x="16219" y="0"/>
                    <a:pt x="15283" y="0"/>
                  </a:cubicBezTo>
                  <a:cubicBezTo>
                    <a:pt x="14346" y="0"/>
                    <a:pt x="13590" y="759"/>
                    <a:pt x="13590" y="1695"/>
                  </a:cubicBezTo>
                  <a:lnTo>
                    <a:pt x="13590" y="2258"/>
                  </a:lnTo>
                  <a:lnTo>
                    <a:pt x="11332" y="2258"/>
                  </a:lnTo>
                  <a:lnTo>
                    <a:pt x="11332" y="1695"/>
                  </a:lnTo>
                  <a:cubicBezTo>
                    <a:pt x="11332" y="759"/>
                    <a:pt x="10573" y="0"/>
                    <a:pt x="9637" y="0"/>
                  </a:cubicBezTo>
                  <a:cubicBezTo>
                    <a:pt x="8700" y="0"/>
                    <a:pt x="7944" y="759"/>
                    <a:pt x="7944" y="1695"/>
                  </a:cubicBezTo>
                  <a:lnTo>
                    <a:pt x="7944" y="2258"/>
                  </a:lnTo>
                  <a:lnTo>
                    <a:pt x="5686" y="2258"/>
                  </a:lnTo>
                  <a:lnTo>
                    <a:pt x="5686" y="1695"/>
                  </a:lnTo>
                  <a:cubicBezTo>
                    <a:pt x="5686" y="759"/>
                    <a:pt x="4927" y="0"/>
                    <a:pt x="39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4" name="Google Shape;2564;p45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565" name="Google Shape;2565;p45"/>
          <p:cNvGrpSpPr/>
          <p:nvPr/>
        </p:nvGrpSpPr>
        <p:grpSpPr>
          <a:xfrm flipH="1">
            <a:off x="6339759" y="1432046"/>
            <a:ext cx="2347320" cy="762302"/>
            <a:chOff x="6339759" y="1432046"/>
            <a:chExt cx="2347320" cy="762302"/>
          </a:xfrm>
        </p:grpSpPr>
        <p:sp>
          <p:nvSpPr>
            <p:cNvPr id="2566" name="Google Shape;2566;p45"/>
            <p:cNvSpPr/>
            <p:nvPr/>
          </p:nvSpPr>
          <p:spPr>
            <a:xfrm flipH="1">
              <a:off x="6339759" y="1526331"/>
              <a:ext cx="585300" cy="587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E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67" name="Google Shape;2567;p45"/>
            <p:cNvSpPr txBox="1"/>
            <p:nvPr/>
          </p:nvSpPr>
          <p:spPr>
            <a:xfrm flipH="1">
              <a:off x="7072779" y="1740148"/>
              <a:ext cx="1614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68" name="Google Shape;2568;p45"/>
            <p:cNvSpPr txBox="1"/>
            <p:nvPr/>
          </p:nvSpPr>
          <p:spPr>
            <a:xfrm>
              <a:off x="7072479" y="1432046"/>
              <a:ext cx="1614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6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اجرایی</a:t>
              </a:r>
              <a:endParaRPr sz="1800" dirty="0">
                <a:solidFill>
                  <a:schemeClr val="accent6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69" name="Google Shape;2569;p45"/>
          <p:cNvGrpSpPr/>
          <p:nvPr/>
        </p:nvGrpSpPr>
        <p:grpSpPr>
          <a:xfrm flipH="1">
            <a:off x="6339759" y="2289071"/>
            <a:ext cx="2347320" cy="762298"/>
            <a:chOff x="6339759" y="2289071"/>
            <a:chExt cx="2347320" cy="762298"/>
          </a:xfrm>
        </p:grpSpPr>
        <p:sp>
          <p:nvSpPr>
            <p:cNvPr id="2570" name="Google Shape;2570;p45"/>
            <p:cNvSpPr/>
            <p:nvPr/>
          </p:nvSpPr>
          <p:spPr>
            <a:xfrm flipH="1">
              <a:off x="6339759" y="2383336"/>
              <a:ext cx="585300" cy="587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F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71" name="Google Shape;2571;p45"/>
            <p:cNvSpPr txBox="1"/>
            <p:nvPr/>
          </p:nvSpPr>
          <p:spPr>
            <a:xfrm flipH="1">
              <a:off x="7072779" y="2597168"/>
              <a:ext cx="1614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72" name="Google Shape;2572;p45"/>
            <p:cNvSpPr txBox="1"/>
            <p:nvPr/>
          </p:nvSpPr>
          <p:spPr>
            <a:xfrm>
              <a:off x="7072479" y="2289071"/>
              <a:ext cx="1614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accent4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رقبا</a:t>
              </a:r>
              <a:endParaRPr sz="1800" dirty="0">
                <a:solidFill>
                  <a:schemeClr val="accent4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73" name="Google Shape;2573;p45"/>
          <p:cNvGrpSpPr/>
          <p:nvPr/>
        </p:nvGrpSpPr>
        <p:grpSpPr>
          <a:xfrm flipH="1">
            <a:off x="6339759" y="3146073"/>
            <a:ext cx="2347320" cy="762298"/>
            <a:chOff x="6339759" y="3146073"/>
            <a:chExt cx="2347320" cy="762298"/>
          </a:xfrm>
        </p:grpSpPr>
        <p:sp>
          <p:nvSpPr>
            <p:cNvPr id="2574" name="Google Shape;2574;p45"/>
            <p:cNvSpPr/>
            <p:nvPr/>
          </p:nvSpPr>
          <p:spPr>
            <a:xfrm flipH="1">
              <a:off x="6339759" y="3240340"/>
              <a:ext cx="5853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G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75" name="Google Shape;2575;p45"/>
            <p:cNvSpPr txBox="1"/>
            <p:nvPr/>
          </p:nvSpPr>
          <p:spPr>
            <a:xfrm flipH="1">
              <a:off x="7072779" y="3454171"/>
              <a:ext cx="1614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76" name="Google Shape;2576;p45"/>
            <p:cNvSpPr txBox="1"/>
            <p:nvPr/>
          </p:nvSpPr>
          <p:spPr>
            <a:xfrm>
              <a:off x="7072479" y="3146073"/>
              <a:ext cx="1614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تدارکات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77" name="Google Shape;2577;p45"/>
          <p:cNvGrpSpPr/>
          <p:nvPr/>
        </p:nvGrpSpPr>
        <p:grpSpPr>
          <a:xfrm flipH="1">
            <a:off x="6339759" y="4003093"/>
            <a:ext cx="2347320" cy="762302"/>
            <a:chOff x="6339759" y="4003093"/>
            <a:chExt cx="2347320" cy="762302"/>
          </a:xfrm>
        </p:grpSpPr>
        <p:sp>
          <p:nvSpPr>
            <p:cNvPr id="2578" name="Google Shape;2578;p45"/>
            <p:cNvSpPr/>
            <p:nvPr/>
          </p:nvSpPr>
          <p:spPr>
            <a:xfrm flipH="1">
              <a:off x="6339759" y="4097345"/>
              <a:ext cx="5853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H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79" name="Google Shape;2579;p45"/>
            <p:cNvSpPr txBox="1"/>
            <p:nvPr/>
          </p:nvSpPr>
          <p:spPr>
            <a:xfrm flipH="1">
              <a:off x="7072779" y="4311196"/>
              <a:ext cx="16143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80" name="Google Shape;2580;p45"/>
            <p:cNvSpPr txBox="1"/>
            <p:nvPr/>
          </p:nvSpPr>
          <p:spPr>
            <a:xfrm>
              <a:off x="7072479" y="4003093"/>
              <a:ext cx="16143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عملیات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81" name="Google Shape;2581;p45"/>
          <p:cNvGrpSpPr/>
          <p:nvPr/>
        </p:nvGrpSpPr>
        <p:grpSpPr>
          <a:xfrm flipH="1">
            <a:off x="456921" y="4001970"/>
            <a:ext cx="2347370" cy="762301"/>
            <a:chOff x="456921" y="4001970"/>
            <a:chExt cx="2347370" cy="762301"/>
          </a:xfrm>
        </p:grpSpPr>
        <p:sp>
          <p:nvSpPr>
            <p:cNvPr id="2582" name="Google Shape;2582;p45"/>
            <p:cNvSpPr/>
            <p:nvPr/>
          </p:nvSpPr>
          <p:spPr>
            <a:xfrm>
              <a:off x="2218991" y="4097345"/>
              <a:ext cx="5853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D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83" name="Google Shape;2583;p45"/>
            <p:cNvSpPr txBox="1"/>
            <p:nvPr/>
          </p:nvSpPr>
          <p:spPr>
            <a:xfrm>
              <a:off x="456921" y="4310071"/>
              <a:ext cx="16146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84" name="Google Shape;2584;p45"/>
            <p:cNvSpPr txBox="1"/>
            <p:nvPr/>
          </p:nvSpPr>
          <p:spPr>
            <a:xfrm>
              <a:off x="456921" y="4001970"/>
              <a:ext cx="1614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مالی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85" name="Google Shape;2585;p45"/>
          <p:cNvGrpSpPr/>
          <p:nvPr/>
        </p:nvGrpSpPr>
        <p:grpSpPr>
          <a:xfrm flipH="1">
            <a:off x="456971" y="3145325"/>
            <a:ext cx="2347320" cy="762297"/>
            <a:chOff x="456921" y="3145325"/>
            <a:chExt cx="2347320" cy="762297"/>
          </a:xfrm>
        </p:grpSpPr>
        <p:sp>
          <p:nvSpPr>
            <p:cNvPr id="2586" name="Google Shape;2586;p45"/>
            <p:cNvSpPr/>
            <p:nvPr/>
          </p:nvSpPr>
          <p:spPr>
            <a:xfrm>
              <a:off x="2218941" y="3240340"/>
              <a:ext cx="5853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87" name="Google Shape;2587;p45"/>
            <p:cNvSpPr txBox="1"/>
            <p:nvPr/>
          </p:nvSpPr>
          <p:spPr>
            <a:xfrm>
              <a:off x="456921" y="3453422"/>
              <a:ext cx="16146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88" name="Google Shape;2588;p45"/>
            <p:cNvSpPr txBox="1"/>
            <p:nvPr/>
          </p:nvSpPr>
          <p:spPr>
            <a:xfrm>
              <a:off x="456921" y="3145325"/>
              <a:ext cx="1614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بازار یابی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89" name="Google Shape;2589;p45"/>
          <p:cNvGrpSpPr/>
          <p:nvPr/>
        </p:nvGrpSpPr>
        <p:grpSpPr>
          <a:xfrm flipH="1">
            <a:off x="456971" y="2288696"/>
            <a:ext cx="2347320" cy="762297"/>
            <a:chOff x="456921" y="2288696"/>
            <a:chExt cx="2347320" cy="762297"/>
          </a:xfrm>
        </p:grpSpPr>
        <p:sp>
          <p:nvSpPr>
            <p:cNvPr id="2590" name="Google Shape;2590;p45"/>
            <p:cNvSpPr/>
            <p:nvPr/>
          </p:nvSpPr>
          <p:spPr>
            <a:xfrm>
              <a:off x="2218941" y="2383336"/>
              <a:ext cx="5853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91" name="Google Shape;2591;p45"/>
            <p:cNvSpPr txBox="1"/>
            <p:nvPr/>
          </p:nvSpPr>
          <p:spPr>
            <a:xfrm>
              <a:off x="456921" y="2596792"/>
              <a:ext cx="16146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92" name="Google Shape;2592;p45"/>
            <p:cNvSpPr txBox="1"/>
            <p:nvPr/>
          </p:nvSpPr>
          <p:spPr>
            <a:xfrm>
              <a:off x="456921" y="2288696"/>
              <a:ext cx="1614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منابع </a:t>
              </a:r>
              <a:r>
                <a:rPr lang="en-US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H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2593" name="Google Shape;2593;p45"/>
          <p:cNvGrpSpPr/>
          <p:nvPr/>
        </p:nvGrpSpPr>
        <p:grpSpPr>
          <a:xfrm flipH="1">
            <a:off x="456921" y="1432046"/>
            <a:ext cx="2347370" cy="762301"/>
            <a:chOff x="456921" y="1432046"/>
            <a:chExt cx="2347370" cy="762301"/>
          </a:xfrm>
        </p:grpSpPr>
        <p:sp>
          <p:nvSpPr>
            <p:cNvPr id="2594" name="Google Shape;2594;p45"/>
            <p:cNvSpPr txBox="1"/>
            <p:nvPr/>
          </p:nvSpPr>
          <p:spPr>
            <a:xfrm>
              <a:off x="456921" y="1740147"/>
              <a:ext cx="1614600" cy="45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2595" name="Google Shape;2595;p45"/>
            <p:cNvSpPr/>
            <p:nvPr/>
          </p:nvSpPr>
          <p:spPr>
            <a:xfrm>
              <a:off x="2218991" y="1526331"/>
              <a:ext cx="5853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rgbClr val="FFFFFF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rgbClr val="FFFFFF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2596" name="Google Shape;2596;p45"/>
            <p:cNvSpPr txBox="1"/>
            <p:nvPr/>
          </p:nvSpPr>
          <p:spPr>
            <a:xfrm>
              <a:off x="456921" y="1432046"/>
              <a:ext cx="16146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هدف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2597" name="Google Shape;2597;p45"/>
          <p:cNvSpPr txBox="1"/>
          <p:nvPr/>
        </p:nvSpPr>
        <p:spPr>
          <a:xfrm>
            <a:off x="2007450" y="1036472"/>
            <a:ext cx="51291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2000" dirty="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rPr>
              <a:t>وضعیت طرح کسب و کار</a:t>
            </a:r>
            <a:endParaRPr sz="2000" dirty="0">
              <a:solidFill>
                <a:schemeClr val="dk1"/>
              </a:solidFill>
              <a:latin typeface="Fira Sans Extra Condensed SemiBold"/>
              <a:ea typeface="Fira Sans Extra Condensed SemiBold"/>
              <a:cs typeface="B Nazanin" panose="00000400000000000000" pitchFamily="2" charset="-78"/>
              <a:sym typeface="Fira Sans Extra Condensed SemiBold"/>
            </a:endParaRPr>
          </a:p>
        </p:txBody>
      </p:sp>
      <p:sp>
        <p:nvSpPr>
          <p:cNvPr id="2598" name="Google Shape;2598;p45"/>
          <p:cNvSpPr txBox="1"/>
          <p:nvPr/>
        </p:nvSpPr>
        <p:spPr>
          <a:xfrm>
            <a:off x="3117450" y="4154843"/>
            <a:ext cx="2909100" cy="5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fa-IR"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پیوند موجود در نمودار را دنبال کنید تا داده‌های آن را تغییر دهید و سپس پیوند جدید را در اینجا جای‌گذاری کنید. برای اطلاعات بیشتر اینجا را کلیک کنید</a:t>
            </a:r>
            <a:endParaRPr sz="1200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pic>
        <p:nvPicPr>
          <p:cNvPr id="2599" name="Google Shape;2599;p4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09219" y="1374804"/>
            <a:ext cx="3125562" cy="260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mond 5">
            <a:extLst>
              <a:ext uri="{FF2B5EF4-FFF2-40B4-BE49-F238E27FC236}">
                <a16:creationId xmlns:a16="http://schemas.microsoft.com/office/drawing/2014/main" id="{55F57351-3B26-CCF6-E3AB-255123C25C3D}"/>
              </a:ext>
            </a:extLst>
          </p:cNvPr>
          <p:cNvSpPr/>
          <p:nvPr/>
        </p:nvSpPr>
        <p:spPr>
          <a:xfrm>
            <a:off x="3250099" y="1495162"/>
            <a:ext cx="392359" cy="393521"/>
          </a:xfrm>
          <a:custGeom>
            <a:avLst/>
            <a:gdLst>
              <a:gd name="f0" fmla="val w"/>
              <a:gd name="f1" fmla="val h"/>
              <a:gd name="f2" fmla="val 0"/>
              <a:gd name="f3" fmla="val 3240001"/>
              <a:gd name="f4" fmla="val 3249575"/>
              <a:gd name="f5" fmla="val 1275349"/>
              <a:gd name="f6" fmla="val 2002569"/>
              <a:gd name="f7" fmla="val 1625117"/>
              <a:gd name="f8" fmla="val 2233002"/>
              <a:gd name="f9" fmla="val 1968772"/>
              <a:gd name="f10" fmla="val 2006596"/>
              <a:gd name="f11" fmla="val 1067116"/>
              <a:gd name="f12" fmla="val 1473605"/>
              <a:gd name="f13" fmla="val 1581605"/>
              <a:gd name="f14" fmla="val 2183116"/>
              <a:gd name="f15" fmla="val 1267205"/>
              <a:gd name="f16" fmla="val 1375205"/>
              <a:gd name="f17" fmla="val 1172196"/>
              <a:gd name="f18" fmla="val 3142550"/>
              <a:gd name="f19" fmla="val 2026252"/>
              <a:gd name="f20" fmla="val 1968728"/>
              <a:gd name="f21" fmla="val 3049854"/>
              <a:gd name="f22" fmla="val 1294362"/>
              <a:gd name="f23" fmla="val 602850"/>
              <a:gd name="f24" fmla="val 1559516"/>
              <a:gd name="f25" fmla="val 1217896"/>
              <a:gd name="f26" fmla="val 1964719"/>
              <a:gd name="f27" fmla="val 1060805"/>
              <a:gd name="f28" fmla="val 1168805"/>
              <a:gd name="f29" fmla="val 869032"/>
              <a:gd name="f30" fmla="val 816137"/>
              <a:gd name="f31" fmla="val 2381200"/>
              <a:gd name="f32" fmla="val 1623491"/>
              <a:gd name="f33" fmla="val 1668045"/>
              <a:gd name="f34" fmla="val 2093329"/>
              <a:gd name="f35" fmla="val 1625116"/>
              <a:gd name="f36" fmla="val 2121611"/>
              <a:gd name="f37" fmla="val 3235286"/>
              <a:gd name="f38" fmla="val 1060806"/>
              <a:gd name="f39" fmla="val 2489212"/>
              <a:gd name="f40" fmla="val 1552331"/>
              <a:gd name="f41" fmla="val 708008"/>
              <a:gd name="f42" fmla="val 761020"/>
              <a:gd name="f43" fmla="val 14946"/>
              <a:gd name="f44" fmla="*/ f0 1 3240001"/>
              <a:gd name="f45" fmla="*/ f1 1 3249575"/>
              <a:gd name="f46" fmla="val f2"/>
              <a:gd name="f47" fmla="val f3"/>
              <a:gd name="f48" fmla="val f4"/>
              <a:gd name="f49" fmla="+- f48 0 f46"/>
              <a:gd name="f50" fmla="+- f47 0 f46"/>
              <a:gd name="f51" fmla="*/ f50 1 3240001"/>
              <a:gd name="f52" fmla="*/ f49 1 3249575"/>
              <a:gd name="f53" fmla="*/ f46 1 f51"/>
              <a:gd name="f54" fmla="*/ f47 1 f51"/>
              <a:gd name="f55" fmla="*/ f46 1 f52"/>
              <a:gd name="f56" fmla="*/ f48 1 f52"/>
              <a:gd name="f57" fmla="*/ f53 f44 1"/>
              <a:gd name="f58" fmla="*/ f54 f44 1"/>
              <a:gd name="f59" fmla="*/ f56 f45 1"/>
              <a:gd name="f60" fmla="*/ f55 f4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7" t="f60" r="f58" b="f59"/>
            <a:pathLst>
              <a:path w="3240001" h="3249575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3" y="f4"/>
                </a:lnTo>
                <a:lnTo>
                  <a:pt x="f2" y="f4"/>
                </a:lnTo>
                <a:close/>
                <a:moveTo>
                  <a:pt x="f11" y="f12"/>
                </a:moveTo>
                <a:lnTo>
                  <a:pt x="f11" y="f13"/>
                </a:lnTo>
                <a:lnTo>
                  <a:pt x="f14" y="f13"/>
                </a:lnTo>
                <a:lnTo>
                  <a:pt x="f14" y="f12"/>
                </a:lnTo>
                <a:close/>
                <a:moveTo>
                  <a:pt x="f11" y="f15"/>
                </a:moveTo>
                <a:lnTo>
                  <a:pt x="f11" y="f16"/>
                </a:lnTo>
                <a:lnTo>
                  <a:pt x="f14" y="f16"/>
                </a:lnTo>
                <a:lnTo>
                  <a:pt x="f14" y="f15"/>
                </a:lnTo>
                <a:close/>
                <a:moveTo>
                  <a:pt x="f3" y="f17"/>
                </a:moveTo>
                <a:lnTo>
                  <a:pt x="f3" y="f18"/>
                </a:lnTo>
                <a:lnTo>
                  <a:pt x="f19" y="f20"/>
                </a:lnTo>
                <a:lnTo>
                  <a:pt x="f21" y="f22"/>
                </a:lnTo>
                <a:close/>
                <a:moveTo>
                  <a:pt x="f2" y="f17"/>
                </a:moveTo>
                <a:lnTo>
                  <a:pt x="f23" y="f24"/>
                </a:lnTo>
                <a:lnTo>
                  <a:pt x="f25" y="f26"/>
                </a:lnTo>
                <a:lnTo>
                  <a:pt x="f2" y="f18"/>
                </a:lnTo>
                <a:close/>
                <a:moveTo>
                  <a:pt x="f11" y="f27"/>
                </a:moveTo>
                <a:lnTo>
                  <a:pt x="f11" y="f28"/>
                </a:lnTo>
                <a:lnTo>
                  <a:pt x="f14" y="f28"/>
                </a:lnTo>
                <a:lnTo>
                  <a:pt x="f14" y="f27"/>
                </a:lnTo>
                <a:close/>
                <a:moveTo>
                  <a:pt x="f29" y="f30"/>
                </a:moveTo>
                <a:lnTo>
                  <a:pt x="f31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lnTo>
                  <a:pt x="f29" y="f32"/>
                </a:lnTo>
                <a:close/>
                <a:moveTo>
                  <a:pt x="f35" y="f2"/>
                </a:moveTo>
                <a:lnTo>
                  <a:pt x="f37" y="f38"/>
                </a:lnTo>
                <a:lnTo>
                  <a:pt x="f39" y="f40"/>
                </a:lnTo>
                <a:lnTo>
                  <a:pt x="f39" y="f41"/>
                </a:lnTo>
                <a:lnTo>
                  <a:pt x="f42" y="f41"/>
                </a:lnTo>
                <a:lnTo>
                  <a:pt x="f42" y="f40"/>
                </a:lnTo>
                <a:lnTo>
                  <a:pt x="f43" y="f38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3" name="Isosceles Triangle 51">
            <a:extLst>
              <a:ext uri="{FF2B5EF4-FFF2-40B4-BE49-F238E27FC236}">
                <a16:creationId xmlns:a16="http://schemas.microsoft.com/office/drawing/2014/main" id="{DF3A3782-1244-8D5D-6A3B-7BF6B86B9313}"/>
              </a:ext>
            </a:extLst>
          </p:cNvPr>
          <p:cNvSpPr/>
          <p:nvPr/>
        </p:nvSpPr>
        <p:spPr>
          <a:xfrm>
            <a:off x="2621038" y="1548060"/>
            <a:ext cx="392359" cy="287715"/>
          </a:xfrm>
          <a:custGeom>
            <a:avLst/>
            <a:gdLst>
              <a:gd name="f0" fmla="val w"/>
              <a:gd name="f1" fmla="val h"/>
              <a:gd name="f2" fmla="val 0"/>
              <a:gd name="f3" fmla="val 3240001"/>
              <a:gd name="f4" fmla="val 2375905"/>
              <a:gd name="f5" fmla="val 1974640"/>
              <a:gd name="f6" fmla="val 1379575"/>
              <a:gd name="f7" fmla="val 1"/>
              <a:gd name="f8" fmla="val 1269863"/>
              <a:gd name="f9" fmla="val 1399042"/>
              <a:gd name="f10" fmla="val 1610574"/>
              <a:gd name="f11" fmla="val 1745545"/>
              <a:gd name="f12" fmla="val 126952"/>
              <a:gd name="f13" fmla="val 2258912"/>
              <a:gd name="f14" fmla="val 2032457"/>
              <a:gd name="f15" fmla="val 1334195"/>
              <a:gd name="f16" fmla="val 117525"/>
              <a:gd name="f17" fmla="val 1207545"/>
              <a:gd name="f18" fmla="val 1324768"/>
              <a:gd name="f19" fmla="val 2249485"/>
              <a:gd name="f20" fmla="val 3240000"/>
              <a:gd name="f21" fmla="val 1610572"/>
              <a:gd name="f22" fmla="val 1620513"/>
              <a:gd name="f23" fmla="*/ f0 1 3240001"/>
              <a:gd name="f24" fmla="*/ f1 1 2375905"/>
              <a:gd name="f25" fmla="val f2"/>
              <a:gd name="f26" fmla="val f3"/>
              <a:gd name="f27" fmla="val f4"/>
              <a:gd name="f28" fmla="+- f27 0 f25"/>
              <a:gd name="f29" fmla="+- f26 0 f25"/>
              <a:gd name="f30" fmla="*/ f29 1 3240001"/>
              <a:gd name="f31" fmla="*/ f28 1 2375905"/>
              <a:gd name="f32" fmla="*/ f25 1 f30"/>
              <a:gd name="f33" fmla="*/ f26 1 f30"/>
              <a:gd name="f34" fmla="*/ f25 1 f31"/>
              <a:gd name="f35" fmla="*/ f27 1 f31"/>
              <a:gd name="f36" fmla="*/ f32 f23 1"/>
              <a:gd name="f37" fmla="*/ f33 f23 1"/>
              <a:gd name="f38" fmla="*/ f35 f24 1"/>
              <a:gd name="f39" fmla="*/ f34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6" t="f39" r="f37" b="f38"/>
            <a:pathLst>
              <a:path w="3240001" h="2375905">
                <a:moveTo>
                  <a:pt x="f5" y="f6"/>
                </a:moveTo>
                <a:lnTo>
                  <a:pt x="f3" y="f4"/>
                </a:lnTo>
                <a:lnTo>
                  <a:pt x="f7" y="f4"/>
                </a:lnTo>
                <a:lnTo>
                  <a:pt x="f8" y="f9"/>
                </a:lnTo>
                <a:lnTo>
                  <a:pt x="f10" y="f11"/>
                </a:lnTo>
                <a:close/>
                <a:moveTo>
                  <a:pt x="f3" y="f12"/>
                </a:moveTo>
                <a:lnTo>
                  <a:pt x="f3" y="f13"/>
                </a:lnTo>
                <a:lnTo>
                  <a:pt x="f14" y="f15"/>
                </a:lnTo>
                <a:close/>
                <a:moveTo>
                  <a:pt x="f2" y="f16"/>
                </a:moveTo>
                <a:lnTo>
                  <a:pt x="f17" y="f18"/>
                </a:lnTo>
                <a:lnTo>
                  <a:pt x="f2" y="f19"/>
                </a:lnTo>
                <a:close/>
                <a:moveTo>
                  <a:pt x="f2" y="f2"/>
                </a:moveTo>
                <a:lnTo>
                  <a:pt x="f20" y="f2"/>
                </a:lnTo>
                <a:lnTo>
                  <a:pt x="f21" y="f22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4" name="Isosceles Triangle 57">
            <a:extLst>
              <a:ext uri="{FF2B5EF4-FFF2-40B4-BE49-F238E27FC236}">
                <a16:creationId xmlns:a16="http://schemas.microsoft.com/office/drawing/2014/main" id="{1F4EAA07-5970-7C2E-078F-3EDAE0244D69}"/>
              </a:ext>
            </a:extLst>
          </p:cNvPr>
          <p:cNvSpPr/>
          <p:nvPr/>
        </p:nvSpPr>
        <p:spPr>
          <a:xfrm>
            <a:off x="3251662" y="3766202"/>
            <a:ext cx="234854" cy="5309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346449"/>
              <a:gd name="f7" fmla="val 3166775"/>
              <a:gd name="f8" fmla="val 1148449"/>
              <a:gd name="f9" fmla="val 2374775"/>
              <a:gd name="f10" fmla="val 198001"/>
              <a:gd name="f11" fmla="val 1"/>
              <a:gd name="f12" fmla="val 755186"/>
              <a:gd name="f13" fmla="val 438198"/>
              <a:gd name="f14" fmla="val 734449"/>
              <a:gd name="f15" fmla="val 793446"/>
              <a:gd name="f16" fmla="val 1231644"/>
              <a:gd name="f17" fmla="val 803843"/>
              <a:gd name="f18" fmla="val 1256124"/>
              <a:gd name="f19" fmla="val 853246"/>
              <a:gd name="f20" fmla="val 1322425"/>
              <a:gd name="f21" fmla="val 1400264"/>
              <a:gd name="f22" fmla="val 1499686"/>
              <a:gd name="f23" fmla="val 772648"/>
              <a:gd name="f24" fmla="val 1580284"/>
              <a:gd name="f25" fmla="val 673226"/>
              <a:gd name="f26" fmla="val 573804"/>
              <a:gd name="f27" fmla="val 493206"/>
              <a:gd name="f28" fmla="val 1322426"/>
              <a:gd name="f29" fmla="val 542608"/>
              <a:gd name="f30" fmla="val 1256126"/>
              <a:gd name="f31" fmla="val 612000"/>
              <a:gd name="f32" fmla="val 1231645"/>
              <a:gd name="f33" fmla="val 591263"/>
              <a:gd name="f34" fmla="val 10368"/>
              <a:gd name="f35" fmla="val 2939"/>
              <a:gd name="f36" fmla="val 1491744"/>
              <a:gd name="f37" fmla="val 2009"/>
              <a:gd name="f38" fmla="val 1494147"/>
              <a:gd name="f39" fmla="val 1499342"/>
              <a:gd name="f40" fmla="val 6353"/>
              <a:gd name="f41" fmla="val 274151"/>
              <a:gd name="f42" fmla="val 1797289"/>
              <a:gd name="f43" fmla="val 320153"/>
              <a:gd name="f44" fmla="val 2031319"/>
              <a:gd name="f45" fmla="val 273414"/>
              <a:gd name="f46" fmla="val 2293171"/>
              <a:gd name="f47" fmla="val 1091887"/>
              <a:gd name="f48" fmla="val 2283744"/>
              <a:gd name="f49" fmla="val 1035756"/>
              <a:gd name="f50" fmla="val 1984266"/>
              <a:gd name="f51" fmla="val 1081794"/>
              <a:gd name="f52" fmla="val 1833397"/>
              <a:gd name="f53" fmla="val 1340768"/>
              <a:gd name="f54" fmla="val 1344512"/>
              <a:gd name="f55" fmla="val 1494334"/>
              <a:gd name="f56" fmla="val 1345124"/>
              <a:gd name="f57" fmla="val 1493447"/>
              <a:gd name="f58" fmla="val 1345785"/>
              <a:gd name="f59" fmla="val 1492596"/>
              <a:gd name="f60" fmla="val 1346448"/>
              <a:gd name="f61" fmla="val 1343510"/>
              <a:gd name="f62" fmla="val 1140490"/>
              <a:gd name="f63" fmla="val 966846"/>
              <a:gd name="f64" fmla="val 958206"/>
              <a:gd name="f65" fmla="val 524898"/>
              <a:gd name="f66" fmla="+- 0 0 -90"/>
              <a:gd name="f67" fmla="*/ f3 1 1346449"/>
              <a:gd name="f68" fmla="*/ f4 1 3166775"/>
              <a:gd name="f69" fmla="val f5"/>
              <a:gd name="f70" fmla="val f6"/>
              <a:gd name="f71" fmla="val f7"/>
              <a:gd name="f72" fmla="*/ f66 f0 1"/>
              <a:gd name="f73" fmla="+- f71 0 f69"/>
              <a:gd name="f74" fmla="+- f70 0 f69"/>
              <a:gd name="f75" fmla="*/ f72 1 f2"/>
              <a:gd name="f76" fmla="*/ f74 1 1346449"/>
              <a:gd name="f77" fmla="*/ f73 1 3166775"/>
              <a:gd name="f78" fmla="*/ 1148449 f74 1"/>
              <a:gd name="f79" fmla="*/ 198001 f74 1"/>
              <a:gd name="f80" fmla="*/ 1 f74 1"/>
              <a:gd name="f81" fmla="*/ 1346449 f74 1"/>
              <a:gd name="f82" fmla="*/ 755186 f74 1"/>
              <a:gd name="f83" fmla="*/ 734449 f74 1"/>
              <a:gd name="f84" fmla="*/ 853246 f74 1"/>
              <a:gd name="f85" fmla="*/ 673226 f74 1"/>
              <a:gd name="f86" fmla="*/ 493206 f74 1"/>
              <a:gd name="f87" fmla="*/ 612000 f74 1"/>
              <a:gd name="f88" fmla="*/ 2939 f74 1"/>
              <a:gd name="f89" fmla="*/ 0 f74 1"/>
              <a:gd name="f90" fmla="*/ 2009 f74 1"/>
              <a:gd name="f91" fmla="*/ 6353 f74 1"/>
              <a:gd name="f92" fmla="*/ 273414 f74 1"/>
              <a:gd name="f93" fmla="*/ 1091887 f74 1"/>
              <a:gd name="f94" fmla="*/ 1340768 f74 1"/>
              <a:gd name="f95" fmla="*/ 1344512 f74 1"/>
              <a:gd name="f96" fmla="*/ 1346448 f74 1"/>
              <a:gd name="f97" fmla="*/ 1343510 f74 1"/>
              <a:gd name="f98" fmla="*/ 2374775 f73 1"/>
              <a:gd name="f99" fmla="*/ 3166775 f73 1"/>
              <a:gd name="f100" fmla="*/ 0 f73 1"/>
              <a:gd name="f101" fmla="*/ 1231644 f73 1"/>
              <a:gd name="f102" fmla="*/ 1400264 f73 1"/>
              <a:gd name="f103" fmla="*/ 1580284 f73 1"/>
              <a:gd name="f104" fmla="*/ 1231645 f73 1"/>
              <a:gd name="f105" fmla="*/ 591263 f74 1"/>
              <a:gd name="f106" fmla="*/ 10368 f73 1"/>
              <a:gd name="f107" fmla="*/ 1491744 f73 1"/>
              <a:gd name="f108" fmla="*/ 1494147 f73 1"/>
              <a:gd name="f109" fmla="*/ 1499342 f73 1"/>
              <a:gd name="f110" fmla="*/ 2293171 f73 1"/>
              <a:gd name="f111" fmla="*/ 2283744 f73 1"/>
              <a:gd name="f112" fmla="*/ 1494334 f73 1"/>
              <a:gd name="f113" fmla="+- f75 0 f1"/>
              <a:gd name="f114" fmla="*/ f78 1 1346449"/>
              <a:gd name="f115" fmla="*/ f79 1 1346449"/>
              <a:gd name="f116" fmla="*/ f80 1 1346449"/>
              <a:gd name="f117" fmla="*/ f81 1 1346449"/>
              <a:gd name="f118" fmla="*/ f82 1 1346449"/>
              <a:gd name="f119" fmla="*/ f83 1 1346449"/>
              <a:gd name="f120" fmla="*/ f84 1 1346449"/>
              <a:gd name="f121" fmla="*/ f85 1 1346449"/>
              <a:gd name="f122" fmla="*/ f86 1 1346449"/>
              <a:gd name="f123" fmla="*/ f87 1 1346449"/>
              <a:gd name="f124" fmla="*/ f88 1 1346449"/>
              <a:gd name="f125" fmla="*/ f89 1 1346449"/>
              <a:gd name="f126" fmla="*/ f90 1 1346449"/>
              <a:gd name="f127" fmla="*/ f91 1 1346449"/>
              <a:gd name="f128" fmla="*/ f92 1 1346449"/>
              <a:gd name="f129" fmla="*/ f93 1 1346449"/>
              <a:gd name="f130" fmla="*/ f94 1 1346449"/>
              <a:gd name="f131" fmla="*/ f95 1 1346449"/>
              <a:gd name="f132" fmla="*/ f96 1 1346449"/>
              <a:gd name="f133" fmla="*/ f97 1 1346449"/>
              <a:gd name="f134" fmla="*/ f98 1 3166775"/>
              <a:gd name="f135" fmla="*/ f99 1 3166775"/>
              <a:gd name="f136" fmla="*/ f100 1 3166775"/>
              <a:gd name="f137" fmla="*/ f101 1 3166775"/>
              <a:gd name="f138" fmla="*/ f102 1 3166775"/>
              <a:gd name="f139" fmla="*/ f103 1 3166775"/>
              <a:gd name="f140" fmla="*/ f104 1 3166775"/>
              <a:gd name="f141" fmla="*/ f105 1 1346449"/>
              <a:gd name="f142" fmla="*/ f106 1 3166775"/>
              <a:gd name="f143" fmla="*/ f107 1 3166775"/>
              <a:gd name="f144" fmla="*/ f108 1 3166775"/>
              <a:gd name="f145" fmla="*/ f109 1 3166775"/>
              <a:gd name="f146" fmla="*/ f110 1 3166775"/>
              <a:gd name="f147" fmla="*/ f111 1 3166775"/>
              <a:gd name="f148" fmla="*/ f112 1 3166775"/>
              <a:gd name="f149" fmla="*/ f69 1 f76"/>
              <a:gd name="f150" fmla="*/ f70 1 f76"/>
              <a:gd name="f151" fmla="*/ f69 1 f77"/>
              <a:gd name="f152" fmla="*/ f71 1 f77"/>
              <a:gd name="f153" fmla="*/ f114 1 f76"/>
              <a:gd name="f154" fmla="*/ f134 1 f77"/>
              <a:gd name="f155" fmla="*/ f115 1 f76"/>
              <a:gd name="f156" fmla="*/ f116 1 f76"/>
              <a:gd name="f157" fmla="*/ f135 1 f77"/>
              <a:gd name="f158" fmla="*/ f117 1 f76"/>
              <a:gd name="f159" fmla="*/ f118 1 f76"/>
              <a:gd name="f160" fmla="*/ f136 1 f77"/>
              <a:gd name="f161" fmla="*/ f119 1 f76"/>
              <a:gd name="f162" fmla="*/ f137 1 f77"/>
              <a:gd name="f163" fmla="*/ f120 1 f76"/>
              <a:gd name="f164" fmla="*/ f138 1 f77"/>
              <a:gd name="f165" fmla="*/ f121 1 f76"/>
              <a:gd name="f166" fmla="*/ f139 1 f77"/>
              <a:gd name="f167" fmla="*/ f122 1 f76"/>
              <a:gd name="f168" fmla="*/ f123 1 f76"/>
              <a:gd name="f169" fmla="*/ f140 1 f77"/>
              <a:gd name="f170" fmla="*/ f141 1 f76"/>
              <a:gd name="f171" fmla="*/ f142 1 f77"/>
              <a:gd name="f172" fmla="*/ f124 1 f76"/>
              <a:gd name="f173" fmla="*/ f143 1 f77"/>
              <a:gd name="f174" fmla="*/ f125 1 f76"/>
              <a:gd name="f175" fmla="*/ f126 1 f76"/>
              <a:gd name="f176" fmla="*/ f144 1 f77"/>
              <a:gd name="f177" fmla="*/ f145 1 f77"/>
              <a:gd name="f178" fmla="*/ f127 1 f76"/>
              <a:gd name="f179" fmla="*/ f128 1 f76"/>
              <a:gd name="f180" fmla="*/ f146 1 f77"/>
              <a:gd name="f181" fmla="*/ f129 1 f76"/>
              <a:gd name="f182" fmla="*/ f147 1 f77"/>
              <a:gd name="f183" fmla="*/ f130 1 f76"/>
              <a:gd name="f184" fmla="*/ f131 1 f76"/>
              <a:gd name="f185" fmla="*/ f148 1 f77"/>
              <a:gd name="f186" fmla="*/ f132 1 f76"/>
              <a:gd name="f187" fmla="*/ f133 1 f76"/>
              <a:gd name="f188" fmla="*/ f149 f67 1"/>
              <a:gd name="f189" fmla="*/ f150 f67 1"/>
              <a:gd name="f190" fmla="*/ f152 f68 1"/>
              <a:gd name="f191" fmla="*/ f151 f68 1"/>
              <a:gd name="f192" fmla="*/ f153 f67 1"/>
              <a:gd name="f193" fmla="*/ f154 f68 1"/>
              <a:gd name="f194" fmla="*/ f155 f67 1"/>
              <a:gd name="f195" fmla="*/ f156 f67 1"/>
              <a:gd name="f196" fmla="*/ f157 f68 1"/>
              <a:gd name="f197" fmla="*/ f158 f67 1"/>
              <a:gd name="f198" fmla="*/ f159 f67 1"/>
              <a:gd name="f199" fmla="*/ f160 f68 1"/>
              <a:gd name="f200" fmla="*/ f161 f67 1"/>
              <a:gd name="f201" fmla="*/ f162 f68 1"/>
              <a:gd name="f202" fmla="*/ f163 f67 1"/>
              <a:gd name="f203" fmla="*/ f164 f68 1"/>
              <a:gd name="f204" fmla="*/ f165 f67 1"/>
              <a:gd name="f205" fmla="*/ f166 f68 1"/>
              <a:gd name="f206" fmla="*/ f167 f67 1"/>
              <a:gd name="f207" fmla="*/ f168 f67 1"/>
              <a:gd name="f208" fmla="*/ f169 f68 1"/>
              <a:gd name="f209" fmla="*/ f170 f67 1"/>
              <a:gd name="f210" fmla="*/ f171 f68 1"/>
              <a:gd name="f211" fmla="*/ f172 f67 1"/>
              <a:gd name="f212" fmla="*/ f173 f68 1"/>
              <a:gd name="f213" fmla="*/ f174 f67 1"/>
              <a:gd name="f214" fmla="*/ f175 f67 1"/>
              <a:gd name="f215" fmla="*/ f176 f68 1"/>
              <a:gd name="f216" fmla="*/ f177 f68 1"/>
              <a:gd name="f217" fmla="*/ f178 f67 1"/>
              <a:gd name="f218" fmla="*/ f179 f67 1"/>
              <a:gd name="f219" fmla="*/ f180 f68 1"/>
              <a:gd name="f220" fmla="*/ f181 f67 1"/>
              <a:gd name="f221" fmla="*/ f182 f68 1"/>
              <a:gd name="f222" fmla="*/ f183 f67 1"/>
              <a:gd name="f223" fmla="*/ f184 f67 1"/>
              <a:gd name="f224" fmla="*/ f185 f68 1"/>
              <a:gd name="f225" fmla="*/ f186 f67 1"/>
              <a:gd name="f226" fmla="*/ f18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13">
                <a:pos x="f192" y="f193"/>
              </a:cxn>
              <a:cxn ang="f113">
                <a:pos x="f194" y="f193"/>
              </a:cxn>
              <a:cxn ang="f113">
                <a:pos x="f195" y="f196"/>
              </a:cxn>
              <a:cxn ang="f113">
                <a:pos x="f197" y="f196"/>
              </a:cxn>
              <a:cxn ang="f113">
                <a:pos x="f192" y="f193"/>
              </a:cxn>
              <a:cxn ang="f113">
                <a:pos x="f198" y="f199"/>
              </a:cxn>
              <a:cxn ang="f113">
                <a:pos x="f200" y="f201"/>
              </a:cxn>
              <a:cxn ang="f113">
                <a:pos x="f202" y="f203"/>
              </a:cxn>
              <a:cxn ang="f113">
                <a:pos x="f204" y="f205"/>
              </a:cxn>
              <a:cxn ang="f113">
                <a:pos x="f206" y="f203"/>
              </a:cxn>
              <a:cxn ang="f113">
                <a:pos x="f207" y="f208"/>
              </a:cxn>
              <a:cxn ang="f113">
                <a:pos x="f209" y="f210"/>
              </a:cxn>
              <a:cxn ang="f113">
                <a:pos x="f211" y="f212"/>
              </a:cxn>
              <a:cxn ang="f113">
                <a:pos x="f213" y="f212"/>
              </a:cxn>
              <a:cxn ang="f113">
                <a:pos x="f214" y="f215"/>
              </a:cxn>
              <a:cxn ang="f113">
                <a:pos x="f213" y="f216"/>
              </a:cxn>
              <a:cxn ang="f113">
                <a:pos x="f217" y="f216"/>
              </a:cxn>
              <a:cxn ang="f113">
                <a:pos x="f218" y="f219"/>
              </a:cxn>
              <a:cxn ang="f113">
                <a:pos x="f220" y="f221"/>
              </a:cxn>
              <a:cxn ang="f113">
                <a:pos x="f222" y="f216"/>
              </a:cxn>
              <a:cxn ang="f113">
                <a:pos x="f197" y="f216"/>
              </a:cxn>
              <a:cxn ang="f113">
                <a:pos x="f223" y="f224"/>
              </a:cxn>
              <a:cxn ang="f113">
                <a:pos x="f225" y="f212"/>
              </a:cxn>
              <a:cxn ang="f113">
                <a:pos x="f226" y="f212"/>
              </a:cxn>
              <a:cxn ang="f113">
                <a:pos x="f198" y="f199"/>
              </a:cxn>
            </a:cxnLst>
            <a:rect l="f188" t="f191" r="f189" b="f190"/>
            <a:pathLst>
              <a:path w="1346449" h="3166775">
                <a:moveTo>
                  <a:pt x="f8" y="f9"/>
                </a:moveTo>
                <a:lnTo>
                  <a:pt x="f10" y="f9"/>
                </a:lnTo>
                <a:lnTo>
                  <a:pt x="f11" y="f7"/>
                </a:lnTo>
                <a:lnTo>
                  <a:pt x="f6" y="f7"/>
                </a:lnTo>
                <a:lnTo>
                  <a:pt x="f8" y="f9"/>
                </a:lnTo>
                <a:close/>
                <a:moveTo>
                  <a:pt x="f12" y="f5"/>
                </a:moveTo>
                <a:cubicBezTo>
                  <a:pt x="f12" y="f13"/>
                  <a:pt x="f14" y="f15"/>
                  <a:pt x="f14" y="f16"/>
                </a:cubicBezTo>
                <a:cubicBezTo>
                  <a:pt x="f17" y="f18"/>
                  <a:pt x="f19" y="f20"/>
                  <a:pt x="f19" y="f21"/>
                </a:cubicBezTo>
                <a:cubicBezTo>
                  <a:pt x="f19" y="f22"/>
                  <a:pt x="f23" y="f24"/>
                  <a:pt x="f25" y="f24"/>
                </a:cubicBezTo>
                <a:cubicBezTo>
                  <a:pt x="f26" y="f24"/>
                  <a:pt x="f27" y="f22"/>
                  <a:pt x="f27" y="f21"/>
                </a:cubicBez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lnTo>
                  <a:pt x="f35" y="f36"/>
                </a:lnTo>
                <a:lnTo>
                  <a:pt x="f5" y="f36"/>
                </a:lnTo>
                <a:lnTo>
                  <a:pt x="f37" y="f38"/>
                </a:lnTo>
                <a:lnTo>
                  <a:pt x="f5" y="f39"/>
                </a:lnTo>
                <a:lnTo>
                  <a:pt x="f40" y="f39"/>
                </a:lnTo>
                <a:cubicBezTo>
                  <a:pt x="f41" y="f42"/>
                  <a:pt x="f43" y="f44"/>
                  <a:pt x="f45" y="f46"/>
                </a:cubicBezTo>
                <a:lnTo>
                  <a:pt x="f47" y="f48"/>
                </a:lnTo>
                <a:cubicBezTo>
                  <a:pt x="f49" y="f50"/>
                  <a:pt x="f51" y="f52"/>
                  <a:pt x="f53" y="f39"/>
                </a:cubicBezTo>
                <a:lnTo>
                  <a:pt x="f6" y="f39"/>
                </a:lnTo>
                <a:lnTo>
                  <a:pt x="f54" y="f55"/>
                </a:lnTo>
                <a:cubicBezTo>
                  <a:pt x="f56" y="f57"/>
                  <a:pt x="f58" y="f59"/>
                  <a:pt x="f60" y="f36"/>
                </a:cubicBezTo>
                <a:lnTo>
                  <a:pt x="f61" y="f36"/>
                </a:lnTo>
                <a:cubicBezTo>
                  <a:pt x="f62" y="f63"/>
                  <a:pt x="f64" y="f65"/>
                  <a:pt x="f12" y="f5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9B63B84-2D70-28E3-CA42-66F6B6FC572E}"/>
              </a:ext>
            </a:extLst>
          </p:cNvPr>
          <p:cNvSpPr/>
          <p:nvPr/>
        </p:nvSpPr>
        <p:spPr>
          <a:xfrm rot="18900010">
            <a:off x="5855348" y="3116970"/>
            <a:ext cx="169246" cy="377052"/>
          </a:xfrm>
          <a:custGeom>
            <a:avLst/>
            <a:gdLst>
              <a:gd name="f0" fmla="val w"/>
              <a:gd name="f1" fmla="val h"/>
              <a:gd name="f2" fmla="val 0"/>
              <a:gd name="f3" fmla="val 154109"/>
              <a:gd name="f4" fmla="val 343323"/>
              <a:gd name="f5" fmla="val 102909"/>
              <a:gd name="f6" fmla="val 313772"/>
              <a:gd name="f7" fmla="val 328547"/>
              <a:gd name="f8" fmla="val 336708"/>
              <a:gd name="f9" fmla="val 96294"/>
              <a:gd name="f10" fmla="val 343322"/>
              <a:gd name="f11" fmla="val 88133"/>
              <a:gd name="f12" fmla="val 65975"/>
              <a:gd name="f13" fmla="val 57814"/>
              <a:gd name="f14" fmla="val 51199"/>
              <a:gd name="f15" fmla="val 323622"/>
              <a:gd name="f16" fmla="val 51200"/>
              <a:gd name="f17" fmla="val 318696"/>
              <a:gd name="f18" fmla="val 313771"/>
              <a:gd name="f19" fmla="val 123327"/>
              <a:gd name="f20" fmla="val 15459"/>
              <a:gd name="f21" fmla="val 141678"/>
              <a:gd name="f22" fmla="val 29245"/>
              <a:gd name="f23" fmla="val 152926"/>
              <a:gd name="f24" fmla="val 50497"/>
              <a:gd name="f25" fmla="val 154008"/>
              <a:gd name="f26" fmla="val 73425"/>
              <a:gd name="f27" fmla="val 155089"/>
              <a:gd name="f28" fmla="val 96353"/>
              <a:gd name="f29" fmla="val 145890"/>
              <a:gd name="f30" fmla="val 118568"/>
              <a:gd name="f31" fmla="val 128916"/>
              <a:gd name="f32" fmla="val 134021"/>
              <a:gd name="f33" fmla="val 119294"/>
              <a:gd name="f34" fmla="val 123450"/>
              <a:gd name="f35" fmla="val 133118"/>
              <a:gd name="f36" fmla="val 110865"/>
              <a:gd name="f37" fmla="val 140611"/>
              <a:gd name="f38" fmla="val 92772"/>
              <a:gd name="f39" fmla="val 139730"/>
              <a:gd name="f40" fmla="val 74098"/>
              <a:gd name="f41" fmla="val 138850"/>
              <a:gd name="f42" fmla="val 55424"/>
              <a:gd name="f43" fmla="val 129689"/>
              <a:gd name="f44" fmla="val 38115"/>
              <a:gd name="f45" fmla="val 114743"/>
              <a:gd name="f46" fmla="val 26887"/>
              <a:gd name="f47" fmla="val 136698"/>
              <a:gd name="f48" fmla="val 17411"/>
              <a:gd name="f49" fmla="val 103758"/>
              <a:gd name="f50" fmla="val -15529"/>
              <a:gd name="f51" fmla="val 50351"/>
              <a:gd name="f52" fmla="val 17412"/>
              <a:gd name="f53" fmla="val -15528"/>
              <a:gd name="f54" fmla="val 103757"/>
              <a:gd name="f55" fmla="val 136697"/>
              <a:gd name="f56" fmla="val 169637"/>
              <a:gd name="f57" fmla="val 196665"/>
              <a:gd name="f58" fmla="val 42556"/>
              <a:gd name="f59" fmla="val 111552"/>
              <a:gd name="f60" fmla="val 154108"/>
              <a:gd name="f61" fmla="val 139576"/>
              <a:gd name="f62" fmla="val 168641"/>
              <a:gd name="f63" fmla="val 121959"/>
              <a:gd name="f64" fmla="val 178211"/>
              <a:gd name="f65" fmla="val 102912"/>
              <a:gd name="f66" fmla="val 180994"/>
              <a:gd name="f67" fmla="val 308310"/>
              <a:gd name="f68" fmla="val 51197"/>
              <a:gd name="f69" fmla="val 32150"/>
              <a:gd name="f70" fmla="val 14534"/>
              <a:gd name="f71" fmla="val -42555"/>
              <a:gd name="f72" fmla="val -42556"/>
              <a:gd name="f73" fmla="val 111553"/>
              <a:gd name="f74" fmla="*/ f0 1 154109"/>
              <a:gd name="f75" fmla="*/ f1 1 343323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54109"/>
              <a:gd name="f82" fmla="*/ f79 1 343323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54109" h="343323">
                <a:moveTo>
                  <a:pt x="f5" y="f6"/>
                </a:moveTo>
                <a:lnTo>
                  <a:pt x="f5" y="f7"/>
                </a:lnTo>
                <a:cubicBezTo>
                  <a:pt x="f5" y="f8"/>
                  <a:pt x="f9" y="f10"/>
                  <a:pt x="f11" y="f4"/>
                </a:cubicBezTo>
                <a:lnTo>
                  <a:pt x="f12" y="f10"/>
                </a:lnTo>
                <a:cubicBezTo>
                  <a:pt x="f13" y="f10"/>
                  <a:pt x="f14" y="f8"/>
                  <a:pt x="f14" y="f7"/>
                </a:cubicBezTo>
                <a:cubicBezTo>
                  <a:pt x="f14" y="f15"/>
                  <a:pt x="f16" y="f17"/>
                  <a:pt x="f16" y="f18"/>
                </a:cubicBezTo>
                <a:close/>
                <a:moveTo>
                  <a:pt x="f19" y="f20"/>
                </a:move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cubicBezTo>
                  <a:pt x="f41" y="f42"/>
                  <a:pt x="f43" y="f44"/>
                  <a:pt x="f45" y="f46"/>
                </a:cubicBezTo>
                <a:close/>
                <a:moveTo>
                  <a:pt x="f47" y="f48"/>
                </a:moveTo>
                <a:cubicBezTo>
                  <a:pt x="f49" y="f50"/>
                  <a:pt x="f51" y="f50"/>
                  <a:pt x="f52" y="f48"/>
                </a:cubicBezTo>
                <a:cubicBezTo>
                  <a:pt x="f53" y="f51"/>
                  <a:pt x="f53" y="f54"/>
                  <a:pt x="f52" y="f55"/>
                </a:cubicBezTo>
                <a:cubicBezTo>
                  <a:pt x="f51" y="f56"/>
                  <a:pt x="f49" y="f56"/>
                  <a:pt x="f47" y="f55"/>
                </a:cubicBezTo>
                <a:cubicBezTo>
                  <a:pt x="f56" y="f54"/>
                  <a:pt x="f56" y="f51"/>
                  <a:pt x="f47" y="f48"/>
                </a:cubicBezTo>
                <a:close/>
                <a:moveTo>
                  <a:pt x="f3" y="f2"/>
                </a:moveTo>
                <a:cubicBezTo>
                  <a:pt x="f57" y="f58"/>
                  <a:pt x="f57" y="f59"/>
                  <a:pt x="f3" y="f60"/>
                </a:cubicBezTo>
                <a:cubicBezTo>
                  <a:pt x="f61" y="f62"/>
                  <a:pt x="f63" y="f64"/>
                  <a:pt x="f65" y="f66"/>
                </a:cubicBezTo>
                <a:lnTo>
                  <a:pt x="f65" y="f67"/>
                </a:lnTo>
                <a:lnTo>
                  <a:pt x="f68" y="f67"/>
                </a:lnTo>
                <a:lnTo>
                  <a:pt x="f68" y="f66"/>
                </a:lnTo>
                <a:cubicBezTo>
                  <a:pt x="f69" y="f64"/>
                  <a:pt x="f70" y="f62"/>
                  <a:pt x="f2" y="f60"/>
                </a:cubicBezTo>
                <a:cubicBezTo>
                  <a:pt x="f71" y="f59"/>
                  <a:pt x="f71" y="f58"/>
                  <a:pt x="f2" y="f2"/>
                </a:cubicBezTo>
                <a:cubicBezTo>
                  <a:pt x="f58" y="f72"/>
                  <a:pt x="f73" y="f72"/>
                  <a:pt x="f3" y="f2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" name="Parallelogram 15">
            <a:extLst>
              <a:ext uri="{FF2B5EF4-FFF2-40B4-BE49-F238E27FC236}">
                <a16:creationId xmlns:a16="http://schemas.microsoft.com/office/drawing/2014/main" id="{ED32B1DE-E7DE-0CB0-1135-1AC7140BBFF1}"/>
              </a:ext>
            </a:extLst>
          </p:cNvPr>
          <p:cNvSpPr/>
          <p:nvPr/>
        </p:nvSpPr>
        <p:spPr>
          <a:xfrm flipH="1">
            <a:off x="2616319" y="3857478"/>
            <a:ext cx="348368" cy="348368"/>
          </a:xfrm>
          <a:custGeom>
            <a:avLst/>
            <a:gdLst>
              <a:gd name="f0" fmla="val w"/>
              <a:gd name="f1" fmla="val h"/>
              <a:gd name="f2" fmla="val 0"/>
              <a:gd name="f3" fmla="val 3242753"/>
              <a:gd name="f4" fmla="val 3227814"/>
              <a:gd name="f5" fmla="val 1621376"/>
              <a:gd name="f6" fmla="val 1043635"/>
              <a:gd name="f7" fmla="val 1557188"/>
              <a:gd name="f8" fmla="val 1505154"/>
              <a:gd name="f9" fmla="val 1095669"/>
              <a:gd name="f10" fmla="val 1159857"/>
              <a:gd name="f11" fmla="val 1625483"/>
              <a:gd name="f12" fmla="val 1033577"/>
              <a:gd name="f13" fmla="val 969389"/>
              <a:gd name="f14" fmla="val 917355"/>
              <a:gd name="f15" fmla="val 1677517"/>
              <a:gd name="f16" fmla="val 1741705"/>
              <a:gd name="f17" fmla="val 1805893"/>
              <a:gd name="f18" fmla="val 1857927"/>
              <a:gd name="f19" fmla="val 1614688"/>
              <a:gd name="f20" fmla="val 1619859"/>
              <a:gd name="f21" fmla="val 1856884"/>
              <a:gd name="f22" fmla="val 1620361"/>
              <a:gd name="f23" fmla="val 1857187"/>
              <a:gd name="f24" fmla="val 1620868"/>
              <a:gd name="f25" fmla="val 1857190"/>
              <a:gd name="f26" fmla="val 1685564"/>
              <a:gd name="f27" fmla="val 1737598"/>
              <a:gd name="f28" fmla="val 1805156"/>
              <a:gd name="f29" fmla="val 1740968"/>
              <a:gd name="f30" fmla="val 628818"/>
              <a:gd name="f31" fmla="val 2206882"/>
              <a:gd name="f32" fmla="val 2681529"/>
              <a:gd name="f33" fmla="val 1103464"/>
              <a:gd name="f34" fmla="val 1688970"/>
              <a:gd name="f35" fmla="val 2274476"/>
              <a:gd name="f36" fmla="val 2749122"/>
              <a:gd name="f37" fmla="val 1035870"/>
              <a:gd name="f38" fmla="val 561223"/>
              <a:gd name="f39" fmla="val 424596"/>
              <a:gd name="f40" fmla="val 923081"/>
              <a:gd name="f41" fmla="val 357001"/>
              <a:gd name="f42" fmla="val 990676"/>
              <a:gd name="f43" fmla="val 2128645"/>
              <a:gd name="f44" fmla="val 581423"/>
              <a:gd name="f45" fmla="val 2515905"/>
              <a:gd name="f46" fmla="val 922189"/>
              <a:gd name="f47" fmla="val 2742109"/>
              <a:gd name="f48" fmla="val 652992"/>
              <a:gd name="f49" fmla="val 911997"/>
              <a:gd name="f50" fmla="val 1121304"/>
              <a:gd name="f51" fmla="val 2850168"/>
              <a:gd name="f52" fmla="val 1274563"/>
              <a:gd name="f53" fmla="val 2916691"/>
              <a:gd name="f54" fmla="val 1443689"/>
              <a:gd name="f55" fmla="val 2953344"/>
              <a:gd name="f56" fmla="val 1799063"/>
              <a:gd name="f57" fmla="val 1968189"/>
              <a:gd name="f58" fmla="val 2121449"/>
              <a:gd name="f59" fmla="val 2330755"/>
              <a:gd name="f60" fmla="val 2589760"/>
              <a:gd name="f61" fmla="val 2320563"/>
              <a:gd name="f62" fmla="val 2661329"/>
              <a:gd name="f63" fmla="val 2885751"/>
              <a:gd name="f64" fmla="val 2319671"/>
              <a:gd name="f65" fmla="val 2599800"/>
              <a:gd name="f66" fmla="val 123238"/>
              <a:gd name="f67" fmla="val 2434609"/>
              <a:gd name="f68" fmla="val 120698"/>
              <a:gd name="f69" fmla="val 2268460"/>
              <a:gd name="f70" fmla="val 180476"/>
              <a:gd name="f71" fmla="val 2139563"/>
              <a:gd name="f72" fmla="val 303161"/>
              <a:gd name="f73" fmla="val 3057258"/>
              <a:gd name="f74" fmla="val 1232053"/>
              <a:gd name="f75" fmla="val 3305736"/>
              <a:gd name="f76" fmla="val 977255"/>
              <a:gd name="f77" fmla="val 3304415"/>
              <a:gd name="f78" fmla="val 570405"/>
              <a:gd name="f79" fmla="val 3054287"/>
              <a:gd name="f80" fmla="val 317226"/>
              <a:gd name="f81" fmla="val 2929224"/>
              <a:gd name="f82" fmla="val 190636"/>
              <a:gd name="f83" fmla="val 2764991"/>
              <a:gd name="f84" fmla="val 125778"/>
              <a:gd name="f85" fmla="val 642953"/>
              <a:gd name="f86" fmla="val 477762"/>
              <a:gd name="f87" fmla="val 313529"/>
              <a:gd name="f88" fmla="val 188466"/>
              <a:gd name="f89" fmla="val -61662"/>
              <a:gd name="f90" fmla="val -62983"/>
              <a:gd name="f91" fmla="val 185495"/>
              <a:gd name="f92" fmla="val 1103190"/>
              <a:gd name="f93" fmla="val 974294"/>
              <a:gd name="f94" fmla="val 808144"/>
              <a:gd name="f95" fmla="val 1722692"/>
              <a:gd name="f96" fmla="val 1520061"/>
              <a:gd name="f97" fmla="val 1440152"/>
              <a:gd name="f98" fmla="val 1375373"/>
              <a:gd name="f99" fmla="val 64779"/>
              <a:gd name="f100" fmla="val 144688"/>
              <a:gd name="f101" fmla="val 289376"/>
              <a:gd name="f102" fmla="val 1867380"/>
              <a:gd name="f103" fmla="val 1802601"/>
              <a:gd name="f104" fmla="*/ f0 1 3242753"/>
              <a:gd name="f105" fmla="*/ f1 1 3227814"/>
              <a:gd name="f106" fmla="val f2"/>
              <a:gd name="f107" fmla="val f3"/>
              <a:gd name="f108" fmla="val f4"/>
              <a:gd name="f109" fmla="+- f108 0 f106"/>
              <a:gd name="f110" fmla="+- f107 0 f106"/>
              <a:gd name="f111" fmla="*/ f110 1 3242753"/>
              <a:gd name="f112" fmla="*/ f109 1 3227814"/>
              <a:gd name="f113" fmla="*/ f106 1 f111"/>
              <a:gd name="f114" fmla="*/ f107 1 f111"/>
              <a:gd name="f115" fmla="*/ f106 1 f112"/>
              <a:gd name="f116" fmla="*/ f108 1 f112"/>
              <a:gd name="f117" fmla="*/ f113 f104 1"/>
              <a:gd name="f118" fmla="*/ f114 f104 1"/>
              <a:gd name="f119" fmla="*/ f116 f105 1"/>
              <a:gd name="f120" fmla="*/ f115 f10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7" t="f120" r="f118" b="f119"/>
            <a:pathLst>
              <a:path w="3242753" h="3227814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lnTo>
                  <a:pt x="f12" y="f11"/>
                </a:lnTo>
                <a:cubicBezTo>
                  <a:pt x="f13" y="f11"/>
                  <a:pt x="f14" y="f15"/>
                  <a:pt x="f14" y="f16"/>
                </a:cubicBezTo>
                <a:cubicBezTo>
                  <a:pt x="f14" y="f17"/>
                  <a:pt x="f13" y="f18"/>
                  <a:pt x="f12" y="f18"/>
                </a:cubicBezTo>
                <a:lnTo>
                  <a:pt x="f19" y="f18"/>
                </a:lnTo>
                <a:lnTo>
                  <a:pt x="f20" y="f21"/>
                </a:lnTo>
                <a:cubicBezTo>
                  <a:pt x="f22" y="f23"/>
                  <a:pt x="f24" y="f25"/>
                  <a:pt x="f5" y="f25"/>
                </a:cubicBezTo>
                <a:cubicBezTo>
                  <a:pt x="f26" y="f25"/>
                  <a:pt x="f27" y="f28"/>
                  <a:pt x="f27" y="f29"/>
                </a:cubicBezTo>
                <a:lnTo>
                  <a:pt x="f27" y="f10"/>
                </a:lnTo>
                <a:cubicBezTo>
                  <a:pt x="f27" y="f9"/>
                  <a:pt x="f26" y="f6"/>
                  <a:pt x="f5" y="f6"/>
                </a:cubicBezTo>
                <a:close/>
                <a:moveTo>
                  <a:pt x="f5" y="f30"/>
                </a:moveTo>
                <a:cubicBezTo>
                  <a:pt x="f31" y="f30"/>
                  <a:pt x="f32" y="f33"/>
                  <a:pt x="f32" y="f34"/>
                </a:cubicBezTo>
                <a:cubicBezTo>
                  <a:pt x="f32" y="f35"/>
                  <a:pt x="f31" y="f36"/>
                  <a:pt x="f5" y="f36"/>
                </a:cubicBezTo>
                <a:cubicBezTo>
                  <a:pt x="f37" y="f36"/>
                  <a:pt x="f38" y="f35"/>
                  <a:pt x="f38" y="f34"/>
                </a:cubicBezTo>
                <a:cubicBezTo>
                  <a:pt x="f38" y="f33"/>
                  <a:pt x="f37" y="f30"/>
                  <a:pt x="f5" y="f30"/>
                </a:cubicBezTo>
                <a:close/>
                <a:moveTo>
                  <a:pt x="f5" y="f39"/>
                </a:moveTo>
                <a:cubicBezTo>
                  <a:pt x="f40" y="f39"/>
                  <a:pt x="f41" y="f42"/>
                  <a:pt x="f41" y="f34"/>
                </a:cubicBezTo>
                <a:cubicBezTo>
                  <a:pt x="f41" y="f43"/>
                  <a:pt x="f44" y="f45"/>
                  <a:pt x="f46" y="f47"/>
                </a:cubicBezTo>
                <a:lnTo>
                  <a:pt x="f48" y="f4"/>
                </a:lnTo>
                <a:lnTo>
                  <a:pt x="f49" y="f4"/>
                </a:lnTo>
                <a:lnTo>
                  <a:pt x="f50" y="f51"/>
                </a:lnTo>
                <a:cubicBezTo>
                  <a:pt x="f52" y="f53"/>
                  <a:pt x="f54" y="f55"/>
                  <a:pt x="f5" y="f55"/>
                </a:cubicBezTo>
                <a:cubicBezTo>
                  <a:pt x="f56" y="f55"/>
                  <a:pt x="f57" y="f53"/>
                  <a:pt x="f58" y="f51"/>
                </a:cubicBezTo>
                <a:lnTo>
                  <a:pt x="f59" y="f4"/>
                </a:lnTo>
                <a:lnTo>
                  <a:pt x="f60" y="f4"/>
                </a:lnTo>
                <a:lnTo>
                  <a:pt x="f61" y="f47"/>
                </a:lnTo>
                <a:cubicBezTo>
                  <a:pt x="f62" y="f45"/>
                  <a:pt x="f63" y="f43"/>
                  <a:pt x="f63" y="f34"/>
                </a:cubicBezTo>
                <a:cubicBezTo>
                  <a:pt x="f63" y="f42"/>
                  <a:pt x="f64" y="f39"/>
                  <a:pt x="f5" y="f39"/>
                </a:cubicBezTo>
                <a:close/>
                <a:moveTo>
                  <a:pt x="f65" y="f66"/>
                </a:move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65" y="f66"/>
                </a:cubicBezTo>
                <a:close/>
                <a:moveTo>
                  <a:pt x="f85" y="f66"/>
                </a:moveTo>
                <a:cubicBezTo>
                  <a:pt x="f86" y="f84"/>
                  <a:pt x="f87" y="f82"/>
                  <a:pt x="f88" y="f80"/>
                </a:cubicBezTo>
                <a:cubicBezTo>
                  <a:pt x="f89" y="f78"/>
                  <a:pt x="f90" y="f76"/>
                  <a:pt x="f91" y="f74"/>
                </a:cubicBezTo>
                <a:lnTo>
                  <a:pt x="f92" y="f72"/>
                </a:lnTo>
                <a:cubicBezTo>
                  <a:pt x="f93" y="f70"/>
                  <a:pt x="f94" y="f68"/>
                  <a:pt x="f85" y="f66"/>
                </a:cubicBezTo>
                <a:close/>
                <a:moveTo>
                  <a:pt x="f95" y="f2"/>
                </a:moveTo>
                <a:lnTo>
                  <a:pt x="f96" y="f2"/>
                </a:lnTo>
                <a:cubicBezTo>
                  <a:pt x="f97" y="f2"/>
                  <a:pt x="f98" y="f99"/>
                  <a:pt x="f98" y="f100"/>
                </a:cubicBezTo>
                <a:lnTo>
                  <a:pt x="f98" y="f101"/>
                </a:lnTo>
                <a:lnTo>
                  <a:pt x="f102" y="f101"/>
                </a:lnTo>
                <a:lnTo>
                  <a:pt x="f102" y="f100"/>
                </a:lnTo>
                <a:cubicBezTo>
                  <a:pt x="f102" y="f99"/>
                  <a:pt x="f103" y="f2"/>
                  <a:pt x="f95" y="f2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" name="Freeform 19">
            <a:extLst>
              <a:ext uri="{FF2B5EF4-FFF2-40B4-BE49-F238E27FC236}">
                <a16:creationId xmlns:a16="http://schemas.microsoft.com/office/drawing/2014/main" id="{AD62B169-D92E-0396-03ED-91AC5EAB05BC}"/>
              </a:ext>
            </a:extLst>
          </p:cNvPr>
          <p:cNvSpPr/>
          <p:nvPr/>
        </p:nvSpPr>
        <p:spPr>
          <a:xfrm>
            <a:off x="4475102" y="3107926"/>
            <a:ext cx="345588" cy="340037"/>
          </a:xfrm>
          <a:custGeom>
            <a:avLst/>
            <a:gdLst>
              <a:gd name="f0" fmla="val w"/>
              <a:gd name="f1" fmla="val h"/>
              <a:gd name="f2" fmla="val 0"/>
              <a:gd name="f3" fmla="val 3214097"/>
              <a:gd name="f4" fmla="val 3162551"/>
              <a:gd name="f5" fmla="val 1014592"/>
              <a:gd name="f6" fmla="val 2306036"/>
              <a:gd name="f7" fmla="val 854868"/>
              <a:gd name="f8" fmla="val 725386"/>
              <a:gd name="f9" fmla="val 2435518"/>
              <a:gd name="f10" fmla="val 2595242"/>
              <a:gd name="f11" fmla="val 2754966"/>
              <a:gd name="f12" fmla="val 2884448"/>
              <a:gd name="f13" fmla="val 1174316"/>
              <a:gd name="f14" fmla="val 1303798"/>
              <a:gd name="f15" fmla="val 481275"/>
              <a:gd name="f16" fmla="val 1691816"/>
              <a:gd name="f17" fmla="val 321551"/>
              <a:gd name="f18" fmla="val 192069"/>
              <a:gd name="f19" fmla="val 1821298"/>
              <a:gd name="f20" fmla="val 1981022"/>
              <a:gd name="f21" fmla="val 2140746"/>
              <a:gd name="f22" fmla="val 2270228"/>
              <a:gd name="f23" fmla="val 640999"/>
              <a:gd name="f24" fmla="val 770481"/>
              <a:gd name="f25" fmla="val 2764751"/>
              <a:gd name="f26" fmla="val 1113404"/>
              <a:gd name="f27" fmla="val 2605027"/>
              <a:gd name="f28" fmla="val 2475545"/>
              <a:gd name="f29" fmla="val 1242886"/>
              <a:gd name="f30" fmla="val 1402610"/>
              <a:gd name="f31" fmla="val 1562334"/>
              <a:gd name="f32" fmla="val 2924475"/>
              <a:gd name="f33" fmla="val 3053957"/>
              <a:gd name="f34" fmla="val 532503"/>
              <a:gd name="f35" fmla="val 881964"/>
              <a:gd name="f36" fmla="val 372779"/>
              <a:gd name="f37" fmla="val 243297"/>
              <a:gd name="f38" fmla="val 1011446"/>
              <a:gd name="f39" fmla="val 1171170"/>
              <a:gd name="f40" fmla="val 1330894"/>
              <a:gd name="f41" fmla="val 1460376"/>
              <a:gd name="f42" fmla="val 692227"/>
              <a:gd name="f43" fmla="val 821709"/>
              <a:gd name="f44" fmla="val 1162143"/>
              <a:gd name="f45" fmla="val 321316"/>
              <a:gd name="f46" fmla="val 1002419"/>
              <a:gd name="f47" fmla="val 872937"/>
              <a:gd name="f48" fmla="val 450798"/>
              <a:gd name="f49" fmla="val 610522"/>
              <a:gd name="f50" fmla="val 770246"/>
              <a:gd name="f51" fmla="val 899728"/>
              <a:gd name="f52" fmla="val 1321867"/>
              <a:gd name="f53" fmla="val 1451349"/>
              <a:gd name="f54" fmla="val 1963447"/>
              <a:gd name="f55" fmla="val 177300"/>
              <a:gd name="f56" fmla="val 1803723"/>
              <a:gd name="f57" fmla="val 1674241"/>
              <a:gd name="f58" fmla="val 306782"/>
              <a:gd name="f59" fmla="val 466506"/>
              <a:gd name="f60" fmla="val 626230"/>
              <a:gd name="f61" fmla="val 755712"/>
              <a:gd name="f62" fmla="val 2123171"/>
              <a:gd name="f63" fmla="val 2252653"/>
              <a:gd name="f64" fmla="val 1752672"/>
              <a:gd name="f65" fmla="val 312"/>
              <a:gd name="f66" fmla="val 1817888"/>
              <a:gd name="f67" fmla="val -690"/>
              <a:gd name="f68" fmla="val 1885249"/>
              <a:gd name="f69" fmla="val 703"/>
              <a:gd name="f70" fmla="val 1954799"/>
              <a:gd name="f71" fmla="val 4657"/>
              <a:gd name="f72" fmla="val 2504015"/>
              <a:gd name="f73" fmla="val 53541"/>
              <a:gd name="f74" fmla="val 2975590"/>
              <a:gd name="f75" fmla="val 412975"/>
              <a:gd name="f76" fmla="val 3145244"/>
              <a:gd name="f77" fmla="val 944937"/>
              <a:gd name="f78" fmla="val 3412664"/>
              <a:gd name="f79" fmla="val 2126757"/>
              <a:gd name="f80" fmla="val 2837568"/>
              <a:gd name="f81" fmla="val 2017487"/>
              <a:gd name="f82" fmla="val 2506889"/>
              <a:gd name="f83" fmla="val 1867964"/>
              <a:gd name="f84" fmla="val 1580987"/>
              <a:gd name="f85" fmla="val 1673869"/>
              <a:gd name="f86" fmla="val 2725425"/>
              <a:gd name="f87" fmla="val 3197869"/>
              <a:gd name="f88" fmla="val 1014520"/>
              <a:gd name="f89" fmla="val 3161925"/>
              <a:gd name="f90" fmla="val -14898"/>
              <a:gd name="f91" fmla="val 3061283"/>
              <a:gd name="f92" fmla="val -138545"/>
              <a:gd name="f93" fmla="val 1873713"/>
              <a:gd name="f94" fmla="val 108747"/>
              <a:gd name="f95" fmla="val 1100212"/>
              <a:gd name="f96" fmla="val 278579"/>
              <a:gd name="f97" fmla="val 569148"/>
              <a:gd name="f98" fmla="val 774429"/>
              <a:gd name="f99" fmla="val 15339"/>
              <a:gd name="f100" fmla="*/ f0 1 3214097"/>
              <a:gd name="f101" fmla="*/ f1 1 3162551"/>
              <a:gd name="f102" fmla="val f2"/>
              <a:gd name="f103" fmla="val f3"/>
              <a:gd name="f104" fmla="val f4"/>
              <a:gd name="f105" fmla="+- f104 0 f102"/>
              <a:gd name="f106" fmla="+- f103 0 f102"/>
              <a:gd name="f107" fmla="*/ f106 1 3214097"/>
              <a:gd name="f108" fmla="*/ f105 1 3162551"/>
              <a:gd name="f109" fmla="*/ f102 1 f107"/>
              <a:gd name="f110" fmla="*/ f103 1 f107"/>
              <a:gd name="f111" fmla="*/ f102 1 f108"/>
              <a:gd name="f112" fmla="*/ f104 1 f108"/>
              <a:gd name="f113" fmla="*/ f109 f100 1"/>
              <a:gd name="f114" fmla="*/ f110 f100 1"/>
              <a:gd name="f115" fmla="*/ f112 f101 1"/>
              <a:gd name="f116" fmla="*/ f111 f10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3" t="f116" r="f114" b="f115"/>
            <a:pathLst>
              <a:path w="3214097" h="3162551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16"/>
                </a:moveTo>
                <a:cubicBezTo>
                  <a:pt x="f17" y="f16"/>
                  <a:pt x="f18" y="f19"/>
                  <a:pt x="f18" y="f20"/>
                </a:cubicBezTo>
                <a:cubicBezTo>
                  <a:pt x="f18" y="f21"/>
                  <a:pt x="f17" y="f22"/>
                  <a:pt x="f15" y="f22"/>
                </a:cubicBezTo>
                <a:cubicBezTo>
                  <a:pt x="f23" y="f22"/>
                  <a:pt x="f24" y="f21"/>
                  <a:pt x="f24" y="f20"/>
                </a:cubicBezTo>
                <a:cubicBezTo>
                  <a:pt x="f24" y="f19"/>
                  <a:pt x="f23" y="f16"/>
                  <a:pt x="f15" y="f16"/>
                </a:cubicBezTo>
                <a:close/>
                <a:moveTo>
                  <a:pt x="f25" y="f26"/>
                </a:moveTo>
                <a:cubicBezTo>
                  <a:pt x="f27" y="f26"/>
                  <a:pt x="f28" y="f29"/>
                  <a:pt x="f28" y="f30"/>
                </a:cubicBezTo>
                <a:cubicBezTo>
                  <a:pt x="f28" y="f31"/>
                  <a:pt x="f27" y="f16"/>
                  <a:pt x="f25" y="f16"/>
                </a:cubicBezTo>
                <a:cubicBezTo>
                  <a:pt x="f32" y="f16"/>
                  <a:pt x="f33" y="f31"/>
                  <a:pt x="f33" y="f30"/>
                </a:cubicBezTo>
                <a:cubicBezTo>
                  <a:pt x="f33" y="f29"/>
                  <a:pt x="f32" y="f26"/>
                  <a:pt x="f25" y="f26"/>
                </a:cubicBezTo>
                <a:close/>
                <a:moveTo>
                  <a:pt x="f34" y="f35"/>
                </a:moveTo>
                <a:cubicBezTo>
                  <a:pt x="f36" y="f35"/>
                  <a:pt x="f37" y="f38"/>
                  <a:pt x="f37" y="f39"/>
                </a:cubicBezTo>
                <a:cubicBezTo>
                  <a:pt x="f37" y="f40"/>
                  <a:pt x="f36" y="f41"/>
                  <a:pt x="f34" y="f41"/>
                </a:cubicBezTo>
                <a:cubicBezTo>
                  <a:pt x="f42" y="f41"/>
                  <a:pt x="f43" y="f40"/>
                  <a:pt x="f43" y="f39"/>
                </a:cubicBezTo>
                <a:cubicBezTo>
                  <a:pt x="f43" y="f38"/>
                  <a:pt x="f42" y="f35"/>
                  <a:pt x="f34" y="f35"/>
                </a:cubicBezTo>
                <a:close/>
                <a:moveTo>
                  <a:pt x="f44" y="f45"/>
                </a:moveTo>
                <a:cubicBezTo>
                  <a:pt x="f46" y="f45"/>
                  <a:pt x="f47" y="f48"/>
                  <a:pt x="f47" y="f49"/>
                </a:cubicBezTo>
                <a:cubicBezTo>
                  <a:pt x="f47" y="f50"/>
                  <a:pt x="f46" y="f51"/>
                  <a:pt x="f44" y="f51"/>
                </a:cubicBezTo>
                <a:cubicBezTo>
                  <a:pt x="f52" y="f51"/>
                  <a:pt x="f53" y="f50"/>
                  <a:pt x="f53" y="f49"/>
                </a:cubicBezTo>
                <a:cubicBezTo>
                  <a:pt x="f53" y="f48"/>
                  <a:pt x="f52" y="f45"/>
                  <a:pt x="f44" y="f45"/>
                </a:cubicBezTo>
                <a:close/>
                <a:moveTo>
                  <a:pt x="f54" y="f55"/>
                </a:moveTo>
                <a:cubicBezTo>
                  <a:pt x="f56" y="f55"/>
                  <a:pt x="f57" y="f58"/>
                  <a:pt x="f57" y="f59"/>
                </a:cubicBezTo>
                <a:cubicBezTo>
                  <a:pt x="f57" y="f60"/>
                  <a:pt x="f56" y="f61"/>
                  <a:pt x="f54" y="f61"/>
                </a:cubicBezTo>
                <a:cubicBezTo>
                  <a:pt x="f62" y="f61"/>
                  <a:pt x="f63" y="f60"/>
                  <a:pt x="f63" y="f59"/>
                </a:cubicBezTo>
                <a:cubicBezTo>
                  <a:pt x="f63" y="f58"/>
                  <a:pt x="f62" y="f55"/>
                  <a:pt x="f54" y="f55"/>
                </a:cubicBezTo>
                <a:close/>
                <a:moveTo>
                  <a:pt x="f64" y="f65"/>
                </a:move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64" y="f65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8" name="Rectangle 30">
            <a:extLst>
              <a:ext uri="{FF2B5EF4-FFF2-40B4-BE49-F238E27FC236}">
                <a16:creationId xmlns:a16="http://schemas.microsoft.com/office/drawing/2014/main" id="{6BD246A6-2437-B256-1B8C-03AE0AFF2146}"/>
              </a:ext>
            </a:extLst>
          </p:cNvPr>
          <p:cNvSpPr/>
          <p:nvPr/>
        </p:nvSpPr>
        <p:spPr>
          <a:xfrm>
            <a:off x="6963825" y="3076480"/>
            <a:ext cx="348368" cy="347353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3230531"/>
              <a:gd name="f5" fmla="val 720000"/>
              <a:gd name="f6" fmla="val 2697973"/>
              <a:gd name="f7" fmla="val 680235"/>
              <a:gd name="f8" fmla="val 648000"/>
              <a:gd name="f9" fmla="val 2730208"/>
              <a:gd name="f10" fmla="val 2769973"/>
              <a:gd name="f11" fmla="val 2809738"/>
              <a:gd name="f12" fmla="val 2841973"/>
              <a:gd name="f13" fmla="val 2520000"/>
              <a:gd name="f14" fmla="val 2559765"/>
              <a:gd name="f15" fmla="val 2592000"/>
              <a:gd name="f16" fmla="val 2366733"/>
              <a:gd name="f17" fmla="val 2398968"/>
              <a:gd name="f18" fmla="val 2438733"/>
              <a:gd name="f19" fmla="val 2478498"/>
              <a:gd name="f20" fmla="val 2510733"/>
              <a:gd name="f21" fmla="val 2035493"/>
              <a:gd name="f22" fmla="val 2067728"/>
              <a:gd name="f23" fmla="val 2107493"/>
              <a:gd name="f24" fmla="val 2147258"/>
              <a:gd name="f25" fmla="val 2179493"/>
              <a:gd name="f26" fmla="val 1704253"/>
              <a:gd name="f27" fmla="val 1736488"/>
              <a:gd name="f28" fmla="val 1776253"/>
              <a:gd name="f29" fmla="val 1816018"/>
              <a:gd name="f30" fmla="val 1848253"/>
              <a:gd name="f31" fmla="val 1373013"/>
              <a:gd name="f32" fmla="val 1405248"/>
              <a:gd name="f33" fmla="val 1445013"/>
              <a:gd name="f34" fmla="val 1484778"/>
              <a:gd name="f35" fmla="val 1517013"/>
              <a:gd name="f36" fmla="val 1041773"/>
              <a:gd name="f37" fmla="val 1074008"/>
              <a:gd name="f38" fmla="val 1113773"/>
              <a:gd name="f39" fmla="val 1153538"/>
              <a:gd name="f40" fmla="val 1185773"/>
              <a:gd name="f41" fmla="val 305988"/>
              <a:gd name="f42" fmla="val 181957"/>
              <a:gd name="f43" fmla="val 470032"/>
              <a:gd name="f44" fmla="val 599267"/>
              <a:gd name="f45" fmla="val 286722"/>
              <a:gd name="f46" fmla="val 704032"/>
              <a:gd name="f47" fmla="val 415957"/>
              <a:gd name="f48" fmla="val 545192"/>
              <a:gd name="f49" fmla="val 649957"/>
              <a:gd name="f50" fmla="val 802357"/>
              <a:gd name="f51" fmla="val 470031"/>
              <a:gd name="f52" fmla="val 599266"/>
              <a:gd name="f53" fmla="val 907122"/>
              <a:gd name="f54" fmla="val 704031"/>
              <a:gd name="f55" fmla="val 1036357"/>
              <a:gd name="f56" fmla="val 1165592"/>
              <a:gd name="f57" fmla="val 1270357"/>
              <a:gd name="f58" fmla="val 1422757"/>
              <a:gd name="f59" fmla="val 470030"/>
              <a:gd name="f60" fmla="val 599265"/>
              <a:gd name="f61" fmla="val 1527522"/>
              <a:gd name="f62" fmla="val 704030"/>
              <a:gd name="f63" fmla="val 1656757"/>
              <a:gd name="f64" fmla="val 1785992"/>
              <a:gd name="f65" fmla="val 1890757"/>
              <a:gd name="f66" fmla="val 2043157"/>
              <a:gd name="f67" fmla="val 470029"/>
              <a:gd name="f68" fmla="val 599264"/>
              <a:gd name="f69" fmla="val 2147922"/>
              <a:gd name="f70" fmla="val 704029"/>
              <a:gd name="f71" fmla="val 2277157"/>
              <a:gd name="f72" fmla="val 2406392"/>
              <a:gd name="f73" fmla="val 2511157"/>
              <a:gd name="f74" fmla="val 2663557"/>
              <a:gd name="f75" fmla="val 470028"/>
              <a:gd name="f76" fmla="val 599263"/>
              <a:gd name="f77" fmla="val 2768322"/>
              <a:gd name="f78" fmla="val 704028"/>
              <a:gd name="f79" fmla="val 2897557"/>
              <a:gd name="f80" fmla="val 3026792"/>
              <a:gd name="f81" fmla="val 3131557"/>
              <a:gd name="f82" fmla="val 4"/>
              <a:gd name="f83" fmla="val 485545"/>
              <a:gd name="f84" fmla="val 541957"/>
              <a:gd name="f85" fmla="val 56416"/>
              <a:gd name="f86" fmla="val 126004"/>
              <a:gd name="f87" fmla="val 485972"/>
              <a:gd name="f88" fmla="val 555560"/>
              <a:gd name="f89" fmla="val 611972"/>
              <a:gd name="f90" fmla="val 346369"/>
              <a:gd name="f91" fmla="val 289957"/>
              <a:gd name="f92" fmla="val 3"/>
              <a:gd name="f93" fmla="val 1105945"/>
              <a:gd name="f94" fmla="val 1162357"/>
              <a:gd name="f95" fmla="val 56415"/>
              <a:gd name="f96" fmla="val 126003"/>
              <a:gd name="f97" fmla="val 485971"/>
              <a:gd name="f98" fmla="val 555559"/>
              <a:gd name="f99" fmla="val 611971"/>
              <a:gd name="f100" fmla="val 966769"/>
              <a:gd name="f101" fmla="val 910357"/>
              <a:gd name="f102" fmla="val 2"/>
              <a:gd name="f103" fmla="val 1726345"/>
              <a:gd name="f104" fmla="val 1782757"/>
              <a:gd name="f105" fmla="val 56414"/>
              <a:gd name="f106" fmla="val 126002"/>
              <a:gd name="f107" fmla="val 485970"/>
              <a:gd name="f108" fmla="val 555558"/>
              <a:gd name="f109" fmla="val 611970"/>
              <a:gd name="f110" fmla="val 1587169"/>
              <a:gd name="f111" fmla="val 1530757"/>
              <a:gd name="f112" fmla="val 1"/>
              <a:gd name="f113" fmla="val 2346745"/>
              <a:gd name="f114" fmla="val 2403157"/>
              <a:gd name="f115" fmla="val 56413"/>
              <a:gd name="f116" fmla="val 126001"/>
              <a:gd name="f117" fmla="val 485969"/>
              <a:gd name="f118" fmla="val 555557"/>
              <a:gd name="f119" fmla="val 611969"/>
              <a:gd name="f120" fmla="val 2207569"/>
              <a:gd name="f121" fmla="val 2151157"/>
              <a:gd name="f122" fmla="val 2967145"/>
              <a:gd name="f123" fmla="val 3023557"/>
              <a:gd name="f124" fmla="val 56412"/>
              <a:gd name="f125" fmla="val 126000"/>
              <a:gd name="f126" fmla="val 485968"/>
              <a:gd name="f127" fmla="val 555556"/>
              <a:gd name="f128" fmla="val 611968"/>
              <a:gd name="f129" fmla="val 2827969"/>
              <a:gd name="f130" fmla="val 2771557"/>
              <a:gd name="f131" fmla="*/ f0 1 3240000"/>
              <a:gd name="f132" fmla="*/ f1 1 3230531"/>
              <a:gd name="f133" fmla="val f2"/>
              <a:gd name="f134" fmla="val f3"/>
              <a:gd name="f135" fmla="val f4"/>
              <a:gd name="f136" fmla="+- f135 0 f133"/>
              <a:gd name="f137" fmla="+- f134 0 f133"/>
              <a:gd name="f138" fmla="*/ f137 1 3240000"/>
              <a:gd name="f139" fmla="*/ f136 1 3230531"/>
              <a:gd name="f140" fmla="*/ f133 1 f138"/>
              <a:gd name="f141" fmla="*/ f134 1 f138"/>
              <a:gd name="f142" fmla="*/ f133 1 f139"/>
              <a:gd name="f143" fmla="*/ f135 1 f139"/>
              <a:gd name="f144" fmla="*/ f140 f131 1"/>
              <a:gd name="f145" fmla="*/ f141 f131 1"/>
              <a:gd name="f146" fmla="*/ f143 f132 1"/>
              <a:gd name="f147" fmla="*/ f142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4" t="f147" r="f145" b="f146"/>
            <a:pathLst>
              <a:path w="3240000" h="3230531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lnTo>
                  <a:pt x="f13" y="f12"/>
                </a:lnTo>
                <a:cubicBezTo>
                  <a:pt x="f14" y="f12"/>
                  <a:pt x="f15" y="f11"/>
                  <a:pt x="f15" y="f10"/>
                </a:cubicBezTo>
                <a:cubicBezTo>
                  <a:pt x="f15" y="f9"/>
                  <a:pt x="f14" y="f6"/>
                  <a:pt x="f13" y="f6"/>
                </a:cubicBezTo>
                <a:close/>
                <a:moveTo>
                  <a:pt x="f5" y="f16"/>
                </a:moveTo>
                <a:cubicBezTo>
                  <a:pt x="f7" y="f16"/>
                  <a:pt x="f8" y="f17"/>
                  <a:pt x="f8" y="f18"/>
                </a:cubicBezTo>
                <a:cubicBezTo>
                  <a:pt x="f8" y="f19"/>
                  <a:pt x="f7" y="f20"/>
                  <a:pt x="f5" y="f20"/>
                </a:cubicBezTo>
                <a:lnTo>
                  <a:pt x="f13" y="f20"/>
                </a:lnTo>
                <a:cubicBezTo>
                  <a:pt x="f14" y="f20"/>
                  <a:pt x="f15" y="f19"/>
                  <a:pt x="f15" y="f18"/>
                </a:cubicBezTo>
                <a:cubicBezTo>
                  <a:pt x="f15" y="f17"/>
                  <a:pt x="f14" y="f16"/>
                  <a:pt x="f13" y="f16"/>
                </a:cubicBezTo>
                <a:close/>
                <a:moveTo>
                  <a:pt x="f5" y="f21"/>
                </a:moveTo>
                <a:cubicBezTo>
                  <a:pt x="f7" y="f21"/>
                  <a:pt x="f8" y="f22"/>
                  <a:pt x="f8" y="f23"/>
                </a:cubicBezTo>
                <a:cubicBezTo>
                  <a:pt x="f8" y="f24"/>
                  <a:pt x="f7" y="f25"/>
                  <a:pt x="f5" y="f25"/>
                </a:cubicBezTo>
                <a:lnTo>
                  <a:pt x="f13" y="f25"/>
                </a:lnTo>
                <a:cubicBezTo>
                  <a:pt x="f14" y="f25"/>
                  <a:pt x="f15" y="f24"/>
                  <a:pt x="f15" y="f23"/>
                </a:cubicBezTo>
                <a:cubicBezTo>
                  <a:pt x="f15" y="f22"/>
                  <a:pt x="f14" y="f21"/>
                  <a:pt x="f13" y="f21"/>
                </a:cubicBezTo>
                <a:close/>
                <a:moveTo>
                  <a:pt x="f5" y="f26"/>
                </a:moveTo>
                <a:cubicBezTo>
                  <a:pt x="f7" y="f26"/>
                  <a:pt x="f8" y="f27"/>
                  <a:pt x="f8" y="f28"/>
                </a:cubicBezTo>
                <a:cubicBezTo>
                  <a:pt x="f8" y="f29"/>
                  <a:pt x="f7" y="f30"/>
                  <a:pt x="f5" y="f30"/>
                </a:cubicBezTo>
                <a:lnTo>
                  <a:pt x="f13" y="f30"/>
                </a:lnTo>
                <a:cubicBezTo>
                  <a:pt x="f14" y="f30"/>
                  <a:pt x="f15" y="f29"/>
                  <a:pt x="f15" y="f28"/>
                </a:cubicBezTo>
                <a:cubicBezTo>
                  <a:pt x="f15" y="f27"/>
                  <a:pt x="f14" y="f26"/>
                  <a:pt x="f13" y="f26"/>
                </a:cubicBezTo>
                <a:close/>
                <a:moveTo>
                  <a:pt x="f5" y="f31"/>
                </a:moveTo>
                <a:cubicBezTo>
                  <a:pt x="f7" y="f31"/>
                  <a:pt x="f8" y="f32"/>
                  <a:pt x="f8" y="f33"/>
                </a:cubicBezTo>
                <a:cubicBezTo>
                  <a:pt x="f8" y="f34"/>
                  <a:pt x="f7" y="f35"/>
                  <a:pt x="f5" y="f35"/>
                </a:cubicBezTo>
                <a:lnTo>
                  <a:pt x="f13" y="f35"/>
                </a:lnTo>
                <a:cubicBezTo>
                  <a:pt x="f14" y="f35"/>
                  <a:pt x="f15" y="f34"/>
                  <a:pt x="f15" y="f33"/>
                </a:cubicBezTo>
                <a:cubicBezTo>
                  <a:pt x="f15" y="f32"/>
                  <a:pt x="f14" y="f31"/>
                  <a:pt x="f13" y="f31"/>
                </a:cubicBezTo>
                <a:close/>
                <a:moveTo>
                  <a:pt x="f5" y="f36"/>
                </a:moveTo>
                <a:cubicBezTo>
                  <a:pt x="f7" y="f36"/>
                  <a:pt x="f8" y="f37"/>
                  <a:pt x="f8" y="f38"/>
                </a:cubicBezTo>
                <a:cubicBezTo>
                  <a:pt x="f8" y="f39"/>
                  <a:pt x="f7" y="f40"/>
                  <a:pt x="f5" y="f40"/>
                </a:cubicBezTo>
                <a:lnTo>
                  <a:pt x="f13" y="f40"/>
                </a:lnTo>
                <a:cubicBezTo>
                  <a:pt x="f14" y="f40"/>
                  <a:pt x="f15" y="f39"/>
                  <a:pt x="f15" y="f38"/>
                </a:cubicBezTo>
                <a:cubicBezTo>
                  <a:pt x="f15" y="f37"/>
                  <a:pt x="f14" y="f36"/>
                  <a:pt x="f13" y="f36"/>
                </a:cubicBezTo>
                <a:close/>
                <a:moveTo>
                  <a:pt x="f2" y="f41"/>
                </a:moveTo>
                <a:lnTo>
                  <a:pt x="f42" y="f41"/>
                </a:lnTo>
                <a:lnTo>
                  <a:pt x="f42" y="f43"/>
                </a:lnTo>
                <a:cubicBezTo>
                  <a:pt x="f42" y="f44"/>
                  <a:pt x="f45" y="f46"/>
                  <a:pt x="f47" y="f46"/>
                </a:cubicBezTo>
                <a:cubicBezTo>
                  <a:pt x="f48" y="f46"/>
                  <a:pt x="f49" y="f44"/>
                  <a:pt x="f49" y="f43"/>
                </a:cubicBezTo>
                <a:lnTo>
                  <a:pt x="f49" y="f41"/>
                </a:lnTo>
                <a:lnTo>
                  <a:pt x="f50" y="f41"/>
                </a:lnTo>
                <a:lnTo>
                  <a:pt x="f50" y="f51"/>
                </a:lnTo>
                <a:cubicBezTo>
                  <a:pt x="f50" y="f52"/>
                  <a:pt x="f53" y="f54"/>
                  <a:pt x="f55" y="f54"/>
                </a:cubicBezTo>
                <a:cubicBezTo>
                  <a:pt x="f56" y="f54"/>
                  <a:pt x="f57" y="f52"/>
                  <a:pt x="f57" y="f51"/>
                </a:cubicBezTo>
                <a:lnTo>
                  <a:pt x="f57" y="f41"/>
                </a:lnTo>
                <a:lnTo>
                  <a:pt x="f58" y="f41"/>
                </a:lnTo>
                <a:lnTo>
                  <a:pt x="f58" y="f59"/>
                </a:lnTo>
                <a:cubicBezTo>
                  <a:pt x="f58" y="f60"/>
                  <a:pt x="f61" y="f62"/>
                  <a:pt x="f63" y="f62"/>
                </a:cubicBezTo>
                <a:cubicBezTo>
                  <a:pt x="f64" y="f62"/>
                  <a:pt x="f65" y="f60"/>
                  <a:pt x="f65" y="f59"/>
                </a:cubicBezTo>
                <a:lnTo>
                  <a:pt x="f65" y="f41"/>
                </a:lnTo>
                <a:lnTo>
                  <a:pt x="f66" y="f41"/>
                </a:lnTo>
                <a:lnTo>
                  <a:pt x="f66" y="f67"/>
                </a:lnTo>
                <a:cubicBezTo>
                  <a:pt x="f66" y="f68"/>
                  <a:pt x="f69" y="f70"/>
                  <a:pt x="f71" y="f70"/>
                </a:cubicBezTo>
                <a:cubicBezTo>
                  <a:pt x="f72" y="f70"/>
                  <a:pt x="f73" y="f68"/>
                  <a:pt x="f73" y="f67"/>
                </a:cubicBezTo>
                <a:lnTo>
                  <a:pt x="f73" y="f41"/>
                </a:lnTo>
                <a:lnTo>
                  <a:pt x="f74" y="f41"/>
                </a:lnTo>
                <a:lnTo>
                  <a:pt x="f74" y="f75"/>
                </a:lnTo>
                <a:cubicBezTo>
                  <a:pt x="f74" y="f76"/>
                  <a:pt x="f77" y="f78"/>
                  <a:pt x="f79" y="f78"/>
                </a:cubicBezTo>
                <a:cubicBezTo>
                  <a:pt x="f80" y="f78"/>
                  <a:pt x="f81" y="f76"/>
                  <a:pt x="f81" y="f75"/>
                </a:cubicBezTo>
                <a:lnTo>
                  <a:pt x="f81" y="f41"/>
                </a:lnTo>
                <a:lnTo>
                  <a:pt x="f3" y="f41"/>
                </a:lnTo>
                <a:lnTo>
                  <a:pt x="f3" y="f4"/>
                </a:lnTo>
                <a:lnTo>
                  <a:pt x="f2" y="f4"/>
                </a:lnTo>
                <a:close/>
                <a:moveTo>
                  <a:pt x="f47" y="f82"/>
                </a:moveTo>
                <a:cubicBezTo>
                  <a:pt x="f83" y="f82"/>
                  <a:pt x="f84" y="f85"/>
                  <a:pt x="f84" y="f86"/>
                </a:cubicBezTo>
                <a:lnTo>
                  <a:pt x="f84" y="f87"/>
                </a:lnTo>
                <a:cubicBezTo>
                  <a:pt x="f84" y="f88"/>
                  <a:pt x="f83" y="f89"/>
                  <a:pt x="f47" y="f89"/>
                </a:cubicBezTo>
                <a:cubicBezTo>
                  <a:pt x="f90" y="f89"/>
                  <a:pt x="f91" y="f88"/>
                  <a:pt x="f91" y="f87"/>
                </a:cubicBezTo>
                <a:lnTo>
                  <a:pt x="f91" y="f86"/>
                </a:lnTo>
                <a:cubicBezTo>
                  <a:pt x="f91" y="f85"/>
                  <a:pt x="f90" y="f82"/>
                  <a:pt x="f47" y="f82"/>
                </a:cubicBezTo>
                <a:close/>
                <a:moveTo>
                  <a:pt x="f55" y="f92"/>
                </a:moveTo>
                <a:cubicBezTo>
                  <a:pt x="f93" y="f92"/>
                  <a:pt x="f94" y="f95"/>
                  <a:pt x="f94" y="f96"/>
                </a:cubicBezTo>
                <a:lnTo>
                  <a:pt x="f94" y="f97"/>
                </a:lnTo>
                <a:cubicBezTo>
                  <a:pt x="f94" y="f98"/>
                  <a:pt x="f93" y="f99"/>
                  <a:pt x="f55" y="f99"/>
                </a:cubicBezTo>
                <a:cubicBezTo>
                  <a:pt x="f100" y="f99"/>
                  <a:pt x="f101" y="f98"/>
                  <a:pt x="f101" y="f97"/>
                </a:cubicBezTo>
                <a:lnTo>
                  <a:pt x="f101" y="f96"/>
                </a:lnTo>
                <a:cubicBezTo>
                  <a:pt x="f101" y="f95"/>
                  <a:pt x="f100" y="f92"/>
                  <a:pt x="f55" y="f92"/>
                </a:cubicBezTo>
                <a:close/>
                <a:moveTo>
                  <a:pt x="f63" y="f102"/>
                </a:moveTo>
                <a:cubicBezTo>
                  <a:pt x="f103" y="f102"/>
                  <a:pt x="f104" y="f105"/>
                  <a:pt x="f104" y="f106"/>
                </a:cubicBezTo>
                <a:lnTo>
                  <a:pt x="f104" y="f107"/>
                </a:lnTo>
                <a:cubicBezTo>
                  <a:pt x="f104" y="f108"/>
                  <a:pt x="f103" y="f109"/>
                  <a:pt x="f63" y="f109"/>
                </a:cubicBezTo>
                <a:cubicBezTo>
                  <a:pt x="f110" y="f109"/>
                  <a:pt x="f111" y="f108"/>
                  <a:pt x="f111" y="f107"/>
                </a:cubicBezTo>
                <a:lnTo>
                  <a:pt x="f111" y="f106"/>
                </a:lnTo>
                <a:cubicBezTo>
                  <a:pt x="f111" y="f105"/>
                  <a:pt x="f110" y="f102"/>
                  <a:pt x="f63" y="f102"/>
                </a:cubicBezTo>
                <a:close/>
                <a:moveTo>
                  <a:pt x="f71" y="f112"/>
                </a:moveTo>
                <a:cubicBezTo>
                  <a:pt x="f113" y="f112"/>
                  <a:pt x="f114" y="f115"/>
                  <a:pt x="f114" y="f116"/>
                </a:cubicBezTo>
                <a:lnTo>
                  <a:pt x="f114" y="f117"/>
                </a:lnTo>
                <a:cubicBezTo>
                  <a:pt x="f114" y="f118"/>
                  <a:pt x="f113" y="f119"/>
                  <a:pt x="f71" y="f119"/>
                </a:cubicBezTo>
                <a:cubicBezTo>
                  <a:pt x="f120" y="f119"/>
                  <a:pt x="f121" y="f118"/>
                  <a:pt x="f121" y="f117"/>
                </a:cubicBezTo>
                <a:lnTo>
                  <a:pt x="f121" y="f116"/>
                </a:lnTo>
                <a:cubicBezTo>
                  <a:pt x="f121" y="f115"/>
                  <a:pt x="f120" y="f112"/>
                  <a:pt x="f71" y="f112"/>
                </a:cubicBezTo>
                <a:close/>
                <a:moveTo>
                  <a:pt x="f79" y="f2"/>
                </a:moveTo>
                <a:cubicBezTo>
                  <a:pt x="f122" y="f2"/>
                  <a:pt x="f123" y="f124"/>
                  <a:pt x="f123" y="f125"/>
                </a:cubicBezTo>
                <a:lnTo>
                  <a:pt x="f123" y="f126"/>
                </a:lnTo>
                <a:cubicBezTo>
                  <a:pt x="f123" y="f127"/>
                  <a:pt x="f122" y="f128"/>
                  <a:pt x="f79" y="f128"/>
                </a:cubicBezTo>
                <a:cubicBezTo>
                  <a:pt x="f129" y="f128"/>
                  <a:pt x="f130" y="f127"/>
                  <a:pt x="f130" y="f126"/>
                </a:cubicBezTo>
                <a:lnTo>
                  <a:pt x="f130" y="f125"/>
                </a:lnTo>
                <a:cubicBezTo>
                  <a:pt x="f130" y="f124"/>
                  <a:pt x="f129" y="f2"/>
                  <a:pt x="f79" y="f2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6331B0BB-77D1-1D83-FEFF-3A8508D042AF}"/>
              </a:ext>
            </a:extLst>
          </p:cNvPr>
          <p:cNvSpPr/>
          <p:nvPr/>
        </p:nvSpPr>
        <p:spPr>
          <a:xfrm>
            <a:off x="3879170" y="1515087"/>
            <a:ext cx="353671" cy="353671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401869"/>
              <a:gd name="f5" fmla="val 2055482"/>
              <a:gd name="f6" fmla="val 869869"/>
              <a:gd name="f7" fmla="val 2919482"/>
              <a:gd name="f8" fmla="val 1121949"/>
              <a:gd name="f9" fmla="val 1695482"/>
              <a:gd name="f10" fmla="val 1589949"/>
              <a:gd name="f11" fmla="val 1842029"/>
              <a:gd name="f12" fmla="val 1335482"/>
              <a:gd name="f13" fmla="val 2310029"/>
              <a:gd name="f14" fmla="val 2562109"/>
              <a:gd name="f15" fmla="val 975482"/>
              <a:gd name="f16" fmla="val 3030109"/>
              <a:gd name="f17" fmla="val 2321888"/>
              <a:gd name="f18" fmla="val 224805"/>
              <a:gd name="f19" fmla="val 2880631"/>
              <a:gd name="f20" fmla="val 247420"/>
              <a:gd name="f21" fmla="val 2620844"/>
              <a:gd name="f22" fmla="val 742612"/>
              <a:gd name="f23" fmla="val 2546105"/>
              <a:gd name="f24" fmla="val 613161"/>
              <a:gd name="f25" fmla="val 541555"/>
              <a:gd name="f26" fmla="val 1770488"/>
              <a:gd name="f27" fmla="val 392077"/>
              <a:gd name="f28" fmla="val 1511585"/>
              <a:gd name="f29" fmla="val 2396627"/>
              <a:gd name="f30" fmla="val 354257"/>
              <a:gd name="f31" fmla="val 180000"/>
              <a:gd name="f32" fmla="val 3059999"/>
              <a:gd name="f33" fmla="val 3239999"/>
              <a:gd name="f34" fmla="*/ f0 1 3240000"/>
              <a:gd name="f35" fmla="*/ f1 1 3240000"/>
              <a:gd name="f36" fmla="val f2"/>
              <a:gd name="f37" fmla="val f3"/>
              <a:gd name="f38" fmla="+- f37 0 f36"/>
              <a:gd name="f39" fmla="*/ f38 1 3240000"/>
              <a:gd name="f40" fmla="*/ f36 1 f39"/>
              <a:gd name="f41" fmla="*/ f37 1 f39"/>
              <a:gd name="f42" fmla="*/ f40 f34 1"/>
              <a:gd name="f43" fmla="*/ f41 f34 1"/>
              <a:gd name="f44" fmla="*/ f41 f35 1"/>
              <a:gd name="f45" fmla="*/ f40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2" t="f45" r="f43" b="f44"/>
            <a:pathLst>
              <a:path w="3240000" h="3240000">
                <a:moveTo>
                  <a:pt x="f4" y="f5"/>
                </a:moveTo>
                <a:lnTo>
                  <a:pt x="f6" y="f5"/>
                </a:lnTo>
                <a:lnTo>
                  <a:pt x="f6" y="f7"/>
                </a:lnTo>
                <a:lnTo>
                  <a:pt x="f4" y="f7"/>
                </a:lnTo>
                <a:close/>
                <a:moveTo>
                  <a:pt x="f8" y="f9"/>
                </a:moveTo>
                <a:lnTo>
                  <a:pt x="f10" y="f9"/>
                </a:lnTo>
                <a:lnTo>
                  <a:pt x="f10" y="f7"/>
                </a:lnTo>
                <a:lnTo>
                  <a:pt x="f8" y="f7"/>
                </a:lnTo>
                <a:close/>
                <a:moveTo>
                  <a:pt x="f11" y="f12"/>
                </a:moveTo>
                <a:lnTo>
                  <a:pt x="f13" y="f12"/>
                </a:lnTo>
                <a:lnTo>
                  <a:pt x="f13" y="f7"/>
                </a:lnTo>
                <a:lnTo>
                  <a:pt x="f11" y="f7"/>
                </a:lnTo>
                <a:close/>
                <a:moveTo>
                  <a:pt x="f14" y="f15"/>
                </a:moveTo>
                <a:lnTo>
                  <a:pt x="f16" y="f15"/>
                </a:lnTo>
                <a:lnTo>
                  <a:pt x="f16" y="f7"/>
                </a:lnTo>
                <a:lnTo>
                  <a:pt x="f14" y="f7"/>
                </a:ln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close/>
                <a:moveTo>
                  <a:pt x="f2" y="f2"/>
                </a:moveTo>
                <a:lnTo>
                  <a:pt x="f31" y="f2"/>
                </a:lnTo>
                <a:lnTo>
                  <a:pt x="f31" y="f32"/>
                </a:lnTo>
                <a:lnTo>
                  <a:pt x="f3" y="f32"/>
                </a:lnTo>
                <a:lnTo>
                  <a:pt x="f3" y="f33"/>
                </a:lnTo>
                <a:lnTo>
                  <a:pt x="f31" y="f33"/>
                </a:lnTo>
                <a:lnTo>
                  <a:pt x="f31" y="f3"/>
                </a:lnTo>
                <a:lnTo>
                  <a:pt x="f2" y="f3"/>
                </a:lnTo>
                <a:lnTo>
                  <a:pt x="f2" y="f33"/>
                </a:lnTo>
                <a:lnTo>
                  <a:pt x="f2" y="f32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6B6A36CF-1A7C-B675-BAAA-767C446FF8E4}"/>
              </a:ext>
            </a:extLst>
          </p:cNvPr>
          <p:cNvSpPr/>
          <p:nvPr/>
        </p:nvSpPr>
        <p:spPr>
          <a:xfrm rot="5400013">
            <a:off x="4469314" y="1515088"/>
            <a:ext cx="354147" cy="353671"/>
          </a:xfrm>
          <a:custGeom>
            <a:avLst/>
            <a:gdLst>
              <a:gd name="f0" fmla="val w"/>
              <a:gd name="f1" fmla="val h"/>
              <a:gd name="f2" fmla="val 0"/>
              <a:gd name="f3" fmla="val 3244313"/>
              <a:gd name="f4" fmla="val 3240000"/>
              <a:gd name="f5" fmla="val 2055482"/>
              <a:gd name="f6" fmla="val 677891"/>
              <a:gd name="f7" fmla="val 209891"/>
              <a:gd name="f8" fmla="val 2919482"/>
              <a:gd name="f9" fmla="val 1695482"/>
              <a:gd name="f10" fmla="val 1397971"/>
              <a:gd name="f11" fmla="val 929971"/>
              <a:gd name="f12" fmla="val 1335482"/>
              <a:gd name="f13" fmla="val 2118051"/>
              <a:gd name="f14" fmla="val 1650051"/>
              <a:gd name="f15" fmla="val 975482"/>
              <a:gd name="f16" fmla="val 2838131"/>
              <a:gd name="f17" fmla="val 2370131"/>
              <a:gd name="f18" fmla="val 10788"/>
              <a:gd name="f19" fmla="val 2651034"/>
              <a:gd name="f20" fmla="val 1168116"/>
              <a:gd name="f21" fmla="val 646484"/>
              <a:gd name="f22" fmla="val 1038664"/>
              <a:gd name="f23" fmla="val 571745"/>
              <a:gd name="f24" fmla="val 1533856"/>
              <a:gd name="f25" fmla="val 311959"/>
              <a:gd name="f26" fmla="val 1556471"/>
              <a:gd name="f27" fmla="val 870701"/>
              <a:gd name="f28" fmla="val 1427019"/>
              <a:gd name="f29" fmla="val 795962"/>
              <a:gd name="f30" fmla="val 269691"/>
              <a:gd name="f31" fmla="val 2800512"/>
              <a:gd name="f32" fmla="val 3060000"/>
              <a:gd name="f33" fmla="val 3064313"/>
              <a:gd name="f34" fmla="*/ f0 1 3244313"/>
              <a:gd name="f35" fmla="*/ f1 1 3240000"/>
              <a:gd name="f36" fmla="val f2"/>
              <a:gd name="f37" fmla="val f3"/>
              <a:gd name="f38" fmla="val f4"/>
              <a:gd name="f39" fmla="+- f38 0 f36"/>
              <a:gd name="f40" fmla="+- f37 0 f36"/>
              <a:gd name="f41" fmla="*/ f40 1 3244313"/>
              <a:gd name="f42" fmla="*/ f39 1 3240000"/>
              <a:gd name="f43" fmla="*/ f36 1 f41"/>
              <a:gd name="f44" fmla="*/ f37 1 f41"/>
              <a:gd name="f45" fmla="*/ f36 1 f42"/>
              <a:gd name="f46" fmla="*/ f38 1 f42"/>
              <a:gd name="f47" fmla="*/ f43 f34 1"/>
              <a:gd name="f48" fmla="*/ f44 f34 1"/>
              <a:gd name="f49" fmla="*/ f46 f35 1"/>
              <a:gd name="f50" fmla="*/ f45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" t="f50" r="f48" b="f49"/>
            <a:pathLst>
              <a:path w="3244313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6"/>
                </a:lnTo>
                <a:close/>
                <a:moveTo>
                  <a:pt x="f9" y="f10"/>
                </a:moveTo>
                <a:lnTo>
                  <a:pt x="f9" y="f11"/>
                </a:lnTo>
                <a:lnTo>
                  <a:pt x="f8" y="f11"/>
                </a:lnTo>
                <a:lnTo>
                  <a:pt x="f8" y="f10"/>
                </a:lnTo>
                <a:close/>
                <a:moveTo>
                  <a:pt x="f12" y="f13"/>
                </a:moveTo>
                <a:lnTo>
                  <a:pt x="f12" y="f14"/>
                </a:lnTo>
                <a:lnTo>
                  <a:pt x="f8" y="f14"/>
                </a:lnTo>
                <a:lnTo>
                  <a:pt x="f8" y="f13"/>
                </a:lnTo>
                <a:close/>
                <a:moveTo>
                  <a:pt x="f15" y="f16"/>
                </a:moveTo>
                <a:lnTo>
                  <a:pt x="f15" y="f17"/>
                </a:lnTo>
                <a:lnTo>
                  <a:pt x="f8" y="f17"/>
                </a:lnTo>
                <a:lnTo>
                  <a:pt x="f8" y="f16"/>
                </a:lnTo>
                <a:close/>
                <a:moveTo>
                  <a:pt x="f18" y="f19"/>
                </a:moveTo>
                <a:lnTo>
                  <a:pt x="f20" y="f21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29"/>
                </a:lnTo>
                <a:lnTo>
                  <a:pt x="f30" y="f31"/>
                </a:lnTo>
                <a:close/>
                <a:moveTo>
                  <a:pt x="f2" y="f4"/>
                </a:moveTo>
                <a:lnTo>
                  <a:pt x="f2" y="f32"/>
                </a:lnTo>
                <a:lnTo>
                  <a:pt x="f33" y="f32"/>
                </a:lnTo>
                <a:lnTo>
                  <a:pt x="f33" y="f2"/>
                </a:lnTo>
                <a:lnTo>
                  <a:pt x="f3" y="f2"/>
                </a:lnTo>
                <a:lnTo>
                  <a:pt x="f3" y="f4"/>
                </a:lnTo>
                <a:lnTo>
                  <a:pt x="f4" y="f4"/>
                </a:lnTo>
                <a:lnTo>
                  <a:pt x="f33" y="f4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1" name="Pie 24">
            <a:extLst>
              <a:ext uri="{FF2B5EF4-FFF2-40B4-BE49-F238E27FC236}">
                <a16:creationId xmlns:a16="http://schemas.microsoft.com/office/drawing/2014/main" id="{0C2D068E-D476-CC5D-4FBB-314495FBC0A2}"/>
              </a:ext>
            </a:extLst>
          </p:cNvPr>
          <p:cNvSpPr/>
          <p:nvPr/>
        </p:nvSpPr>
        <p:spPr>
          <a:xfrm>
            <a:off x="3773502" y="3840286"/>
            <a:ext cx="384889" cy="382758"/>
          </a:xfrm>
          <a:custGeom>
            <a:avLst/>
            <a:gdLst>
              <a:gd name="f0" fmla="val w"/>
              <a:gd name="f1" fmla="val h"/>
              <a:gd name="f2" fmla="val 0"/>
              <a:gd name="f3" fmla="val 3228711"/>
              <a:gd name="f4" fmla="val 3210836"/>
              <a:gd name="f5" fmla="val 351626"/>
              <a:gd name="f6" fmla="val 695968"/>
              <a:gd name="f7" fmla="val 1548007"/>
              <a:gd name="f8" fmla="val 1678300"/>
              <a:gd name="f9" fmla="val 236194"/>
              <a:gd name="f10" fmla="val 2500159"/>
              <a:gd name="f11" fmla="val -116985"/>
              <a:gd name="f12" fmla="val 1936431"/>
              <a:gd name="f13" fmla="val -70514"/>
              <a:gd name="f14" fmla="val 1210092"/>
              <a:gd name="f15" fmla="val 1957429"/>
              <a:gd name="f16" fmla="val 262366"/>
              <a:gd name="f17" fmla="val 2634256"/>
              <a:gd name="f18" fmla="val 359480"/>
              <a:gd name="f19" fmla="val 3156733"/>
              <a:gd name="f20" fmla="val 907132"/>
              <a:gd name="f21" fmla="val 3221913"/>
              <a:gd name="f22" fmla="val 1587776"/>
              <a:gd name="f23" fmla="val 3287093"/>
              <a:gd name="f24" fmla="val 2268421"/>
              <a:gd name="f25" fmla="val 2878048"/>
              <a:gd name="f26" fmla="val 2905277"/>
              <a:gd name="f27" fmla="val 2231953"/>
              <a:gd name="f28" fmla="val 3129078"/>
              <a:gd name="f29" fmla="val 1585858"/>
              <a:gd name="f30" fmla="val 3352879"/>
              <a:gd name="f31" fmla="val 870522"/>
              <a:gd name="f32" fmla="val 3105497"/>
              <a:gd name="f33" fmla="val 500715"/>
              <a:gd name="f34" fmla="val 2530372"/>
              <a:gd name="f35" fmla="val 1746987"/>
              <a:gd name="f36" fmla="val 1729019"/>
              <a:gd name="f37" fmla="val 1604447"/>
              <a:gd name="f38" fmla="val 200"/>
              <a:gd name="f39" fmla="val 1665125"/>
              <a:gd name="f40" fmla="val -778"/>
              <a:gd name="f41" fmla="val 1726175"/>
              <a:gd name="f42" fmla="val 1809"/>
              <a:gd name="f43" fmla="val 1787307"/>
              <a:gd name="f44" fmla="val 8072"/>
              <a:gd name="f45" fmla="val 1629532"/>
              <a:gd name="f46" fmla="val 1548011"/>
              <a:gd name="f47" fmla="val 483856"/>
              <a:gd name="f48" fmla="val 506987"/>
              <a:gd name="f49" fmla="val 773141"/>
              <a:gd name="f50" fmla="val 188622"/>
              <a:gd name="f51" fmla="val 1179697"/>
              <a:gd name="f52" fmla="val 7051"/>
              <a:gd name="f53" fmla="*/ f0 1 3228711"/>
              <a:gd name="f54" fmla="*/ f1 1 3210836"/>
              <a:gd name="f55" fmla="val f2"/>
              <a:gd name="f56" fmla="val f3"/>
              <a:gd name="f57" fmla="val f4"/>
              <a:gd name="f58" fmla="+- f57 0 f55"/>
              <a:gd name="f59" fmla="+- f56 0 f55"/>
              <a:gd name="f60" fmla="*/ f59 1 3228711"/>
              <a:gd name="f61" fmla="*/ f58 1 3210836"/>
              <a:gd name="f62" fmla="*/ f55 1 f60"/>
              <a:gd name="f63" fmla="*/ f56 1 f60"/>
              <a:gd name="f64" fmla="*/ f55 1 f61"/>
              <a:gd name="f65" fmla="*/ f57 1 f61"/>
              <a:gd name="f66" fmla="*/ f62 f53 1"/>
              <a:gd name="f67" fmla="*/ f63 f53 1"/>
              <a:gd name="f68" fmla="*/ f65 f54 1"/>
              <a:gd name="f69" fmla="*/ f64 f5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6" t="f69" r="f67" b="f68"/>
            <a:pathLst>
              <a:path w="3228711" h="3210836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cubicBezTo>
                  <a:pt x="f11" y="f12"/>
                  <a:pt x="f13" y="f14"/>
                  <a:pt x="f5" y="f6"/>
                </a:cubicBezTo>
                <a:close/>
                <a:moveTo>
                  <a:pt x="f15" y="f16"/>
                </a:move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lnTo>
                  <a:pt x="f35" y="f36"/>
                </a:lnTo>
                <a:close/>
                <a:moveTo>
                  <a:pt x="f37" y="f38"/>
                </a:moveTo>
                <a:cubicBezTo>
                  <a:pt x="f39" y="f40"/>
                  <a:pt x="f41" y="f42"/>
                  <a:pt x="f43" y="f44"/>
                </a:cubicBezTo>
                <a:lnTo>
                  <a:pt x="f45" y="f46"/>
                </a:lnTo>
                <a:lnTo>
                  <a:pt x="f47" y="f48"/>
                </a:lnTo>
                <a:cubicBezTo>
                  <a:pt x="f49" y="f50"/>
                  <a:pt x="f51" y="f52"/>
                  <a:pt x="f37" y="f38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2" name="Block Arc 14">
            <a:extLst>
              <a:ext uri="{FF2B5EF4-FFF2-40B4-BE49-F238E27FC236}">
                <a16:creationId xmlns:a16="http://schemas.microsoft.com/office/drawing/2014/main" id="{D53D9CB7-0D24-E245-A9CF-E41CAE85ABB1}"/>
              </a:ext>
            </a:extLst>
          </p:cNvPr>
          <p:cNvSpPr/>
          <p:nvPr/>
        </p:nvSpPr>
        <p:spPr>
          <a:xfrm rot="16200004">
            <a:off x="5060062" y="1479004"/>
            <a:ext cx="425552" cy="425826"/>
          </a:xfrm>
          <a:custGeom>
            <a:avLst/>
            <a:gdLst>
              <a:gd name="f0" fmla="val w"/>
              <a:gd name="f1" fmla="val h"/>
              <a:gd name="f2" fmla="val 0"/>
              <a:gd name="f3" fmla="val 3185463"/>
              <a:gd name="f4" fmla="val 3187558"/>
              <a:gd name="f5" fmla="val 764000"/>
              <a:gd name="f6" fmla="val 2343999"/>
              <a:gd name="f7" fmla="val 566798"/>
              <a:gd name="f8" fmla="val 2256389"/>
              <a:gd name="f9" fmla="val 385374"/>
              <a:gd name="f10" fmla="val 2134753"/>
              <a:gd name="f11" fmla="val 230072"/>
              <a:gd name="f12" fmla="val 1981662"/>
              <a:gd name="f13" fmla="val 297001"/>
              <a:gd name="f14" fmla="val 2223876"/>
              <a:gd name="f15" fmla="val 428049"/>
              <a:gd name="f16" fmla="val 2439341"/>
              <a:gd name="f17" fmla="val 603989"/>
              <a:gd name="f18" fmla="val 2608945"/>
              <a:gd name="f19" fmla="val 667739"/>
              <a:gd name="f20" fmla="val 2525681"/>
              <a:gd name="f21" fmla="val 720588"/>
              <a:gd name="f22" fmla="val 2436567"/>
              <a:gd name="f23" fmla="val 783530"/>
              <a:gd name="f24" fmla="val 862903"/>
              <a:gd name="f25" fmla="val 737619"/>
              <a:gd name="f26" fmla="val 760936"/>
              <a:gd name="f27" fmla="val 681240"/>
              <a:gd name="f28" fmla="val 662513"/>
              <a:gd name="f29" fmla="val 611676"/>
              <a:gd name="f30" fmla="val 571152"/>
              <a:gd name="f31" fmla="val 419218"/>
              <a:gd name="f32" fmla="val 754019"/>
              <a:gd name="f33" fmla="val 279227"/>
              <a:gd name="f34" fmla="val 991173"/>
              <a:gd name="f35" fmla="val 215545"/>
              <a:gd name="f36" fmla="val 1258034"/>
              <a:gd name="f37" fmla="val 378729"/>
              <a:gd name="f38" fmla="val 1090139"/>
              <a:gd name="f39" fmla="val 571934"/>
              <a:gd name="f40" fmla="val 956907"/>
              <a:gd name="f41" fmla="val 935657"/>
              <a:gd name="f42" fmla="val 1673146"/>
              <a:gd name="f43" fmla="val 227023"/>
              <a:gd name="f44" fmla="val 393068"/>
              <a:gd name="f45" fmla="val 1882941"/>
              <a:gd name="f46" fmla="val 605618"/>
              <a:gd name="f47" fmla="val 2045968"/>
              <a:gd name="f48" fmla="val 844267"/>
              <a:gd name="f49" fmla="val 2153109"/>
              <a:gd name="f50" fmla="val 897907"/>
              <a:gd name="f51" fmla="val 1997390"/>
              <a:gd name="f52" fmla="val 928862"/>
              <a:gd name="f53" fmla="val 1835739"/>
              <a:gd name="f54" fmla="val 935928"/>
              <a:gd name="f55" fmla="val 1493146"/>
              <a:gd name="f56" fmla="val 928922"/>
              <a:gd name="f57" fmla="val 1345638"/>
              <a:gd name="f58" fmla="val 902278"/>
              <a:gd name="f59" fmla="val 1198995"/>
              <a:gd name="f60" fmla="val 856775"/>
              <a:gd name="f61" fmla="val 1056956"/>
              <a:gd name="f62" fmla="val 636768"/>
              <a:gd name="f63" fmla="val 1156959"/>
              <a:gd name="f64" fmla="val 439487"/>
              <a:gd name="f65" fmla="val 1304654"/>
              <a:gd name="f66" fmla="val 281464"/>
              <a:gd name="f67" fmla="val 1469785"/>
              <a:gd name="f68" fmla="val 2515107"/>
              <a:gd name="f69" fmla="val 1283000"/>
              <a:gd name="f70" fmla="val 2508124"/>
              <a:gd name="f71" fmla="val 1100523"/>
              <a:gd name="f72" fmla="val 2472287"/>
              <a:gd name="f73" fmla="val 927628"/>
              <a:gd name="f74" fmla="val 2411229"/>
              <a:gd name="f75" fmla="val 876831"/>
              <a:gd name="f76" fmla="val 2520843"/>
              <a:gd name="f77" fmla="val 814172"/>
              <a:gd name="f78" fmla="val 2626182"/>
              <a:gd name="f79" fmla="val 738220"/>
              <a:gd name="f80" fmla="val 2724387"/>
              <a:gd name="f81" fmla="val 944637"/>
              <a:gd name="f82" fmla="val 2881665"/>
              <a:gd name="f83" fmla="val 1196120"/>
              <a:gd name="f84" fmla="val 2982471"/>
              <a:gd name="f85" fmla="val 3005418"/>
              <a:gd name="f86" fmla="val 1112275"/>
              <a:gd name="f87" fmla="val 1105327"/>
              <a:gd name="f88" fmla="val 1858153"/>
              <a:gd name="f89" fmla="val 1070032"/>
              <a:gd name="f90" fmla="val 2042144"/>
              <a:gd name="f91" fmla="val 1008001"/>
              <a:gd name="f92" fmla="val 2219039"/>
              <a:gd name="f93" fmla="val 1155519"/>
              <a:gd name="f94" fmla="val 2270408"/>
              <a:gd name="f95" fmla="val 1310845"/>
              <a:gd name="f96" fmla="val 2300826"/>
              <a:gd name="f97" fmla="val 2307834"/>
              <a:gd name="f98" fmla="val 898989"/>
              <a:gd name="f99" fmla="val 1315103"/>
              <a:gd name="f100" fmla="val 907762"/>
              <a:gd name="f101" fmla="val 1164166"/>
              <a:gd name="f102" fmla="val 938783"/>
              <a:gd name="f103" fmla="val 1020939"/>
              <a:gd name="f104" fmla="val 990066"/>
              <a:gd name="f105" fmla="val 1074574"/>
              <a:gd name="f106" fmla="val 1153655"/>
              <a:gd name="f107" fmla="val 1105461"/>
              <a:gd name="f108" fmla="val 1322925"/>
              <a:gd name="f109" fmla="val 1112368"/>
              <a:gd name="f110" fmla="val 182141"/>
              <a:gd name="f111" fmla="val 1199839"/>
              <a:gd name="f112" fmla="val 204777"/>
              <a:gd name="f113" fmla="val 951477"/>
              <a:gd name="f114" fmla="val 303168"/>
              <a:gd name="f115" fmla="val 746615"/>
              <a:gd name="f116" fmla="val 456764"/>
              <a:gd name="f117" fmla="val 828296"/>
              <a:gd name="f118" fmla="val 562801"/>
              <a:gd name="f119" fmla="val 894225"/>
              <a:gd name="f120" fmla="val 677310"/>
              <a:gd name="f121" fmla="val 947434"/>
              <a:gd name="f122" fmla="val 796072"/>
              <a:gd name="f123" fmla="val 1113886"/>
              <a:gd name="f124" fmla="val 736067"/>
              <a:gd name="f125" fmla="val 1289644"/>
              <a:gd name="f126" fmla="val 700323"/>
              <a:gd name="f127" fmla="val 691530"/>
              <a:gd name="f128" fmla="val 2150063"/>
              <a:gd name="f129" fmla="val 992171"/>
              <a:gd name="f130" fmla="val 1990712"/>
              <a:gd name="f131" fmla="val 935501"/>
              <a:gd name="f132" fmla="val 1822242"/>
              <a:gd name="f133" fmla="val 902595"/>
              <a:gd name="f134" fmla="val 1649785"/>
              <a:gd name="f135" fmla="val 897224"/>
              <a:gd name="f136" fmla="val 2063712"/>
              <a:gd name="f137" fmla="val 2069089"/>
              <a:gd name="f138" fmla="val 1323887"/>
              <a:gd name="f139" fmla="val 2098366"/>
              <a:gd name="f140" fmla="val 1155330"/>
              <a:gd name="f141" fmla="val 2168848"/>
              <a:gd name="f142" fmla="val 2199110"/>
              <a:gd name="f143" fmla="val 2108555"/>
              <a:gd name="f144" fmla="val 2028681"/>
              <a:gd name="f145" fmla="val 2073581"/>
              <a:gd name="f146" fmla="val 1851532"/>
              <a:gd name="f147" fmla="val 2065295"/>
              <a:gd name="f148" fmla="val 2307299"/>
              <a:gd name="f149" fmla="val 1829404"/>
              <a:gd name="f150" fmla="val 2299517"/>
              <a:gd name="f151" fmla="val 2004315"/>
              <a:gd name="f152" fmla="val 2261965"/>
              <a:gd name="f153" fmla="val 2422394"/>
              <a:gd name="f154" fmla="val 446879"/>
              <a:gd name="f155" fmla="val 2204309"/>
              <a:gd name="f156" fmla="val 287209"/>
              <a:gd name="f157" fmla="val 1938140"/>
              <a:gd name="f158" fmla="val 189883"/>
              <a:gd name="f159" fmla="val 178919"/>
              <a:gd name="f160" fmla="val 689876"/>
              <a:gd name="f161" fmla="val 1846998"/>
              <a:gd name="f162" fmla="val 695154"/>
              <a:gd name="f163" fmla="val 2039668"/>
              <a:gd name="f164" fmla="val 732502"/>
              <a:gd name="f165" fmla="val 2221721"/>
              <a:gd name="f166" fmla="val 797410"/>
              <a:gd name="f167" fmla="val 2275056"/>
              <a:gd name="f168" fmla="val 675360"/>
              <a:gd name="f169" fmla="val 2341760"/>
              <a:gd name="f170" fmla="val 557662"/>
              <a:gd name="f171" fmla="val 2447278"/>
              <a:gd name="f172" fmla="val 2722123"/>
              <a:gd name="f173" fmla="val 2366121"/>
              <a:gd name="f174" fmla="val 2618714"/>
              <a:gd name="f175" fmla="val 2299534"/>
              <a:gd name="f176" fmla="val 2507403"/>
              <a:gd name="f177" fmla="val 2246145"/>
              <a:gd name="f178" fmla="val 2391362"/>
              <a:gd name="f179" fmla="val 2057375"/>
              <a:gd name="f180" fmla="val 2464119"/>
              <a:gd name="f181" fmla="val 1856285"/>
              <a:gd name="f182" fmla="val 2506958"/>
              <a:gd name="f183" fmla="val 2514779"/>
              <a:gd name="f184" fmla="val 3008639"/>
              <a:gd name="f185" fmla="val 1949198"/>
              <a:gd name="f186" fmla="val 2997255"/>
              <a:gd name="f187" fmla="val 2224691"/>
              <a:gd name="f188" fmla="val 2892757"/>
              <a:gd name="f189" fmla="val 2878934"/>
              <a:gd name="f190" fmla="val 2723190"/>
              <a:gd name="f191" fmla="val 1307255"/>
              <a:gd name="f192" fmla="val 2529440"/>
              <a:gd name="f193" fmla="val 1161128"/>
              <a:gd name="f194" fmla="val 2313862"/>
              <a:gd name="f195" fmla="val 1060620"/>
              <a:gd name="f196" fmla="val 2270535"/>
              <a:gd name="f197" fmla="val 1201714"/>
              <a:gd name="f198" fmla="val 2245604"/>
              <a:gd name="f199" fmla="val 1347104"/>
              <a:gd name="f200" fmla="val 2240109"/>
              <a:gd name="f201" fmla="val 2890636"/>
              <a:gd name="f202" fmla="val 2241814"/>
              <a:gd name="f203" fmla="val 2249736"/>
              <a:gd name="f204" fmla="val 1827102"/>
              <a:gd name="f205" fmla="val 2279520"/>
              <a:gd name="f206" fmla="val 1979973"/>
              <a:gd name="f207" fmla="val 2329964"/>
              <a:gd name="f208" fmla="val 2127513"/>
              <a:gd name="f209" fmla="val 2545677"/>
              <a:gd name="f210" fmla="val 2019923"/>
              <a:gd name="f211" fmla="val 2738160"/>
              <a:gd name="f212" fmla="val 1866413"/>
              <a:gd name="f213" fmla="val 2973035"/>
              <a:gd name="f214" fmla="val 1284386"/>
              <a:gd name="f215" fmla="val 2912066"/>
              <a:gd name="f216" fmla="val 1001840"/>
              <a:gd name="f217" fmla="val 2765308"/>
              <a:gd name="f218" fmla="val 751379"/>
              <a:gd name="f219" fmla="val 2561381"/>
              <a:gd name="f220" fmla="val 561108"/>
              <a:gd name="f221" fmla="val 2489321"/>
              <a:gd name="f222" fmla="val 656437"/>
              <a:gd name="f223" fmla="val 2431363"/>
              <a:gd name="f224" fmla="val 759225"/>
              <a:gd name="f225" fmla="val 2384553"/>
              <a:gd name="f226" fmla="val 865647"/>
              <a:gd name="f227" fmla="val 2604520"/>
              <a:gd name="f228" fmla="val 964977"/>
              <a:gd name="f229" fmla="val 2804622"/>
              <a:gd name="f230" fmla="val 1106677"/>
              <a:gd name="f231" fmla="val 2974277"/>
              <a:gd name="f232" fmla="val 1897328"/>
              <a:gd name="f233" fmla="val 2812488"/>
              <a:gd name="f234" fmla="val 2073933"/>
              <a:gd name="f235" fmla="val 2619878"/>
              <a:gd name="f236" fmla="val 2216690"/>
              <a:gd name="f237" fmla="val 2407486"/>
              <a:gd name="f238" fmla="val 2319665"/>
              <a:gd name="f239" fmla="val 2454169"/>
              <a:gd name="f240" fmla="val 2420503"/>
              <a:gd name="f241" fmla="val 2511856"/>
              <a:gd name="f242" fmla="val 2517376"/>
              <a:gd name="f243" fmla="val 2582047"/>
              <a:gd name="f244" fmla="val 2607468"/>
              <a:gd name="f245" fmla="val 2776399"/>
              <a:gd name="f246" fmla="val 2417974"/>
              <a:gd name="f247" fmla="val 2916061"/>
              <a:gd name="f248" fmla="val 2172750"/>
              <a:gd name="f249" fmla="val 1593779"/>
              <a:gd name="f250" fmla="val 2473999"/>
              <a:gd name="f251" fmla="val 2471904"/>
              <a:gd name="f252" fmla="val 1591684"/>
              <a:gd name="f253" fmla="val 738111"/>
              <a:gd name="f254" fmla="val 41261"/>
              <a:gd name="f255" fmla="val 2516549"/>
              <a:gd name="f256" fmla="val 1913"/>
              <a:gd name="f257" fmla="val 2750"/>
              <a:gd name="f258" fmla="val 50490"/>
              <a:gd name="f259" fmla="val 700174"/>
              <a:gd name="f260" fmla="val 679654"/>
              <a:gd name="f261" fmla="val 64473"/>
              <a:gd name="f262" fmla="val 6156"/>
              <a:gd name="f263" fmla="val 2934"/>
              <a:gd name="f264" fmla="val 2503127"/>
              <a:gd name="f265" fmla="val 31654"/>
              <a:gd name="f266" fmla="val 733032"/>
              <a:gd name="f267" fmla="*/ f0 1 3185463"/>
              <a:gd name="f268" fmla="*/ f1 1 3187558"/>
              <a:gd name="f269" fmla="val f2"/>
              <a:gd name="f270" fmla="val f3"/>
              <a:gd name="f271" fmla="val f4"/>
              <a:gd name="f272" fmla="+- f271 0 f269"/>
              <a:gd name="f273" fmla="+- f270 0 f269"/>
              <a:gd name="f274" fmla="*/ f273 1 3185463"/>
              <a:gd name="f275" fmla="*/ f272 1 3187558"/>
              <a:gd name="f276" fmla="*/ f269 1 f274"/>
              <a:gd name="f277" fmla="*/ f270 1 f274"/>
              <a:gd name="f278" fmla="*/ f269 1 f275"/>
              <a:gd name="f279" fmla="*/ f271 1 f275"/>
              <a:gd name="f280" fmla="*/ f276 f267 1"/>
              <a:gd name="f281" fmla="*/ f277 f267 1"/>
              <a:gd name="f282" fmla="*/ f279 f268 1"/>
              <a:gd name="f283" fmla="*/ f278 f26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0" t="f283" r="f281" b="f282"/>
            <a:pathLst>
              <a:path w="3185463" h="3187558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23" y="f24"/>
                </a:cubicBezTo>
                <a:close/>
                <a:moveTo>
                  <a:pt x="f41" y="f42"/>
                </a:moveTo>
                <a:lnTo>
                  <a:pt x="f43" y="f42"/>
                </a:lnTo>
                <a:cubicBezTo>
                  <a:pt x="f44" y="f45"/>
                  <a:pt x="f46" y="f47"/>
                  <a:pt x="f48" y="f49"/>
                </a:cubicBezTo>
                <a:cubicBezTo>
                  <a:pt x="f50" y="f51"/>
                  <a:pt x="f52" y="f53"/>
                  <a:pt x="f41" y="f42"/>
                </a:cubicBezTo>
                <a:close/>
                <a:moveTo>
                  <a:pt x="f54" y="f55"/>
                </a:moveTo>
                <a:cubicBezTo>
                  <a:pt x="f56" y="f57"/>
                  <a:pt x="f58" y="f59"/>
                  <a:pt x="f60" y="f61"/>
                </a:cubicBezTo>
                <a:cubicBezTo>
                  <a:pt x="f62" y="f63"/>
                  <a:pt x="f64" y="f65"/>
                  <a:pt x="f66" y="f55"/>
                </a:cubicBezTo>
                <a:close/>
                <a:moveTo>
                  <a:pt x="f67" y="f68"/>
                </a:moveTo>
                <a:cubicBezTo>
                  <a:pt x="f69" y="f70"/>
                  <a:pt x="f71" y="f72"/>
                  <a:pt x="f73" y="f74"/>
                </a:cubicBez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67" y="f85"/>
                </a:cubicBezTo>
                <a:close/>
                <a:moveTo>
                  <a:pt x="f67" y="f42"/>
                </a:moveTo>
                <a:lnTo>
                  <a:pt x="f86" y="f42"/>
                </a:ln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67" y="f97"/>
                </a:cubicBezTo>
                <a:close/>
                <a:moveTo>
                  <a:pt x="f67" y="f98"/>
                </a:moveTo>
                <a:cubicBezTo>
                  <a:pt x="f99" y="f100"/>
                  <a:pt x="f101" y="f102"/>
                  <a:pt x="f103" y="f104"/>
                </a:cubicBezTo>
                <a:cubicBezTo>
                  <a:pt x="f105" y="f106"/>
                  <a:pt x="f107" y="f108"/>
                  <a:pt x="f109" y="f55"/>
                </a:cubicBezTo>
                <a:lnTo>
                  <a:pt x="f67" y="f55"/>
                </a:lnTo>
                <a:close/>
                <a:moveTo>
                  <a:pt x="f67" y="f110"/>
                </a:move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67" y="f127"/>
                </a:cubicBezTo>
                <a:close/>
                <a:moveTo>
                  <a:pt x="f128" y="f129"/>
                </a:moveTo>
                <a:cubicBezTo>
                  <a:pt x="f130" y="f131"/>
                  <a:pt x="f132" y="f133"/>
                  <a:pt x="f134" y="f135"/>
                </a:cubicBezTo>
                <a:lnTo>
                  <a:pt x="f134" y="f55"/>
                </a:lnTo>
                <a:lnTo>
                  <a:pt x="f136" y="f55"/>
                </a:lnTo>
                <a:cubicBezTo>
                  <a:pt x="f137" y="f138"/>
                  <a:pt x="f139" y="f140"/>
                  <a:pt x="f128" y="f129"/>
                </a:cubicBezTo>
                <a:close/>
                <a:moveTo>
                  <a:pt x="f141" y="f142"/>
                </a:moveTo>
                <a:cubicBezTo>
                  <a:pt x="f143" y="f144"/>
                  <a:pt x="f145" y="f146"/>
                  <a:pt x="f147" y="f42"/>
                </a:cubicBezTo>
                <a:lnTo>
                  <a:pt x="f134" y="f42"/>
                </a:lnTo>
                <a:lnTo>
                  <a:pt x="f134" y="f148"/>
                </a:lnTo>
                <a:cubicBezTo>
                  <a:pt x="f149" y="f150"/>
                  <a:pt x="f151" y="f152"/>
                  <a:pt x="f141" y="f142"/>
                </a:cubicBezTo>
                <a:close/>
                <a:moveTo>
                  <a:pt x="f153" y="f154"/>
                </a:moveTo>
                <a:cubicBezTo>
                  <a:pt x="f155" y="f156"/>
                  <a:pt x="f157" y="f158"/>
                  <a:pt x="f134" y="f159"/>
                </a:cubicBezTo>
                <a:lnTo>
                  <a:pt x="f134" y="f160"/>
                </a:lnTo>
                <a:cubicBezTo>
                  <a:pt x="f161" y="f162"/>
                  <a:pt x="f163" y="f164"/>
                  <a:pt x="f165" y="f166"/>
                </a:cubicBezTo>
                <a:cubicBezTo>
                  <a:pt x="f167" y="f168"/>
                  <a:pt x="f169" y="f170"/>
                  <a:pt x="f153" y="f154"/>
                </a:cubicBezTo>
                <a:close/>
                <a:moveTo>
                  <a:pt x="f171" y="f172"/>
                </a:moveTo>
                <a:cubicBezTo>
                  <a:pt x="f173" y="f174"/>
                  <a:pt x="f175" y="f176"/>
                  <a:pt x="f177" y="f178"/>
                </a:cubicBezTo>
                <a:cubicBezTo>
                  <a:pt x="f179" y="f180"/>
                  <a:pt x="f181" y="f182"/>
                  <a:pt x="f134" y="f183"/>
                </a:cubicBezTo>
                <a:lnTo>
                  <a:pt x="f134" y="f184"/>
                </a:lnTo>
                <a:cubicBezTo>
                  <a:pt x="f185" y="f186"/>
                  <a:pt x="f187" y="f188"/>
                  <a:pt x="f171" y="f172"/>
                </a:cubicBezTo>
                <a:close/>
                <a:moveTo>
                  <a:pt x="f189" y="f55"/>
                </a:move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55"/>
                </a:cubicBezTo>
                <a:close/>
                <a:moveTo>
                  <a:pt x="f201" y="f42"/>
                </a:moveTo>
                <a:lnTo>
                  <a:pt x="f202" y="f42"/>
                </a:ln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01" y="f42"/>
                </a:cubicBezTo>
                <a:close/>
                <a:moveTo>
                  <a:pt x="f213" y="f214"/>
                </a:moveTo>
                <a:cubicBezTo>
                  <a:pt x="f215" y="f216"/>
                  <a:pt x="f217" y="f218"/>
                  <a:pt x="f219" y="f220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30"/>
                  <a:pt x="f213" y="f214"/>
                </a:cubicBezTo>
                <a:close/>
                <a:moveTo>
                  <a:pt x="f231" y="f232"/>
                </a:moveTo>
                <a:cubicBezTo>
                  <a:pt x="f233" y="f234"/>
                  <a:pt x="f235" y="f236"/>
                  <a:pt x="f237" y="f238"/>
                </a:cubicBezTo>
                <a:cubicBezTo>
                  <a:pt x="f239" y="f240"/>
                  <a:pt x="f241" y="f242"/>
                  <a:pt x="f243" y="f244"/>
                </a:cubicBezTo>
                <a:cubicBezTo>
                  <a:pt x="f245" y="f246"/>
                  <a:pt x="f247" y="f248"/>
                  <a:pt x="f231" y="f232"/>
                </a:cubicBezTo>
                <a:close/>
                <a:moveTo>
                  <a:pt x="f3" y="f249"/>
                </a:moveTo>
                <a:cubicBezTo>
                  <a:pt x="f3" y="f250"/>
                  <a:pt x="f251" y="f4"/>
                  <a:pt x="f252" y="f4"/>
                </a:cubicBezTo>
                <a:cubicBezTo>
                  <a:pt x="f253" y="f4"/>
                  <a:pt x="f254" y="f255"/>
                  <a:pt x="f256" y="f42"/>
                </a:cubicBezTo>
                <a:lnTo>
                  <a:pt x="f2" y="f42"/>
                </a:lnTo>
                <a:lnTo>
                  <a:pt x="f2" y="f55"/>
                </a:lnTo>
                <a:lnTo>
                  <a:pt x="f257" y="f55"/>
                </a:lnTo>
                <a:cubicBezTo>
                  <a:pt x="f258" y="f259"/>
                  <a:pt x="f260" y="f261"/>
                  <a:pt x="f67" y="f262"/>
                </a:cubicBezTo>
                <a:lnTo>
                  <a:pt x="f67" y="f2"/>
                </a:lnTo>
                <a:lnTo>
                  <a:pt x="f252" y="f2"/>
                </a:lnTo>
                <a:lnTo>
                  <a:pt x="f134" y="f2"/>
                </a:lnTo>
                <a:lnTo>
                  <a:pt x="f134" y="f263"/>
                </a:lnTo>
                <a:cubicBezTo>
                  <a:pt x="f264" y="f265"/>
                  <a:pt x="f3" y="f266"/>
                  <a:pt x="f3" y="f249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3" name="Block Arc 41">
            <a:extLst>
              <a:ext uri="{FF2B5EF4-FFF2-40B4-BE49-F238E27FC236}">
                <a16:creationId xmlns:a16="http://schemas.microsoft.com/office/drawing/2014/main" id="{A6C82479-12E6-BEAA-4304-BA2534F55B33}"/>
              </a:ext>
            </a:extLst>
          </p:cNvPr>
          <p:cNvSpPr/>
          <p:nvPr/>
        </p:nvSpPr>
        <p:spPr>
          <a:xfrm>
            <a:off x="5722463" y="1444276"/>
            <a:ext cx="354979" cy="495293"/>
          </a:xfrm>
          <a:custGeom>
            <a:avLst/>
            <a:gdLst>
              <a:gd name="f0" fmla="val w"/>
              <a:gd name="f1" fmla="val h"/>
              <a:gd name="f2" fmla="val 0"/>
              <a:gd name="f3" fmla="val 2512265"/>
              <a:gd name="f4" fmla="val 3505352"/>
              <a:gd name="f5" fmla="val 1276582"/>
              <a:gd name="f6" fmla="val 2106401"/>
              <a:gd name="f7" fmla="val 1154832"/>
              <a:gd name="f8" fmla="val 2195007"/>
              <a:gd name="f9" fmla="val 1018024"/>
              <a:gd name="f10" fmla="val 2262207"/>
              <a:gd name="f11" fmla="val 871321"/>
              <a:gd name="f12" fmla="val 2302645"/>
              <a:gd name="f13" fmla="val 1041049"/>
              <a:gd name="f14" fmla="val 2346709"/>
              <a:gd name="f15" fmla="val 1216984"/>
              <a:gd name="f16" fmla="val 2342691"/>
              <a:gd name="f17" fmla="val 1380867"/>
              <a:gd name="f18" fmla="val 2295542"/>
              <a:gd name="f19" fmla="val 1352791"/>
              <a:gd name="f20" fmla="val 2227964"/>
              <a:gd name="f21" fmla="val 1317377"/>
              <a:gd name="f22" fmla="val 2164934"/>
              <a:gd name="f23" fmla="val 931061"/>
              <a:gd name="f24" fmla="val 1768598"/>
              <a:gd name="f25" fmla="val 785084"/>
              <a:gd name="f26" fmla="val 2021438"/>
              <a:gd name="f27" fmla="val 684448"/>
              <a:gd name="f28" fmla="val 2196711"/>
              <a:gd name="f29" fmla="val 868931"/>
              <a:gd name="f30" fmla="val 2169533"/>
              <a:gd name="f31" fmla="val 1041385"/>
              <a:gd name="f32" fmla="val 2098006"/>
              <a:gd name="f33" fmla="val 1189228"/>
              <a:gd name="f34" fmla="val 1991290"/>
              <a:gd name="f35" fmla="val 1113839"/>
              <a:gd name="f36" fmla="val 1904543"/>
              <a:gd name="f37" fmla="val 1026949"/>
              <a:gd name="f38" fmla="val 1829435"/>
              <a:gd name="f39" fmla="val 1626242"/>
              <a:gd name="f40" fmla="val 1739577"/>
              <a:gd name="f41" fmla="val 1556851"/>
              <a:gd name="f42" fmla="val 1850020"/>
              <a:gd name="f43" fmla="val 1471526"/>
              <a:gd name="f44" fmla="val 1947792"/>
              <a:gd name="f45" fmla="val 1374302"/>
              <a:gd name="f46" fmla="val 2030973"/>
              <a:gd name="f47" fmla="val 1422822"/>
              <a:gd name="f48" fmla="val 2099916"/>
              <a:gd name="f49" fmla="val 1464618"/>
              <a:gd name="f50" fmla="val 2174537"/>
              <a:gd name="f51" fmla="val 1497466"/>
              <a:gd name="f52" fmla="val 2254701"/>
              <a:gd name="f53" fmla="val 1664534"/>
              <a:gd name="f54" fmla="val 2184833"/>
              <a:gd name="f55" fmla="val 1813198"/>
              <a:gd name="f56" fmla="val 2068027"/>
              <a:gd name="f57" fmla="val 1922549"/>
              <a:gd name="f58" fmla="val 1910651"/>
              <a:gd name="f59" fmla="val 531158"/>
              <a:gd name="f60" fmla="val 1601275"/>
              <a:gd name="f61" fmla="val 514831"/>
              <a:gd name="f62" fmla="val 1769123"/>
              <a:gd name="f63" fmla="val 535254"/>
              <a:gd name="f64" fmla="val 1939877"/>
              <a:gd name="f65" fmla="val 594029"/>
              <a:gd name="f66" fmla="val 2101141"/>
              <a:gd name="f67" fmla="val 822377"/>
              <a:gd name="f68" fmla="val 1705631"/>
              <a:gd name="f69" fmla="val 730789"/>
              <a:gd name="f70" fmla="val 1658398"/>
              <a:gd name="f71" fmla="val 632873"/>
              <a:gd name="f72" fmla="val 1623335"/>
              <a:gd name="f73" fmla="val 270885"/>
              <a:gd name="f74" fmla="val 1572115"/>
              <a:gd name="f75" fmla="val 231457"/>
              <a:gd name="f76" fmla="val 1572339"/>
              <a:gd name="f77" fmla="val 191799"/>
              <a:gd name="f78" fmla="val 1574812"/>
              <a:gd name="f79" fmla="val 152057"/>
              <a:gd name="f80" fmla="val 1579894"/>
              <a:gd name="f81" fmla="val 195418"/>
              <a:gd name="f82" fmla="val 1760005"/>
              <a:gd name="f83" fmla="val 289893"/>
              <a:gd name="f84" fmla="val 1927350"/>
              <a:gd name="f85" fmla="val 428945"/>
              <a:gd name="f86" fmla="val 2058945"/>
              <a:gd name="f87" fmla="val 384418"/>
              <a:gd name="f88" fmla="val 1901749"/>
              <a:gd name="f89" fmla="val 371313"/>
              <a:gd name="f90" fmla="val 1738504"/>
              <a:gd name="f91" fmla="val 388331"/>
              <a:gd name="f92" fmla="val 1577832"/>
              <a:gd name="f93" fmla="val 349511"/>
              <a:gd name="f94" fmla="val 1573916"/>
              <a:gd name="f95" fmla="val 310313"/>
              <a:gd name="f96" fmla="val 1571891"/>
              <a:gd name="f97" fmla="val 1117422"/>
              <a:gd name="f98" fmla="val 1445810"/>
              <a:gd name="f99" fmla="val 992684"/>
              <a:gd name="f100" fmla="val 1661863"/>
              <a:gd name="f101" fmla="val 1102065"/>
              <a:gd name="f102" fmla="val 1730612"/>
              <a:gd name="f103" fmla="val 1200940"/>
              <a:gd name="f104" fmla="val 1816138"/>
              <a:gd name="f105" fmla="val 1286200"/>
              <a:gd name="f106" fmla="val 1915345"/>
              <a:gd name="f107" fmla="val 1368713"/>
              <a:gd name="f108" fmla="val 1844119"/>
              <a:gd name="f109" fmla="val 1441290"/>
              <a:gd name="f110" fmla="val 1760865"/>
              <a:gd name="f111" fmla="val 1500981"/>
              <a:gd name="f112" fmla="val 1667258"/>
              <a:gd name="f113" fmla="val 2092402"/>
              <a:gd name="f114" fmla="val 1221082"/>
              <a:gd name="f115" fmla="val 2001593"/>
              <a:gd name="f116" fmla="val 1234047"/>
              <a:gd name="f117" fmla="val 1911092"/>
              <a:gd name="f118" fmla="val 1235450"/>
              <a:gd name="f119" fmla="val 1822337"/>
              <a:gd name="f120" fmla="val 1227227"/>
              <a:gd name="f121" fmla="val 1800443"/>
              <a:gd name="f122" fmla="val 1366691"/>
              <a:gd name="f123" fmla="val 1756170"/>
              <a:gd name="f124" fmla="val 1503162"/>
              <a:gd name="f125" fmla="val 1688847"/>
              <a:gd name="f126" fmla="val 1630684"/>
              <a:gd name="f127" fmla="val 1987299"/>
              <a:gd name="f128" fmla="val 1802996"/>
              <a:gd name="f129" fmla="val 2084887"/>
              <a:gd name="f130" fmla="val 1618081"/>
              <a:gd name="f131" fmla="val 2117858"/>
              <a:gd name="f132" fmla="val 1415133"/>
              <a:gd name="f133" fmla="val 649579"/>
              <a:gd name="f134" fmla="val 1175701"/>
              <a:gd name="f135" fmla="val 600911"/>
              <a:gd name="f136" fmla="val 1272240"/>
              <a:gd name="f137" fmla="val 566994"/>
              <a:gd name="f138" fmla="val 1374279"/>
              <a:gd name="f139" fmla="val 548013"/>
              <a:gd name="f140" fmla="val 1478728"/>
              <a:gd name="f141" fmla="val 665588"/>
              <a:gd name="f142" fmla="val 1503392"/>
              <a:gd name="f143" fmla="val 778659"/>
              <a:gd name="f144" fmla="val 1543786"/>
              <a:gd name="f145" fmla="val 883938"/>
              <a:gd name="f146" fmla="val 1599004"/>
              <a:gd name="f147" fmla="val 1008644"/>
              <a:gd name="f148" fmla="val 1383007"/>
              <a:gd name="f149" fmla="val 1325201"/>
              <a:gd name="f150" fmla="val 1085928"/>
              <a:gd name="f151" fmla="val 1180226"/>
              <a:gd name="f152" fmla="val 1337032"/>
              <a:gd name="f153" fmla="val 1563461"/>
              <a:gd name="f154" fmla="val 1558293"/>
              <a:gd name="f155" fmla="val 1621429"/>
              <a:gd name="f156" fmla="val 1447029"/>
              <a:gd name="f157" fmla="val 1659763"/>
              <a:gd name="f158" fmla="val 1328223"/>
              <a:gd name="f159" fmla="val 1679185"/>
              <a:gd name="f160" fmla="val 1206861"/>
              <a:gd name="f161" fmla="val 1555153"/>
              <a:gd name="f162" fmla="val 1183834"/>
              <a:gd name="f163" fmla="val 1435895"/>
              <a:gd name="f164" fmla="val 1143161"/>
              <a:gd name="f165" fmla="val 216369"/>
              <a:gd name="f166" fmla="val 925587"/>
              <a:gd name="f167" fmla="val 135862"/>
              <a:gd name="f168" fmla="val 1096620"/>
              <a:gd name="f169" fmla="val 108667"/>
              <a:gd name="f170" fmla="val 1281041"/>
              <a:gd name="f171" fmla="val 130011"/>
              <a:gd name="f172" fmla="val 1458436"/>
              <a:gd name="f173" fmla="val 222591"/>
              <a:gd name="f174" fmla="val 1446071"/>
              <a:gd name="f175" fmla="val 314795"/>
              <a:gd name="f176" fmla="val 1446181"/>
              <a:gd name="f177" fmla="val 405131"/>
              <a:gd name="f178" fmla="val 1455463"/>
              <a:gd name="f179" fmla="val 426945"/>
              <a:gd name="f180" fmla="val 1333935"/>
              <a:gd name="f181" fmla="val 466667"/>
              <a:gd name="f182" fmla="val 1215249"/>
              <a:gd name="f183" fmla="val 524206"/>
              <a:gd name="f184" fmla="val 1103317"/>
              <a:gd name="f185" fmla="val 943246"/>
              <a:gd name="f186" fmla="val 797103"/>
              <a:gd name="f187" fmla="val 853400"/>
              <a:gd name="f188" fmla="val 873630"/>
              <a:gd name="f189" fmla="val 774733"/>
              <a:gd name="f190" fmla="val 963960"/>
              <a:gd name="f191" fmla="val 711316"/>
              <a:gd name="f192" fmla="val 1066306"/>
              <a:gd name="f193" fmla="val 1071447"/>
              <a:gd name="f194" fmla="val 1274228"/>
              <a:gd name="f195" fmla="val 1215869"/>
              <a:gd name="f196" fmla="val 1024081"/>
              <a:gd name="f197" fmla="val 1115458"/>
              <a:gd name="f198" fmla="val 961776"/>
              <a:gd name="f199" fmla="val 1023809"/>
              <a:gd name="f200" fmla="val 885272"/>
              <a:gd name="f201" fmla="val 1777831"/>
              <a:gd name="f202" fmla="val 614825"/>
              <a:gd name="f203" fmla="val 1828108"/>
              <a:gd name="f204" fmla="val 774217"/>
              <a:gd name="f205" fmla="val 1847177"/>
              <a:gd name="f206" fmla="val 940426"/>
              <a:gd name="f207" fmla="val 1835302"/>
              <a:gd name="f208" fmla="val 1104709"/>
              <a:gd name="f209" fmla="val 1912529"/>
              <a:gd name="f210" fmla="val 1111680"/>
              <a:gd name="f211" fmla="val 1991200"/>
              <a:gd name="f212" fmla="val 1110618"/>
              <a:gd name="f213" fmla="val 2070135"/>
              <a:gd name="f214" fmla="val 1099634"/>
              <a:gd name="f215" fmla="val 2023430"/>
              <a:gd name="f216" fmla="val 916066"/>
              <a:gd name="f217" fmla="val 1923963"/>
              <a:gd name="f218" fmla="val 746103"/>
              <a:gd name="f219" fmla="val 1613169"/>
              <a:gd name="f220" fmla="val 587153"/>
              <a:gd name="f221" fmla="val 1386789"/>
              <a:gd name="f222" fmla="val 979253"/>
              <a:gd name="f223" fmla="val 1482593"/>
              <a:gd name="f224" fmla="val 1028182"/>
              <a:gd name="f225" fmla="val 1585369"/>
              <a:gd name="f226" fmla="val 1063521"/>
              <a:gd name="f227" fmla="val 1692132"/>
              <a:gd name="f228" fmla="val 1084514"/>
              <a:gd name="f229" fmla="val 1702376"/>
              <a:gd name="f230" fmla="val 916614"/>
              <a:gd name="f231" fmla="val 1676765"/>
              <a:gd name="f232" fmla="val 746730"/>
              <a:gd name="f233" fmla="val 1500307"/>
              <a:gd name="f234" fmla="val 531421"/>
              <a:gd name="f235" fmla="val 1333628"/>
              <a:gd name="f236" fmla="val 560682"/>
              <a:gd name="f237" fmla="val 1177718"/>
              <a:gd name="f238" fmla="val 626786"/>
              <a:gd name="f239" fmla="val 1041762"/>
              <a:gd name="f240" fmla="val 721997"/>
              <a:gd name="f241" fmla="val 1111912"/>
              <a:gd name="f242" fmla="val 797410"/>
              <a:gd name="f243" fmla="val 1191076"/>
              <a:gd name="f244" fmla="val 863204"/>
              <a:gd name="f245" fmla="val 1277416"/>
              <a:gd name="f246" fmla="val 917480"/>
              <a:gd name="f247" fmla="val 708730"/>
              <a:gd name="f248" fmla="val 442269"/>
              <a:gd name="f249" fmla="val 536145"/>
              <a:gd name="f250" fmla="val 518354"/>
              <a:gd name="f251" fmla="val 384460"/>
              <a:gd name="f252" fmla="val 645249"/>
              <a:gd name="f253" fmla="val 277225"/>
              <a:gd name="f254" fmla="val 815684"/>
              <a:gd name="f255" fmla="val 586010"/>
              <a:gd name="f256" fmla="val 993961"/>
              <a:gd name="f257" fmla="val 658009"/>
              <a:gd name="f258" fmla="val 876621"/>
              <a:gd name="f259" fmla="val 747803"/>
              <a:gd name="f260" fmla="val 773217"/>
              <a:gd name="f261" fmla="val 850548"/>
              <a:gd name="f262" fmla="val 685844"/>
              <a:gd name="f263" fmla="val 795399"/>
              <a:gd name="f264" fmla="val 611028"/>
              <a:gd name="f265" fmla="val 747545"/>
              <a:gd name="f266" fmla="val 529652"/>
              <a:gd name="f267" fmla="val 1114411"/>
              <a:gd name="f268" fmla="val 355452"/>
              <a:gd name="f269" fmla="val 1016499"/>
              <a:gd name="f270" fmla="val 355167"/>
              <a:gd name="f271" fmla="val 919324"/>
              <a:gd name="f272" fmla="val 369705"/>
              <a:gd name="f273" fmla="val 826255"/>
              <a:gd name="f274" fmla="val 398131"/>
              <a:gd name="f275" fmla="val 858722"/>
              <a:gd name="f276" fmla="val 474940"/>
              <a:gd name="f277" fmla="val 900618"/>
              <a:gd name="f278" fmla="val 545829"/>
              <a:gd name="f279" fmla="val 948599"/>
              <a:gd name="f280" fmla="val 611249"/>
              <a:gd name="f281" fmla="val 1085375"/>
              <a:gd name="f282" fmla="val 512974"/>
              <a:gd name="f283" fmla="val 1240825"/>
              <a:gd name="f284" fmla="val 441488"/>
              <a:gd name="f285" fmla="val 1406980"/>
              <a:gd name="f286" fmla="val 401715"/>
              <a:gd name="f287" fmla="val 1310969"/>
              <a:gd name="f288" fmla="val 370847"/>
              <a:gd name="f289" fmla="val 1212322"/>
              <a:gd name="f290" fmla="val 355738"/>
              <a:gd name="f291" fmla="val 1776283"/>
              <a:gd name="f292" fmla="val 295101"/>
              <a:gd name="f293" fmla="val 1710896"/>
              <a:gd name="f294" fmla="val 408983"/>
              <a:gd name="f295" fmla="val 2209777"/>
              <a:gd name="f296" fmla="val 726145"/>
              <a:gd name="f297" fmla="val 2373723"/>
              <a:gd name="f298" fmla="val 1383396"/>
              <a:gd name="f299" fmla="val 2075153"/>
              <a:gd name="f300" fmla="val 1900534"/>
              <a:gd name="f301" fmla="val 1777480"/>
              <a:gd name="f302" fmla="val 2416119"/>
              <a:gd name="f303" fmla="val 1129323"/>
              <a:gd name="f304" fmla="val 2603192"/>
              <a:gd name="f305" fmla="val 606057"/>
              <a:gd name="f306" fmla="val 2333243"/>
              <a:gd name="f307" fmla="val 534769"/>
              <a:gd name="f308" fmla="val 2457402"/>
              <a:gd name="f309" fmla="val 1115347"/>
              <a:gd name="f310" fmla="val 2755664"/>
              <a:gd name="f311" fmla="val 1834151"/>
              <a:gd name="f312" fmla="val 2554240"/>
              <a:gd name="f313" fmla="val 2173557"/>
              <a:gd name="f314" fmla="val 1987198"/>
              <a:gd name="f315" fmla="val 2520801"/>
              <a:gd name="f316" fmla="val 1407062"/>
              <a:gd name="f317" fmla="val 2343129"/>
              <a:gd name="f318" fmla="val 657734"/>
              <a:gd name="f319" fmla="val 1831804"/>
              <a:gd name="f320" fmla="val 1881515"/>
              <a:gd name="f321" fmla="val 1921814"/>
              <a:gd name="f322" fmla="val 40299"/>
              <a:gd name="f323" fmla="val 90010"/>
              <a:gd name="f324" fmla="val 123853"/>
              <a:gd name="f325" fmla="val 1903137"/>
              <a:gd name="f326" fmla="val 153333"/>
              <a:gd name="f327" fmla="val 1874873"/>
              <a:gd name="f328" fmla="val 167531"/>
              <a:gd name="f329" fmla="val 2505724"/>
              <a:gd name="f330" fmla="val 579432"/>
              <a:gd name="f331" fmla="val 2701456"/>
              <a:gd name="f332" fmla="val 1419035"/>
              <a:gd name="f333" fmla="val 2311836"/>
              <a:gd name="f334" fmla="val 2069966"/>
              <a:gd name="f335" fmla="val 2067801"/>
              <a:gd name="f336" fmla="val 2477672"/>
              <a:gd name="f337" fmla="val 1650037"/>
              <a:gd name="f338" fmla="val 2717958"/>
              <a:gd name="f339" fmla="val 1209422"/>
              <a:gd name="f340" fmla="val 2750781"/>
              <a:gd name="f341" fmla="val 3191198"/>
              <a:gd name="f342" fmla="val 1228953"/>
              <a:gd name="f343" fmla="val 3190691"/>
              <a:gd name="f344" fmla="val 1248332"/>
              <a:gd name="f345" fmla="val 3191937"/>
              <a:gd name="f346" fmla="val 1267595"/>
              <a:gd name="f347" fmla="val 3193449"/>
              <a:gd name="f348" fmla="val 1660899"/>
              <a:gd name="f349" fmla="val 3224325"/>
              <a:gd name="f350" fmla="val 1926978"/>
              <a:gd name="f351" fmla="val 3358049"/>
              <a:gd name="f352" fmla="val 1884661"/>
              <a:gd name="f353" fmla="val 3503570"/>
              <a:gd name="f354" fmla="val 318693"/>
              <a:gd name="f355" fmla="val 273700"/>
              <a:gd name="f356" fmla="val 3359367"/>
              <a:gd name="f357" fmla="val 539657"/>
              <a:gd name="f358" fmla="val 3224666"/>
              <a:gd name="f359" fmla="val 934393"/>
              <a:gd name="f360" fmla="val 3193515"/>
              <a:gd name="f361" fmla="val 993398"/>
              <a:gd name="f362" fmla="val 3191208"/>
              <a:gd name="f363" fmla="val 2750894"/>
              <a:gd name="f364" fmla="val 812915"/>
              <a:gd name="f365" fmla="val 2737642"/>
              <a:gd name="f366" fmla="val 632784"/>
              <a:gd name="f367" fmla="val 2688481"/>
              <a:gd name="f368" fmla="val 463078"/>
              <a:gd name="f369" fmla="val 2601537"/>
              <a:gd name="f370" fmla="val 463677"/>
              <a:gd name="f371" fmla="val 2602537"/>
              <a:gd name="f372" fmla="val 463694"/>
              <a:gd name="f373" fmla="val 2603560"/>
              <a:gd name="f374" fmla="val 2604587"/>
              <a:gd name="f375" fmla="val 2654298"/>
              <a:gd name="f376" fmla="val 423395"/>
              <a:gd name="f377" fmla="val 2694597"/>
              <a:gd name="f378" fmla="val 373684"/>
              <a:gd name="f379" fmla="val 323973"/>
              <a:gd name="f380" fmla="val 283674"/>
              <a:gd name="f381" fmla="val 2554876"/>
              <a:gd name="f382" fmla="val 2514577"/>
              <a:gd name="f383" fmla="val 377019"/>
              <a:gd name="f384" fmla="val 2515250"/>
              <a:gd name="f385" fmla="val 511820"/>
              <a:gd name="f386" fmla="val 2280472"/>
              <a:gd name="f387" fmla="val 495824"/>
              <a:gd name="f388" fmla="val 2271237"/>
              <a:gd name="f389" fmla="val 496783"/>
              <a:gd name="f390" fmla="val 2269575"/>
              <a:gd name="f391" fmla="val 34226"/>
              <a:gd name="f392" fmla="val 1964050"/>
              <a:gd name="f393" fmla="val -130424"/>
              <a:gd name="f394" fmla="val 1362029"/>
              <a:gd name="f395" fmla="val 110016"/>
              <a:gd name="f396" fmla="val 864184"/>
              <a:gd name="f397" fmla="val 106296"/>
              <a:gd name="f398" fmla="val 862036"/>
              <a:gd name="f399" fmla="val 148828"/>
              <a:gd name="f400" fmla="val 788370"/>
              <a:gd name="f401" fmla="val 169099"/>
              <a:gd name="f402" fmla="val 753258"/>
              <a:gd name="f403" fmla="val 170873"/>
              <a:gd name="f404" fmla="val 754281"/>
              <a:gd name="f405" fmla="val 475914"/>
              <a:gd name="f406" fmla="val 264737"/>
              <a:gd name="f407" fmla="val 1106018"/>
              <a:gd name="f408" fmla="val 92008"/>
              <a:gd name="f409" fmla="val 1617242"/>
              <a:gd name="f410" fmla="val 355196"/>
              <a:gd name="f411" fmla="val 1748044"/>
              <a:gd name="f412" fmla="val 127384"/>
              <a:gd name="f413" fmla="val 1751959"/>
              <a:gd name="f414" fmla="val 129632"/>
              <a:gd name="f415" fmla="val 1745165"/>
              <a:gd name="f416" fmla="val 117975"/>
              <a:gd name="f417" fmla="val 1741794"/>
              <a:gd name="f418" fmla="val 104386"/>
              <a:gd name="f419" fmla="val 1782093"/>
              <a:gd name="f420" fmla="*/ f0 1 2512265"/>
              <a:gd name="f421" fmla="*/ f1 1 3505352"/>
              <a:gd name="f422" fmla="val f2"/>
              <a:gd name="f423" fmla="val f3"/>
              <a:gd name="f424" fmla="val f4"/>
              <a:gd name="f425" fmla="+- f424 0 f422"/>
              <a:gd name="f426" fmla="+- f423 0 f422"/>
              <a:gd name="f427" fmla="*/ f426 1 2512265"/>
              <a:gd name="f428" fmla="*/ f425 1 3505352"/>
              <a:gd name="f429" fmla="*/ f422 1 f427"/>
              <a:gd name="f430" fmla="*/ f423 1 f427"/>
              <a:gd name="f431" fmla="*/ f422 1 f428"/>
              <a:gd name="f432" fmla="*/ f424 1 f428"/>
              <a:gd name="f433" fmla="*/ f429 f420 1"/>
              <a:gd name="f434" fmla="*/ f430 f420 1"/>
              <a:gd name="f435" fmla="*/ f432 f421 1"/>
              <a:gd name="f436" fmla="*/ f431 f4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33" t="f436" r="f434" b="f435"/>
            <a:pathLst>
              <a:path w="2512265" h="3505352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5" y="f6"/>
                </a:cubicBezTo>
                <a:close/>
                <a:moveTo>
                  <a:pt x="f23" y="f24"/>
                </a:moveTo>
                <a:lnTo>
                  <a:pt x="f25" y="f26"/>
                </a:lnTo>
                <a:lnTo>
                  <a:pt x="f27" y="f28"/>
                </a:ln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23" y="f24"/>
                </a:cubicBezTo>
                <a:close/>
                <a:moveTo>
                  <a:pt x="f39" y="f40"/>
                </a:moveTo>
                <a:cubicBezTo>
                  <a:pt x="f41" y="f42"/>
                  <a:pt x="f43" y="f44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close/>
                <a:moveTo>
                  <a:pt x="f59" y="f60"/>
                </a:moveTo>
                <a:cubicBezTo>
                  <a:pt x="f61" y="f62"/>
                  <a:pt x="f63" y="f64"/>
                  <a:pt x="f65" y="f66"/>
                </a:cubicBezTo>
                <a:lnTo>
                  <a:pt x="f67" y="f68"/>
                </a:lnTo>
                <a:cubicBezTo>
                  <a:pt x="f69" y="f70"/>
                  <a:pt x="f71" y="f72"/>
                  <a:pt x="f59" y="f60"/>
                </a:cubicBezTo>
                <a:close/>
                <a:moveTo>
                  <a:pt x="f73" y="f74"/>
                </a:moveTo>
                <a:cubicBezTo>
                  <a:pt x="f75" y="f76"/>
                  <a:pt x="f77" y="f78"/>
                  <a:pt x="f79" y="f80"/>
                </a:cubicBezTo>
                <a:cubicBezTo>
                  <a:pt x="f81" y="f82"/>
                  <a:pt x="f83" y="f84"/>
                  <a:pt x="f85" y="f86"/>
                </a:cubicBezTo>
                <a:cubicBezTo>
                  <a:pt x="f87" y="f88"/>
                  <a:pt x="f89" y="f90"/>
                  <a:pt x="f91" y="f92"/>
                </a:cubicBezTo>
                <a:cubicBezTo>
                  <a:pt x="f93" y="f94"/>
                  <a:pt x="f95" y="f96"/>
                  <a:pt x="f73" y="f74"/>
                </a:cubicBezTo>
                <a:close/>
                <a:moveTo>
                  <a:pt x="f97" y="f98"/>
                </a:moveTo>
                <a:lnTo>
                  <a:pt x="f99" y="f100"/>
                </a:ln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lose/>
                <a:moveTo>
                  <a:pt x="f113" y="f114"/>
                </a:move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lnTo>
                  <a:pt x="f127" y="f128"/>
                </a:lnTo>
                <a:cubicBezTo>
                  <a:pt x="f129" y="f130"/>
                  <a:pt x="f131" y="f132"/>
                  <a:pt x="f113" y="f114"/>
                </a:cubicBezTo>
                <a:close/>
                <a:moveTo>
                  <a:pt x="f133" y="f134"/>
                </a:move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lnTo>
                  <a:pt x="f147" y="f148"/>
                </a:lnTo>
                <a:close/>
                <a:moveTo>
                  <a:pt x="f149" y="f150"/>
                </a:moveTo>
                <a:lnTo>
                  <a:pt x="f151" y="f152"/>
                </a:lnTo>
                <a:lnTo>
                  <a:pt x="f153" y="f154"/>
                </a:lnTo>
                <a:cubicBezTo>
                  <a:pt x="f155" y="f156"/>
                  <a:pt x="f157" y="f158"/>
                  <a:pt x="f159" y="f160"/>
                </a:cubicBezTo>
                <a:cubicBezTo>
                  <a:pt x="f161" y="f162"/>
                  <a:pt x="f163" y="f164"/>
                  <a:pt x="f149" y="f150"/>
                </a:cubicBezTo>
                <a:close/>
                <a:moveTo>
                  <a:pt x="f165" y="f166"/>
                </a:moveTo>
                <a:cubicBezTo>
                  <a:pt x="f167" y="f168"/>
                  <a:pt x="f169" y="f170"/>
                  <a:pt x="f171" y="f172"/>
                </a:cubicBezTo>
                <a:cubicBezTo>
                  <a:pt x="f173" y="f174"/>
                  <a:pt x="f175" y="f176"/>
                  <a:pt x="f177" y="f178"/>
                </a:cubicBezTo>
                <a:cubicBezTo>
                  <a:pt x="f179" y="f180"/>
                  <a:pt x="f181" y="f182"/>
                  <a:pt x="f183" y="f184"/>
                </a:cubicBezTo>
                <a:close/>
                <a:moveTo>
                  <a:pt x="f185" y="f186"/>
                </a:moveTo>
                <a:cubicBezTo>
                  <a:pt x="f187" y="f188"/>
                  <a:pt x="f189" y="f190"/>
                  <a:pt x="f191" y="f192"/>
                </a:cubicBezTo>
                <a:lnTo>
                  <a:pt x="f193" y="f194"/>
                </a:lnTo>
                <a:lnTo>
                  <a:pt x="f195" y="f196"/>
                </a:lnTo>
                <a:cubicBezTo>
                  <a:pt x="f197" y="f198"/>
                  <a:pt x="f199" y="f200"/>
                  <a:pt x="f185" y="f186"/>
                </a:cubicBezTo>
                <a:close/>
                <a:moveTo>
                  <a:pt x="f201" y="f202"/>
                </a:move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cubicBezTo>
                  <a:pt x="f215" y="f216"/>
                  <a:pt x="f217" y="f218"/>
                  <a:pt x="f201" y="f202"/>
                </a:cubicBezTo>
                <a:close/>
                <a:moveTo>
                  <a:pt x="f219" y="f220"/>
                </a:moveTo>
                <a:lnTo>
                  <a:pt x="f221" y="f222"/>
                </a:lnTo>
                <a:cubicBezTo>
                  <a:pt x="f223" y="f224"/>
                  <a:pt x="f225" y="f226"/>
                  <a:pt x="f227" y="f228"/>
                </a:cubicBezTo>
                <a:cubicBezTo>
                  <a:pt x="f229" y="f230"/>
                  <a:pt x="f231" y="f232"/>
                  <a:pt x="f219" y="f220"/>
                </a:cubicBezTo>
                <a:close/>
                <a:moveTo>
                  <a:pt x="f233" y="f234"/>
                </a:moveTo>
                <a:cubicBezTo>
                  <a:pt x="f235" y="f236"/>
                  <a:pt x="f237" y="f238"/>
                  <a:pt x="f239" y="f240"/>
                </a:cubicBezTo>
                <a:cubicBezTo>
                  <a:pt x="f241" y="f242"/>
                  <a:pt x="f243" y="f244"/>
                  <a:pt x="f245" y="f246"/>
                </a:cubicBezTo>
                <a:close/>
                <a:moveTo>
                  <a:pt x="f247" y="f248"/>
                </a:moveTo>
                <a:cubicBezTo>
                  <a:pt x="f249" y="f250"/>
                  <a:pt x="f251" y="f252"/>
                  <a:pt x="f253" y="f254"/>
                </a:cubicBezTo>
                <a:lnTo>
                  <a:pt x="f255" y="f256"/>
                </a:lnTo>
                <a:cubicBezTo>
                  <a:pt x="f257" y="f258"/>
                  <a:pt x="f259" y="f260"/>
                  <a:pt x="f261" y="f262"/>
                </a:cubicBezTo>
                <a:cubicBezTo>
                  <a:pt x="f263" y="f264"/>
                  <a:pt x="f265" y="f266"/>
                  <a:pt x="f247" y="f248"/>
                </a:cubicBezTo>
                <a:close/>
                <a:moveTo>
                  <a:pt x="f267" y="f268"/>
                </a:moveTo>
                <a:cubicBezTo>
                  <a:pt x="f269" y="f270"/>
                  <a:pt x="f271" y="f272"/>
                  <a:pt x="f273" y="f274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283" y="f284"/>
                  <a:pt x="f285" y="f286"/>
                </a:cubicBezTo>
                <a:cubicBezTo>
                  <a:pt x="f287" y="f288"/>
                  <a:pt x="f289" y="f290"/>
                  <a:pt x="f267" y="f268"/>
                </a:cubicBezTo>
                <a:close/>
                <a:moveTo>
                  <a:pt x="f291" y="f292"/>
                </a:moveTo>
                <a:lnTo>
                  <a:pt x="f293" y="f294"/>
                </a:lnTo>
                <a:cubicBezTo>
                  <a:pt x="f295" y="f296"/>
                  <a:pt x="f297" y="f298"/>
                  <a:pt x="f299" y="f300"/>
                </a:cubicBezTo>
                <a:cubicBezTo>
                  <a:pt x="f301" y="f302"/>
                  <a:pt x="f303" y="f304"/>
                  <a:pt x="f305" y="f306"/>
                </a:cubicBezTo>
                <a:lnTo>
                  <a:pt x="f307" y="f308"/>
                </a:lnTo>
                <a:cubicBezTo>
                  <a:pt x="f309" y="f310"/>
                  <a:pt x="f311" y="f312"/>
                  <a:pt x="f313" y="f314"/>
                </a:cubicBezTo>
                <a:cubicBezTo>
                  <a:pt x="f315" y="f316"/>
                  <a:pt x="f317" y="f318"/>
                  <a:pt x="f291" y="f292"/>
                </a:cubicBezTo>
                <a:close/>
                <a:moveTo>
                  <a:pt x="f319" y="f2"/>
                </a:moveTo>
                <a:cubicBezTo>
                  <a:pt x="f320" y="f2"/>
                  <a:pt x="f321" y="f322"/>
                  <a:pt x="f321" y="f323"/>
                </a:cubicBezTo>
                <a:cubicBezTo>
                  <a:pt x="f321" y="f324"/>
                  <a:pt x="f325" y="f326"/>
                  <a:pt x="f327" y="f328"/>
                </a:cubicBezTo>
                <a:cubicBezTo>
                  <a:pt x="f329" y="f330"/>
                  <a:pt x="f331" y="f332"/>
                  <a:pt x="f333" y="f334"/>
                </a:cubicBezTo>
                <a:cubicBezTo>
                  <a:pt x="f335" y="f336"/>
                  <a:pt x="f337" y="f338"/>
                  <a:pt x="f339" y="f340"/>
                </a:cubicBezTo>
                <a:lnTo>
                  <a:pt x="f339" y="f341"/>
                </a:lnTo>
                <a:cubicBezTo>
                  <a:pt x="f342" y="f343"/>
                  <a:pt x="f344" y="f345"/>
                  <a:pt x="f346" y="f347"/>
                </a:cubicBezTo>
                <a:cubicBezTo>
                  <a:pt x="f348" y="f349"/>
                  <a:pt x="f350" y="f351"/>
                  <a:pt x="f352" y="f353"/>
                </a:cubicBezTo>
                <a:lnTo>
                  <a:pt x="f354" y="f4"/>
                </a:lnTo>
                <a:cubicBezTo>
                  <a:pt x="f355" y="f356"/>
                  <a:pt x="f357" y="f358"/>
                  <a:pt x="f359" y="f360"/>
                </a:cubicBezTo>
                <a:lnTo>
                  <a:pt x="f361" y="f362"/>
                </a:lnTo>
                <a:lnTo>
                  <a:pt x="f361" y="f363"/>
                </a:lnTo>
                <a:cubicBezTo>
                  <a:pt x="f364" y="f365"/>
                  <a:pt x="f366" y="f367"/>
                  <a:pt x="f368" y="f369"/>
                </a:cubicBezTo>
                <a:cubicBezTo>
                  <a:pt x="f370" y="f371"/>
                  <a:pt x="f372" y="f373"/>
                  <a:pt x="f372" y="f374"/>
                </a:cubicBezTo>
                <a:cubicBezTo>
                  <a:pt x="f372" y="f375"/>
                  <a:pt x="f376" y="f377"/>
                  <a:pt x="f378" y="f377"/>
                </a:cubicBezTo>
                <a:cubicBezTo>
                  <a:pt x="f379" y="f377"/>
                  <a:pt x="f380" y="f375"/>
                  <a:pt x="f380" y="f374"/>
                </a:cubicBezTo>
                <a:cubicBezTo>
                  <a:pt x="f380" y="f381"/>
                  <a:pt x="f379" y="f382"/>
                  <a:pt x="f378" y="f382"/>
                </a:cubicBezTo>
                <a:lnTo>
                  <a:pt x="f383" y="f384"/>
                </a:lnTo>
                <a:lnTo>
                  <a:pt x="f385" y="f386"/>
                </a:lnTo>
                <a:lnTo>
                  <a:pt x="f387" y="f388"/>
                </a:lnTo>
                <a:lnTo>
                  <a:pt x="f389" y="f390"/>
                </a:lnTo>
                <a:cubicBezTo>
                  <a:pt x="f391" y="f392"/>
                  <a:pt x="f393" y="f394"/>
                  <a:pt x="f395" y="f396"/>
                </a:cubicBezTo>
                <a:lnTo>
                  <a:pt x="f397" y="f398"/>
                </a:lnTo>
                <a:lnTo>
                  <a:pt x="f399" y="f400"/>
                </a:lnTo>
                <a:lnTo>
                  <a:pt x="f401" y="f402"/>
                </a:lnTo>
                <a:lnTo>
                  <a:pt x="f403" y="f404"/>
                </a:lnTo>
                <a:cubicBezTo>
                  <a:pt x="f405" y="f406"/>
                  <a:pt x="f407" y="f408"/>
                  <a:pt x="f409" y="f410"/>
                </a:cubicBezTo>
                <a:lnTo>
                  <a:pt x="f411" y="f412"/>
                </a:lnTo>
                <a:lnTo>
                  <a:pt x="f413" y="f414"/>
                </a:lnTo>
                <a:cubicBezTo>
                  <a:pt x="f415" y="f416"/>
                  <a:pt x="f417" y="f418"/>
                  <a:pt x="f417" y="f323"/>
                </a:cubicBezTo>
                <a:cubicBezTo>
                  <a:pt x="f417" y="f322"/>
                  <a:pt x="f419" y="f2"/>
                  <a:pt x="f319" y="f2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4" name="Right Triangle 17">
            <a:extLst>
              <a:ext uri="{FF2B5EF4-FFF2-40B4-BE49-F238E27FC236}">
                <a16:creationId xmlns:a16="http://schemas.microsoft.com/office/drawing/2014/main" id="{E2F28BDC-4BC6-AC2C-ABF9-D314634D6F2F}"/>
              </a:ext>
            </a:extLst>
          </p:cNvPr>
          <p:cNvSpPr/>
          <p:nvPr/>
        </p:nvSpPr>
        <p:spPr>
          <a:xfrm>
            <a:off x="4445357" y="3826764"/>
            <a:ext cx="289343" cy="409797"/>
          </a:xfrm>
          <a:custGeom>
            <a:avLst/>
            <a:gdLst>
              <a:gd name="f0" fmla="val w"/>
              <a:gd name="f1" fmla="val h"/>
              <a:gd name="f2" fmla="val 0"/>
              <a:gd name="f3" fmla="val 2387678"/>
              <a:gd name="f4" fmla="val 3240000"/>
              <a:gd name="f5" fmla="val 1645041"/>
              <a:gd name="f6" fmla="val 17032"/>
              <a:gd name="f7" fmla="val 2376264"/>
              <a:gd name="f8" fmla="val 17033"/>
              <a:gd name="f9" fmla="val 1645042"/>
              <a:gd name="f10" fmla="val 1379678"/>
              <a:gd name="f11" fmla="val 996125"/>
              <a:gd name="f12" fmla="val 1498869"/>
              <a:gd name="f13" fmla="val 888809"/>
              <a:gd name="f14" fmla="*/ f0 1 2387678"/>
              <a:gd name="f15" fmla="*/ f1 1 3240000"/>
              <a:gd name="f16" fmla="val f2"/>
              <a:gd name="f17" fmla="val f3"/>
              <a:gd name="f18" fmla="val f4"/>
              <a:gd name="f19" fmla="+- f18 0 f16"/>
              <a:gd name="f20" fmla="+- f17 0 f16"/>
              <a:gd name="f21" fmla="*/ f20 1 2387678"/>
              <a:gd name="f22" fmla="*/ f19 1 3240000"/>
              <a:gd name="f23" fmla="*/ f16 1 f21"/>
              <a:gd name="f24" fmla="*/ f17 1 f21"/>
              <a:gd name="f25" fmla="*/ f16 1 f22"/>
              <a:gd name="f26" fmla="*/ f18 1 f22"/>
              <a:gd name="f27" fmla="*/ f23 f14 1"/>
              <a:gd name="f28" fmla="*/ f24 f14 1"/>
              <a:gd name="f29" fmla="*/ f26 f15 1"/>
              <a:gd name="f30" fmla="*/ f25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7" t="f30" r="f28" b="f29"/>
            <a:pathLst>
              <a:path w="2387678" h="3240000">
                <a:moveTo>
                  <a:pt x="f5" y="f6"/>
                </a:moveTo>
                <a:lnTo>
                  <a:pt x="f7" y="f6"/>
                </a:lnTo>
                <a:lnTo>
                  <a:pt x="f7" y="f8"/>
                </a:lnTo>
                <a:lnTo>
                  <a:pt x="f9" y="f8"/>
                </a:lnTo>
                <a:close/>
                <a:moveTo>
                  <a:pt x="f2" y="f6"/>
                </a:moveTo>
                <a:lnTo>
                  <a:pt x="f10" y="f6"/>
                </a:lnTo>
                <a:lnTo>
                  <a:pt x="f10" y="f11"/>
                </a:lnTo>
                <a:lnTo>
                  <a:pt x="f7" y="f11"/>
                </a:lnTo>
                <a:lnTo>
                  <a:pt x="f7" y="f4"/>
                </a:lnTo>
                <a:lnTo>
                  <a:pt x="f2" y="f4"/>
                </a:lnTo>
                <a:close/>
                <a:moveTo>
                  <a:pt x="f12" y="f2"/>
                </a:moveTo>
                <a:lnTo>
                  <a:pt x="f3" y="f13"/>
                </a:lnTo>
                <a:lnTo>
                  <a:pt x="f12" y="f13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5" name="Oval 66">
            <a:extLst>
              <a:ext uri="{FF2B5EF4-FFF2-40B4-BE49-F238E27FC236}">
                <a16:creationId xmlns:a16="http://schemas.microsoft.com/office/drawing/2014/main" id="{077DBA20-D173-9F13-D3EB-08E88A754D60}"/>
              </a:ext>
            </a:extLst>
          </p:cNvPr>
          <p:cNvSpPr/>
          <p:nvPr/>
        </p:nvSpPr>
        <p:spPr>
          <a:xfrm rot="20700014">
            <a:off x="3269192" y="3101710"/>
            <a:ext cx="411507" cy="352492"/>
          </a:xfrm>
          <a:custGeom>
            <a:avLst/>
            <a:gdLst>
              <a:gd name="f0" fmla="val w"/>
              <a:gd name="f1" fmla="val h"/>
              <a:gd name="f2" fmla="val 0"/>
              <a:gd name="f3" fmla="val 2901316"/>
              <a:gd name="f4" fmla="val 2485205"/>
              <a:gd name="f5" fmla="val 8833"/>
              <a:gd name="f6" fmla="val 2885407"/>
              <a:gd name="f7" fmla="val 69738"/>
              <a:gd name="f8" fmla="val 2890344"/>
              <a:gd name="f9" fmla="val 71061"/>
              <a:gd name="f10" fmla="val 2331295"/>
              <a:gd name="f11" fmla="val 2157461"/>
              <a:gd name="f12" fmla="val 2322295"/>
              <a:gd name="f13" fmla="val 2155049"/>
              <a:gd name="f14" fmla="val 2311779"/>
              <a:gd name="f15" fmla="val 2339141"/>
              <a:gd name="f16" fmla="val 2127696"/>
              <a:gd name="f17" fmla="val 1902404"/>
              <a:gd name="f18" fmla="val 1669201"/>
              <a:gd name="f19" fmla="val 1480151"/>
              <a:gd name="f20" fmla="val 2328701"/>
              <a:gd name="f21" fmla="val 1480150"/>
              <a:gd name="f22" fmla="val 2135644"/>
              <a:gd name="f23" fmla="val 1942587"/>
              <a:gd name="f24" fmla="val 1669200"/>
              <a:gd name="f25" fmla="val 1786083"/>
              <a:gd name="f26" fmla="val 2026046"/>
              <a:gd name="f27" fmla="val 2137276"/>
              <a:gd name="f28" fmla="val 1830075"/>
              <a:gd name="f29" fmla="val 2213623"/>
              <a:gd name="f30" fmla="val 1901150"/>
              <a:gd name="f31" fmla="val 2586815"/>
              <a:gd name="f32" fmla="val 508378"/>
              <a:gd name="f33" fmla="val 1283297"/>
              <a:gd name="f34" fmla="val 847984"/>
              <a:gd name="f35" fmla="val 2132988"/>
              <a:gd name="f36" fmla="val 841776"/>
              <a:gd name="f37" fmla="val 2131324"/>
              <a:gd name="f38" fmla="val 829584"/>
              <a:gd name="f39" fmla="val 2314002"/>
              <a:gd name="f40" fmla="val 646295"/>
              <a:gd name="f41" fmla="val 2458448"/>
              <a:gd name="f42" fmla="val 422254"/>
              <a:gd name="f43" fmla="val 189051"/>
              <a:gd name="f44" fmla="val 1"/>
              <a:gd name="f45" fmla="val 2301944"/>
              <a:gd name="f46" fmla="val 2108887"/>
              <a:gd name="f47" fmla="val 1915830"/>
              <a:gd name="f48" fmla="val 1759326"/>
              <a:gd name="f49" fmla="val 422255"/>
              <a:gd name="f50" fmla="val 544771"/>
              <a:gd name="f51" fmla="val 655100"/>
              <a:gd name="f52" fmla="val 1802522"/>
              <a:gd name="f53" fmla="val 731465"/>
              <a:gd name="f54" fmla="val 1872378"/>
              <a:gd name="f55" fmla="val 1233167"/>
              <a:gd name="f56" fmla="val 1266129"/>
              <a:gd name="f57" fmla="*/ f0 1 2901316"/>
              <a:gd name="f58" fmla="*/ f1 1 2485205"/>
              <a:gd name="f59" fmla="val f2"/>
              <a:gd name="f60" fmla="val f3"/>
              <a:gd name="f61" fmla="val f4"/>
              <a:gd name="f62" fmla="+- f61 0 f59"/>
              <a:gd name="f63" fmla="+- f60 0 f59"/>
              <a:gd name="f64" fmla="*/ f63 1 2901316"/>
              <a:gd name="f65" fmla="*/ f62 1 2485205"/>
              <a:gd name="f66" fmla="*/ f59 1 f64"/>
              <a:gd name="f67" fmla="*/ f60 1 f64"/>
              <a:gd name="f68" fmla="*/ f59 1 f65"/>
              <a:gd name="f69" fmla="*/ f61 1 f65"/>
              <a:gd name="f70" fmla="*/ f66 f57 1"/>
              <a:gd name="f71" fmla="*/ f67 f57 1"/>
              <a:gd name="f72" fmla="*/ f69 f58 1"/>
              <a:gd name="f73" fmla="*/ f68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0" t="f73" r="f71" b="f72"/>
            <a:pathLst>
              <a:path w="2901316" h="2485205">
                <a:moveTo>
                  <a:pt x="f3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11"/>
                </a:lnTo>
                <a:lnTo>
                  <a:pt x="f12" y="f13"/>
                </a:lnTo>
                <a:cubicBezTo>
                  <a:pt x="f14" y="f15"/>
                  <a:pt x="f16" y="f4"/>
                  <a:pt x="f17" y="f4"/>
                </a:cubicBezTo>
                <a:cubicBezTo>
                  <a:pt x="f18" y="f4"/>
                  <a:pt x="f19" y="f20"/>
                  <a:pt x="f21" y="f22"/>
                </a:cubicBezTo>
                <a:cubicBezTo>
                  <a:pt x="f21" y="f23"/>
                  <a:pt x="f24" y="f25"/>
                  <a:pt x="f17" y="f25"/>
                </a:cubicBezTo>
                <a:cubicBezTo>
                  <a:pt x="f26" y="f25"/>
                  <a:pt x="f27" y="f28"/>
                  <a:pt x="f29" y="f30"/>
                </a:cubicBezTo>
                <a:lnTo>
                  <a:pt x="f31" y="f32"/>
                </a:lnTo>
                <a:lnTo>
                  <a:pt x="f33" y="f32"/>
                </a:lnTo>
                <a:lnTo>
                  <a:pt x="f34" y="f35"/>
                </a:lnTo>
                <a:lnTo>
                  <a:pt x="f36" y="f37"/>
                </a:lnTo>
                <a:cubicBezTo>
                  <a:pt x="f38" y="f39"/>
                  <a:pt x="f40" y="f41"/>
                  <a:pt x="f42" y="f41"/>
                </a:cubicBezTo>
                <a:cubicBezTo>
                  <a:pt x="f43" y="f41"/>
                  <a:pt x="f44" y="f45"/>
                  <a:pt x="f2" y="f46"/>
                </a:cubicBezTo>
                <a:cubicBezTo>
                  <a:pt x="f2" y="f47"/>
                  <a:pt x="f43" y="f48"/>
                  <a:pt x="f49" y="f48"/>
                </a:cubicBezTo>
                <a:cubicBezTo>
                  <a:pt x="f50" y="f48"/>
                  <a:pt x="f51" y="f52"/>
                  <a:pt x="f53" y="f54"/>
                </a:cubicBezTo>
                <a:lnTo>
                  <a:pt x="f55" y="f2"/>
                </a:lnTo>
                <a:lnTo>
                  <a:pt x="f56" y="f5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B72C610-8019-6128-76F3-C10142368743}"/>
              </a:ext>
            </a:extLst>
          </p:cNvPr>
          <p:cNvSpPr/>
          <p:nvPr/>
        </p:nvSpPr>
        <p:spPr>
          <a:xfrm>
            <a:off x="1966930" y="3034985"/>
            <a:ext cx="395505" cy="370222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239999"/>
              <a:gd name="f7" fmla="val 3032924"/>
              <a:gd name="f8" fmla="val 1576606"/>
              <a:gd name="f9" fmla="val 2778202"/>
              <a:gd name="f10" fmla="val 2778795"/>
              <a:gd name="f11" fmla="val 1663394"/>
              <a:gd name="f12" fmla="val 2792670"/>
              <a:gd name="f13" fmla="val 2776423"/>
              <a:gd name="f14" fmla="val 2185083"/>
              <a:gd name="f15" fmla="val 2605634"/>
              <a:gd name="f16" fmla="val 2444552"/>
              <a:gd name="f17" fmla="val 2500589"/>
              <a:gd name="f18" fmla="val 2991331"/>
              <a:gd name="f19" fmla="val 2709748"/>
              <a:gd name="f20" fmla="val 3000856"/>
              <a:gd name="f21" fmla="val 526981"/>
              <a:gd name="f22" fmla="val 2855082"/>
              <a:gd name="f23" fmla="val 2857178"/>
              <a:gd name="f24" fmla="val 1175360"/>
              <a:gd name="f25" fmla="val 2859273"/>
              <a:gd name="f26" fmla="val 1823738"/>
              <a:gd name="f27" fmla="val 2861369"/>
              <a:gd name="f28" fmla="val 2472117"/>
              <a:gd name="f29" fmla="val 2483869"/>
              <a:gd name="f30" fmla="val 2318121"/>
              <a:gd name="f31" fmla="val 2052449"/>
              <a:gd name="f32" fmla="val 2439541"/>
              <a:gd name="f33" fmla="val 2765302"/>
              <a:gd name="f34" fmla="val 430441"/>
              <a:gd name="f35" fmla="val 402054"/>
              <a:gd name="f36" fmla="val 1896442"/>
              <a:gd name="f37" fmla="val 149589"/>
              <a:gd name="f38" fmla="val 2115835"/>
              <a:gd name="f39" fmla="val 2106"/>
              <a:gd name="f40" fmla="val 2406065"/>
              <a:gd name="f41" fmla="val 22"/>
              <a:gd name="f42" fmla="val 2537987"/>
              <a:gd name="f43" fmla="val -925"/>
              <a:gd name="f44" fmla="val 2684544"/>
              <a:gd name="f45" fmla="val 28169"/>
              <a:gd name="f46" fmla="val 2853673"/>
              <a:gd name="f47" fmla="val 91100"/>
              <a:gd name="f48" fmla="val 2854039"/>
              <a:gd name="f49" fmla="val 204214"/>
              <a:gd name="f50" fmla="val 2854404"/>
              <a:gd name="f51" fmla="val 317327"/>
              <a:gd name="f52" fmla="val 2854770"/>
              <a:gd name="f53" fmla="val 3120669"/>
              <a:gd name="f54" fmla="val 428517"/>
              <a:gd name="f55" fmla="val 738345"/>
              <a:gd name="f56" fmla="val 102477"/>
              <a:gd name="f57" fmla="val 385229"/>
              <a:gd name="f58" fmla="val 385595"/>
              <a:gd name="f59" fmla="val 385960"/>
              <a:gd name="f60" fmla="val 386326"/>
              <a:gd name="f61" fmla="val 555455"/>
              <a:gd name="f62" fmla="val 702013"/>
              <a:gd name="f63" fmla="val 833935"/>
              <a:gd name="f64" fmla="val 1124164"/>
              <a:gd name="f65" fmla="val 1343558"/>
              <a:gd name="f66" fmla="val 1187550"/>
              <a:gd name="f67" fmla="val 756130"/>
              <a:gd name="f68" fmla="val 378630"/>
              <a:gd name="f69" fmla="val 384918"/>
              <a:gd name="f70" fmla="val 239143"/>
              <a:gd name="f71" fmla="val 229618"/>
              <a:gd name="f72" fmla="val 2690698"/>
              <a:gd name="f73" fmla="val 773243"/>
              <a:gd name="f74" fmla="val 2466244"/>
              <a:gd name="f75" fmla="val 1081748"/>
              <a:gd name="f76" fmla="val 2626096"/>
              <a:gd name="f77" fmla="+- 0 0 -90"/>
              <a:gd name="f78" fmla="*/ f3 1 3239999"/>
              <a:gd name="f79" fmla="*/ f4 1 3032924"/>
              <a:gd name="f80" fmla="val f5"/>
              <a:gd name="f81" fmla="val f6"/>
              <a:gd name="f82" fmla="val f7"/>
              <a:gd name="f83" fmla="*/ f77 f0 1"/>
              <a:gd name="f84" fmla="+- f82 0 f80"/>
              <a:gd name="f85" fmla="+- f81 0 f80"/>
              <a:gd name="f86" fmla="*/ f83 1 f2"/>
              <a:gd name="f87" fmla="*/ f85 1 3239999"/>
              <a:gd name="f88" fmla="*/ f84 1 3032924"/>
              <a:gd name="f89" fmla="*/ 833935 f85 1"/>
              <a:gd name="f90" fmla="*/ 22 f84 1"/>
              <a:gd name="f91" fmla="*/ 1576606 f85 1"/>
              <a:gd name="f92" fmla="*/ 402054 f84 1"/>
              <a:gd name="f93" fmla="*/ 430441 f84 1"/>
              <a:gd name="f94" fmla="*/ 526981 f84 1"/>
              <a:gd name="f95" fmla="*/ 2765302 f84 1"/>
              <a:gd name="f96" fmla="*/ 378630 f85 1"/>
              <a:gd name="f97" fmla="*/ 2472117 f84 1"/>
              <a:gd name="f98" fmla="*/ 384918 f85 1"/>
              <a:gd name="f99" fmla="*/ 239143 f85 1"/>
              <a:gd name="f100" fmla="*/ 2776423 f84 1"/>
              <a:gd name="f101" fmla="*/ 2778202 f84 1"/>
              <a:gd name="f102" fmla="*/ 1663394 f85 1"/>
              <a:gd name="f103" fmla="*/ 3000856 f85 1"/>
              <a:gd name="f104" fmla="*/ 2855082 f85 1"/>
              <a:gd name="f105" fmla="*/ 2861369 f85 1"/>
              <a:gd name="f106" fmla="*/ 2406065 f85 1"/>
              <a:gd name="f107" fmla="*/ 2853673 f85 1"/>
              <a:gd name="f108" fmla="*/ 91100 f84 1"/>
              <a:gd name="f109" fmla="*/ 2854770 f85 1"/>
              <a:gd name="f110" fmla="*/ 3120669 f85 1"/>
              <a:gd name="f111" fmla="*/ 428517 f84 1"/>
              <a:gd name="f112" fmla="*/ 738345 f84 1"/>
              <a:gd name="f113" fmla="*/ 3239999 f85 1"/>
              <a:gd name="f114" fmla="*/ 3032924 f84 1"/>
              <a:gd name="f115" fmla="*/ 0 f85 1"/>
              <a:gd name="f116" fmla="*/ 102477 f85 1"/>
              <a:gd name="f117" fmla="*/ 385229 f85 1"/>
              <a:gd name="f118" fmla="*/ 386326 f85 1"/>
              <a:gd name="f119" fmla="*/ 229618 f85 1"/>
              <a:gd name="f120" fmla="*/ 2690698 f84 1"/>
              <a:gd name="f121" fmla="*/ 2991331 f85 1"/>
              <a:gd name="f122" fmla="*/ 2709748 f84 1"/>
              <a:gd name="f123" fmla="+- f86 0 f1"/>
              <a:gd name="f124" fmla="*/ f89 1 3239999"/>
              <a:gd name="f125" fmla="*/ f90 1 3032924"/>
              <a:gd name="f126" fmla="*/ f91 1 3239999"/>
              <a:gd name="f127" fmla="*/ f92 1 3032924"/>
              <a:gd name="f128" fmla="*/ f93 1 3032924"/>
              <a:gd name="f129" fmla="*/ f94 1 3032924"/>
              <a:gd name="f130" fmla="*/ f95 1 3032924"/>
              <a:gd name="f131" fmla="*/ f96 1 3239999"/>
              <a:gd name="f132" fmla="*/ f97 1 3032924"/>
              <a:gd name="f133" fmla="*/ f98 1 3239999"/>
              <a:gd name="f134" fmla="*/ f99 1 3239999"/>
              <a:gd name="f135" fmla="*/ f100 1 3032924"/>
              <a:gd name="f136" fmla="*/ f101 1 3032924"/>
              <a:gd name="f137" fmla="*/ f102 1 3239999"/>
              <a:gd name="f138" fmla="*/ f103 1 3239999"/>
              <a:gd name="f139" fmla="*/ f104 1 3239999"/>
              <a:gd name="f140" fmla="*/ f105 1 3239999"/>
              <a:gd name="f141" fmla="*/ f106 1 3239999"/>
              <a:gd name="f142" fmla="*/ f107 1 3239999"/>
              <a:gd name="f143" fmla="*/ f108 1 3032924"/>
              <a:gd name="f144" fmla="*/ f109 1 3239999"/>
              <a:gd name="f145" fmla="*/ f110 1 3239999"/>
              <a:gd name="f146" fmla="*/ f111 1 3032924"/>
              <a:gd name="f147" fmla="*/ f112 1 3032924"/>
              <a:gd name="f148" fmla="*/ f113 1 3239999"/>
              <a:gd name="f149" fmla="*/ f114 1 3032924"/>
              <a:gd name="f150" fmla="*/ f115 1 3239999"/>
              <a:gd name="f151" fmla="*/ f116 1 3239999"/>
              <a:gd name="f152" fmla="*/ f117 1 3239999"/>
              <a:gd name="f153" fmla="*/ f118 1 3239999"/>
              <a:gd name="f154" fmla="*/ f119 1 3239999"/>
              <a:gd name="f155" fmla="*/ f120 1 3032924"/>
              <a:gd name="f156" fmla="*/ f121 1 3239999"/>
              <a:gd name="f157" fmla="*/ f122 1 3032924"/>
              <a:gd name="f158" fmla="*/ f80 1 f87"/>
              <a:gd name="f159" fmla="*/ f81 1 f87"/>
              <a:gd name="f160" fmla="*/ f80 1 f88"/>
              <a:gd name="f161" fmla="*/ f82 1 f88"/>
              <a:gd name="f162" fmla="*/ f126 1 f87"/>
              <a:gd name="f163" fmla="*/ f136 1 f88"/>
              <a:gd name="f164" fmla="*/ f137 1 f87"/>
              <a:gd name="f165" fmla="*/ f135 1 f88"/>
              <a:gd name="f166" fmla="*/ f156 1 f87"/>
              <a:gd name="f167" fmla="*/ f157 1 f88"/>
              <a:gd name="f168" fmla="*/ f138 1 f87"/>
              <a:gd name="f169" fmla="*/ f129 1 f88"/>
              <a:gd name="f170" fmla="*/ f139 1 f87"/>
              <a:gd name="f171" fmla="*/ f140 1 f87"/>
              <a:gd name="f172" fmla="*/ f132 1 f88"/>
              <a:gd name="f173" fmla="*/ f130 1 f88"/>
              <a:gd name="f174" fmla="*/ f128 1 f88"/>
              <a:gd name="f175" fmla="*/ f127 1 f88"/>
              <a:gd name="f176" fmla="*/ f141 1 f87"/>
              <a:gd name="f177" fmla="*/ f125 1 f88"/>
              <a:gd name="f178" fmla="*/ f142 1 f87"/>
              <a:gd name="f179" fmla="*/ f143 1 f88"/>
              <a:gd name="f180" fmla="*/ f144 1 f87"/>
              <a:gd name="f181" fmla="*/ f145 1 f87"/>
              <a:gd name="f182" fmla="*/ f146 1 f88"/>
              <a:gd name="f183" fmla="*/ f147 1 f88"/>
              <a:gd name="f184" fmla="*/ f148 1 f87"/>
              <a:gd name="f185" fmla="*/ f149 1 f88"/>
              <a:gd name="f186" fmla="*/ f150 1 f87"/>
              <a:gd name="f187" fmla="*/ f151 1 f87"/>
              <a:gd name="f188" fmla="*/ f152 1 f87"/>
              <a:gd name="f189" fmla="*/ f153 1 f87"/>
              <a:gd name="f190" fmla="*/ f124 1 f87"/>
              <a:gd name="f191" fmla="*/ f131 1 f87"/>
              <a:gd name="f192" fmla="*/ f133 1 f87"/>
              <a:gd name="f193" fmla="*/ f134 1 f87"/>
              <a:gd name="f194" fmla="*/ f154 1 f87"/>
              <a:gd name="f195" fmla="*/ f155 1 f88"/>
              <a:gd name="f196" fmla="*/ f158 f78 1"/>
              <a:gd name="f197" fmla="*/ f159 f78 1"/>
              <a:gd name="f198" fmla="*/ f161 f79 1"/>
              <a:gd name="f199" fmla="*/ f160 f79 1"/>
              <a:gd name="f200" fmla="*/ f162 f78 1"/>
              <a:gd name="f201" fmla="*/ f163 f79 1"/>
              <a:gd name="f202" fmla="*/ f164 f78 1"/>
              <a:gd name="f203" fmla="*/ f165 f79 1"/>
              <a:gd name="f204" fmla="*/ f166 f78 1"/>
              <a:gd name="f205" fmla="*/ f167 f79 1"/>
              <a:gd name="f206" fmla="*/ f168 f78 1"/>
              <a:gd name="f207" fmla="*/ f169 f79 1"/>
              <a:gd name="f208" fmla="*/ f170 f78 1"/>
              <a:gd name="f209" fmla="*/ f171 f78 1"/>
              <a:gd name="f210" fmla="*/ f172 f79 1"/>
              <a:gd name="f211" fmla="*/ f173 f79 1"/>
              <a:gd name="f212" fmla="*/ f174 f79 1"/>
              <a:gd name="f213" fmla="*/ f175 f79 1"/>
              <a:gd name="f214" fmla="*/ f176 f78 1"/>
              <a:gd name="f215" fmla="*/ f177 f79 1"/>
              <a:gd name="f216" fmla="*/ f178 f78 1"/>
              <a:gd name="f217" fmla="*/ f179 f79 1"/>
              <a:gd name="f218" fmla="*/ f180 f78 1"/>
              <a:gd name="f219" fmla="*/ f181 f78 1"/>
              <a:gd name="f220" fmla="*/ f182 f79 1"/>
              <a:gd name="f221" fmla="*/ f183 f79 1"/>
              <a:gd name="f222" fmla="*/ f184 f78 1"/>
              <a:gd name="f223" fmla="*/ f185 f79 1"/>
              <a:gd name="f224" fmla="*/ f186 f78 1"/>
              <a:gd name="f225" fmla="*/ f187 f78 1"/>
              <a:gd name="f226" fmla="*/ f188 f78 1"/>
              <a:gd name="f227" fmla="*/ f189 f78 1"/>
              <a:gd name="f228" fmla="*/ f190 f78 1"/>
              <a:gd name="f229" fmla="*/ f191 f78 1"/>
              <a:gd name="f230" fmla="*/ f192 f78 1"/>
              <a:gd name="f231" fmla="*/ f193 f78 1"/>
              <a:gd name="f232" fmla="*/ f194 f78 1"/>
              <a:gd name="f233" fmla="*/ f195 f7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3">
                <a:pos x="f200" y="f201"/>
              </a:cxn>
              <a:cxn ang="f123">
                <a:pos x="f202" y="f201"/>
              </a:cxn>
              <a:cxn ang="f123">
                <a:pos x="f202" y="f203"/>
              </a:cxn>
              <a:cxn ang="f123">
                <a:pos x="f204" y="f205"/>
              </a:cxn>
              <a:cxn ang="f123">
                <a:pos x="f206" y="f207"/>
              </a:cxn>
              <a:cxn ang="f123">
                <a:pos x="f208" y="f207"/>
              </a:cxn>
              <a:cxn ang="f123">
                <a:pos x="f209" y="f210"/>
              </a:cxn>
              <a:cxn ang="f123">
                <a:pos x="f202" y="f211"/>
              </a:cxn>
              <a:cxn ang="f123">
                <a:pos x="f202" y="f207"/>
              </a:cxn>
              <a:cxn ang="f123">
                <a:pos x="f202" y="f212"/>
              </a:cxn>
              <a:cxn ang="f123">
                <a:pos x="f202" y="f213"/>
              </a:cxn>
              <a:cxn ang="f123">
                <a:pos x="f214" y="f215"/>
              </a:cxn>
              <a:cxn ang="f123">
                <a:pos x="f216" y="f217"/>
              </a:cxn>
              <a:cxn ang="f123">
                <a:pos x="f218" y="f212"/>
              </a:cxn>
              <a:cxn ang="f123">
                <a:pos x="f219" y="f220"/>
              </a:cxn>
              <a:cxn ang="f123">
                <a:pos x="f219" y="f221"/>
              </a:cxn>
              <a:cxn ang="f123">
                <a:pos x="f222" y="f221"/>
              </a:cxn>
              <a:cxn ang="f123">
                <a:pos x="f222" y="f223"/>
              </a:cxn>
              <a:cxn ang="f123">
                <a:pos x="f224" y="f223"/>
              </a:cxn>
              <a:cxn ang="f123">
                <a:pos x="f224" y="f221"/>
              </a:cxn>
              <a:cxn ang="f123">
                <a:pos x="f225" y="f221"/>
              </a:cxn>
              <a:cxn ang="f123">
                <a:pos x="f225" y="f220"/>
              </a:cxn>
              <a:cxn ang="f123">
                <a:pos x="f226" y="f212"/>
              </a:cxn>
              <a:cxn ang="f123">
                <a:pos x="f227" y="f217"/>
              </a:cxn>
              <a:cxn ang="f123">
                <a:pos x="f228" y="f215"/>
              </a:cxn>
              <a:cxn ang="f123">
                <a:pos x="f200" y="f213"/>
              </a:cxn>
              <a:cxn ang="f123">
                <a:pos x="f200" y="f212"/>
              </a:cxn>
              <a:cxn ang="f123">
                <a:pos x="f200" y="f207"/>
              </a:cxn>
              <a:cxn ang="f123">
                <a:pos x="f200" y="f211"/>
              </a:cxn>
              <a:cxn ang="f123">
                <a:pos x="f229" y="f210"/>
              </a:cxn>
              <a:cxn ang="f123">
                <a:pos x="f230" y="f207"/>
              </a:cxn>
              <a:cxn ang="f123">
                <a:pos x="f231" y="f207"/>
              </a:cxn>
              <a:cxn ang="f123">
                <a:pos x="f232" y="f233"/>
              </a:cxn>
              <a:cxn ang="f123">
                <a:pos x="f200" y="f203"/>
              </a:cxn>
            </a:cxnLst>
            <a:rect l="f196" t="f199" r="f197" b="f198"/>
            <a:pathLst>
              <a:path w="3239999" h="3032924">
                <a:moveTo>
                  <a:pt x="f8" y="f9"/>
                </a:moveTo>
                <a:cubicBezTo>
                  <a:pt x="f8" y="f10"/>
                  <a:pt x="f11" y="f12"/>
                  <a:pt x="f11" y="f9"/>
                </a:cubicBezTo>
                <a:lnTo>
                  <a:pt x="f11" y="f13"/>
                </a:lnTo>
                <a:cubicBezTo>
                  <a:pt x="f14" y="f15"/>
                  <a:pt x="f16" y="f17"/>
                  <a:pt x="f18" y="f19"/>
                </a:cubicBezTo>
                <a:lnTo>
                  <a:pt x="f20" y="f21"/>
                </a:lnTo>
                <a:lnTo>
                  <a:pt x="f22" y="f21"/>
                </a:ln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11" y="f33"/>
                </a:cubicBezTo>
                <a:lnTo>
                  <a:pt x="f11" y="f21"/>
                </a:lnTo>
                <a:lnTo>
                  <a:pt x="f11" y="f34"/>
                </a:lnTo>
                <a:lnTo>
                  <a:pt x="f11" y="f35"/>
                </a:ln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34"/>
                </a:cubicBezTo>
                <a:lnTo>
                  <a:pt x="f53" y="f54"/>
                </a:lnTo>
                <a:lnTo>
                  <a:pt x="f53" y="f55"/>
                </a:lnTo>
                <a:lnTo>
                  <a:pt x="f6" y="f55"/>
                </a:lnTo>
                <a:lnTo>
                  <a:pt x="f6" y="f7"/>
                </a:lnTo>
                <a:lnTo>
                  <a:pt x="f5" y="f7"/>
                </a:lnTo>
                <a:lnTo>
                  <a:pt x="f5" y="f55"/>
                </a:lnTo>
                <a:lnTo>
                  <a:pt x="f56" y="f55"/>
                </a:lnTo>
                <a:lnTo>
                  <a:pt x="f56" y="f54"/>
                </a:lnTo>
                <a:lnTo>
                  <a:pt x="f57" y="f34"/>
                </a:lnTo>
                <a:cubicBezTo>
                  <a:pt x="f58" y="f51"/>
                  <a:pt x="f59" y="f49"/>
                  <a:pt x="f60" y="f47"/>
                </a:cubicBezTo>
                <a:cubicBezTo>
                  <a:pt x="f61" y="f45"/>
                  <a:pt x="f62" y="f43"/>
                  <a:pt x="f63" y="f41"/>
                </a:cubicBezTo>
                <a:cubicBezTo>
                  <a:pt x="f64" y="f39"/>
                  <a:pt x="f65" y="f37"/>
                  <a:pt x="f8" y="f35"/>
                </a:cubicBezTo>
                <a:lnTo>
                  <a:pt x="f8" y="f34"/>
                </a:lnTo>
                <a:lnTo>
                  <a:pt x="f8" y="f21"/>
                </a:lnTo>
                <a:lnTo>
                  <a:pt x="f8" y="f33"/>
                </a:lnTo>
                <a:cubicBezTo>
                  <a:pt x="f66" y="f32"/>
                  <a:pt x="f67" y="f30"/>
                  <a:pt x="f68" y="f28"/>
                </a:cubicBezTo>
                <a:lnTo>
                  <a:pt x="f69" y="f21"/>
                </a:lnTo>
                <a:lnTo>
                  <a:pt x="f70" y="f21"/>
                </a:lnTo>
                <a:lnTo>
                  <a:pt x="f71" y="f72"/>
                </a:lnTo>
                <a:cubicBezTo>
                  <a:pt x="f73" y="f74"/>
                  <a:pt x="f75" y="f76"/>
                  <a:pt x="f8" y="f13"/>
                </a:cubicBezTo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7" name="Frame 17">
            <a:extLst>
              <a:ext uri="{FF2B5EF4-FFF2-40B4-BE49-F238E27FC236}">
                <a16:creationId xmlns:a16="http://schemas.microsoft.com/office/drawing/2014/main" id="{D3ED1EF4-D9E9-7CB2-5D17-8BB2A419007A}"/>
              </a:ext>
            </a:extLst>
          </p:cNvPr>
          <p:cNvSpPr/>
          <p:nvPr/>
        </p:nvSpPr>
        <p:spPr>
          <a:xfrm>
            <a:off x="1948230" y="3836117"/>
            <a:ext cx="381112" cy="381112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415456"/>
              <a:gd name="f5" fmla="val 380544"/>
              <a:gd name="f6" fmla="val 385333"/>
              <a:gd name="f7" fmla="val 2854667"/>
              <a:gd name="f8" fmla="val 1529120"/>
              <a:gd name="f9" fmla="val 1267123"/>
              <a:gd name="f10" fmla="val 2430711"/>
              <a:gd name="f11" fmla="val 997530"/>
              <a:gd name="f12" fmla="val 1721825"/>
              <a:gd name="f13" fmla="val 436017"/>
              <a:gd name="f14" fmla="val 1672600"/>
              <a:gd name="f15" fmla="val 600235"/>
              <a:gd name="f16" fmla="val 1185112"/>
              <a:gd name="f17" fmla="val 1132790"/>
              <a:gd name="f18" fmla="val 1359573"/>
              <a:gd name="f19" fmla="val 1278822"/>
              <a:gd name="f20" fmla="val 1550851"/>
              <a:gd name="f21" fmla="val 1544730"/>
              <a:gd name="f22" fmla="val 1923929"/>
              <a:gd name="f23" fmla="val 1789452"/>
              <a:gd name="f24" fmla="val 1379400"/>
              <a:gd name="f25" fmla="val 1927092"/>
              <a:gd name="f26" fmla="val 1088696"/>
              <a:gd name="f27" fmla="val 2233403"/>
              <a:gd name="f28" fmla="val 596568"/>
              <a:gd name="f29" fmla="val 2770666"/>
              <a:gd name="f30" fmla="val 2331495"/>
              <a:gd name="f31" fmla="val 1220469"/>
              <a:gd name="f32" fmla="val 1907612"/>
              <a:gd name="f33" fmla="val 2113878"/>
              <a:gd name="f34" fmla="val 1578489"/>
              <a:gd name="f35" fmla="val 2858395"/>
              <a:gd name="f36" fmla="*/ f0 1 3240000"/>
              <a:gd name="f37" fmla="*/ f1 1 3240000"/>
              <a:gd name="f38" fmla="val f2"/>
              <a:gd name="f39" fmla="val f3"/>
              <a:gd name="f40" fmla="+- f39 0 f38"/>
              <a:gd name="f41" fmla="*/ f40 1 3240000"/>
              <a:gd name="f42" fmla="*/ f38 1 f41"/>
              <a:gd name="f43" fmla="*/ f39 1 f41"/>
              <a:gd name="f44" fmla="*/ f42 f36 1"/>
              <a:gd name="f45" fmla="*/ f43 f36 1"/>
              <a:gd name="f46" fmla="*/ f43 f37 1"/>
              <a:gd name="f47" fmla="*/ f4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4" t="f47" r="f45" b="f46"/>
            <a:pathLst>
              <a:path w="3240000" h="3240000">
                <a:moveTo>
                  <a:pt x="f4" y="f5"/>
                </a:moveTo>
                <a:lnTo>
                  <a:pt x="f4" y="f6"/>
                </a:lnTo>
                <a:lnTo>
                  <a:pt x="f6" y="f6"/>
                </a:lnTo>
                <a:lnTo>
                  <a:pt x="f6" y="f7"/>
                </a:lnTo>
                <a:lnTo>
                  <a:pt x="f8" y="f7"/>
                </a:lnTo>
                <a:cubicBezTo>
                  <a:pt x="f9" y="f10"/>
                  <a:pt x="f11" y="f12"/>
                  <a:pt x="f13" y="f14"/>
                </a:cubicBezTo>
                <a:lnTo>
                  <a:pt x="f15" y="f16"/>
                </a:lnTo>
                <a:cubicBezTo>
                  <a:pt x="f17" y="f18"/>
                  <a:pt x="f19" y="f20"/>
                  <a:pt x="f21" y="f22"/>
                </a:cubicBezTo>
                <a:cubicBezTo>
                  <a:pt x="f23" y="f24"/>
                  <a:pt x="f25" y="f26"/>
                  <a:pt x="f27" y="f28"/>
                </a:cubicBezTo>
                <a:lnTo>
                  <a:pt x="f29" y="f28"/>
                </a:lnTo>
                <a:cubicBezTo>
                  <a:pt x="f30" y="f31"/>
                  <a:pt x="f32" y="f33"/>
                  <a:pt x="f34" y="f7"/>
                </a:cubicBezTo>
                <a:lnTo>
                  <a:pt x="f7" y="f7"/>
                </a:lnTo>
                <a:lnTo>
                  <a:pt x="f7" y="f28"/>
                </a:lnTo>
                <a:lnTo>
                  <a:pt x="f35" y="f28"/>
                </a:lnTo>
                <a:lnTo>
                  <a:pt x="f35" y="f5"/>
                </a:lnTo>
                <a:close/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8" name="Teardrop 1">
            <a:extLst>
              <a:ext uri="{FF2B5EF4-FFF2-40B4-BE49-F238E27FC236}">
                <a16:creationId xmlns:a16="http://schemas.microsoft.com/office/drawing/2014/main" id="{7347C39D-3D58-8613-2BE5-21E287167271}"/>
              </a:ext>
            </a:extLst>
          </p:cNvPr>
          <p:cNvSpPr/>
          <p:nvPr/>
        </p:nvSpPr>
        <p:spPr>
          <a:xfrm rot="18805987">
            <a:off x="6261074" y="1530564"/>
            <a:ext cx="413884" cy="409568"/>
          </a:xfrm>
          <a:custGeom>
            <a:avLst/>
            <a:gdLst>
              <a:gd name="f0" fmla="val w"/>
              <a:gd name="f1" fmla="val h"/>
              <a:gd name="f2" fmla="val 0"/>
              <a:gd name="f3" fmla="val 1807241"/>
              <a:gd name="f4" fmla="val 1788383"/>
              <a:gd name="f5" fmla="val 712876"/>
              <a:gd name="f6" fmla="val 1117592"/>
              <a:gd name="f7" fmla="val 771173"/>
              <a:gd name="f8" fmla="val 1181828"/>
              <a:gd name="f9" fmla="val 811089"/>
              <a:gd name="f10" fmla="val 1255910"/>
              <a:gd name="f11" fmla="val 847925"/>
              <a:gd name="f12" fmla="val 1348018"/>
              <a:gd name="f13" fmla="val 814544"/>
              <a:gd name="f14" fmla="val 1418896"/>
              <a:gd name="f15" fmla="val 753893"/>
              <a:gd name="f16" fmla="val 1474052"/>
              <a:gd name="f17" fmla="val 679064"/>
              <a:gd name="f18" fmla="val 1498332"/>
              <a:gd name="f19" fmla="val 308226"/>
              <a:gd name="f20" fmla="val 1106637"/>
              <a:gd name="f21" fmla="val 336560"/>
              <a:gd name="f22" fmla="val 1033247"/>
              <a:gd name="f23" fmla="val 394949"/>
              <a:gd name="f24" fmla="val 975701"/>
              <a:gd name="f25" fmla="val 467546"/>
              <a:gd name="f26" fmla="val 946245"/>
              <a:gd name="f27" fmla="val 577903"/>
              <a:gd name="f28" fmla="val 998968"/>
              <a:gd name="f29" fmla="val 654580"/>
              <a:gd name="f30" fmla="val 1053357"/>
              <a:gd name="f31" fmla="val 1038527"/>
              <a:gd name="f32" fmla="val 398886"/>
              <a:gd name="f33" fmla="val 1405560"/>
              <a:gd name="f34" fmla="val 786562"/>
              <a:gd name="f35" fmla="val 1374476"/>
              <a:gd name="f36" fmla="val 799049"/>
              <a:gd name="f37" fmla="val 1340402"/>
              <a:gd name="f38" fmla="val 804299"/>
              <a:gd name="f39" fmla="val 1305054"/>
              <a:gd name="f40" fmla="val 803332"/>
              <a:gd name="f41" fmla="val 1008167"/>
              <a:gd name="f42" fmla="val 795212"/>
              <a:gd name="f43" fmla="val 1016288"/>
              <a:gd name="f44" fmla="val 498325"/>
              <a:gd name="f45" fmla="val 1017255"/>
              <a:gd name="f46" fmla="val 462976"/>
              <a:gd name="f47" fmla="val 1024360"/>
              <a:gd name="f48" fmla="val 429240"/>
              <a:gd name="f49" fmla="val 1097925"/>
              <a:gd name="f50" fmla="val 218888"/>
              <a:gd name="f51" fmla="val 992582"/>
              <a:gd name="f52" fmla="val 279303"/>
              <a:gd name="f53" fmla="val 921871"/>
              <a:gd name="f54" fmla="val 392886"/>
              <a:gd name="f55" fmla="val 921053"/>
              <a:gd name="f56" fmla="val 523256"/>
              <a:gd name="f57" fmla="val 919136"/>
              <a:gd name="f58" fmla="val 828763"/>
              <a:gd name="f59" fmla="val 830924"/>
              <a:gd name="f60" fmla="val 915875"/>
              <a:gd name="f61" fmla="val 525417"/>
              <a:gd name="f62" fmla="val 913958"/>
              <a:gd name="f63" fmla="val 403891"/>
              <a:gd name="f64" fmla="val 913196"/>
              <a:gd name="f65" fmla="val 296188"/>
              <a:gd name="f66" fmla="val 973343"/>
              <a:gd name="f67" fmla="val 234366"/>
              <a:gd name="f68" fmla="val 1067831"/>
              <a:gd name="f69" fmla="val 710285"/>
              <a:gd name="f70" fmla="val 1570519"/>
              <a:gd name="f71" fmla="val 811872"/>
              <a:gd name="f72" fmla="val 1510375"/>
              <a:gd name="f73" fmla="val 878808"/>
              <a:gd name="f74" fmla="val 1399439"/>
              <a:gd name="f75" fmla="val 879603"/>
              <a:gd name="f76" fmla="val 1272618"/>
              <a:gd name="f77" fmla="val 881520"/>
              <a:gd name="f78" fmla="val 967111"/>
              <a:gd name="f79" fmla="val 969732"/>
              <a:gd name="f80" fmla="val 879999"/>
              <a:gd name="f81" fmla="val 1275239"/>
              <a:gd name="f82" fmla="val 881916"/>
              <a:gd name="f83" fmla="val 1400271"/>
              <a:gd name="f84" fmla="val 882701"/>
              <a:gd name="f85" fmla="val 1510670"/>
              <a:gd name="f86" fmla="val 819011"/>
              <a:gd name="f87" fmla="val 1573529"/>
              <a:gd name="f88" fmla="val 721242"/>
              <a:gd name="f89" fmla="val 1162945"/>
              <a:gd name="f90" fmla="val 27894"/>
              <a:gd name="f91" fmla="val 1782798"/>
              <a:gd name="f92" fmla="val 682611"/>
              <a:gd name="f93" fmla="val 1816692"/>
              <a:gd name="f94" fmla="val 718411"/>
              <a:gd name="f95" fmla="val 1815147"/>
              <a:gd name="f96" fmla="val 774907"/>
              <a:gd name="f97" fmla="val 1779347"/>
              <a:gd name="f98" fmla="val 808801"/>
              <a:gd name="f99" fmla="val 1743547"/>
              <a:gd name="f100" fmla="val 842694"/>
              <a:gd name="f101" fmla="val 1687050"/>
              <a:gd name="f102" fmla="val 841149"/>
              <a:gd name="f103" fmla="val 1653157"/>
              <a:gd name="f104" fmla="val 805349"/>
              <a:gd name="f105" fmla="val 1644015"/>
              <a:gd name="f106" fmla="val 795693"/>
              <a:gd name="f107" fmla="val 1561789"/>
              <a:gd name="f108" fmla="val 910282"/>
              <a:gd name="f109" fmla="val 1426630"/>
              <a:gd name="f110" fmla="val 983636"/>
              <a:gd name="f111" fmla="val 1274606"/>
              <a:gd name="f112" fmla="val 982683"/>
              <a:gd name="f113" fmla="val 980378"/>
              <a:gd name="f114" fmla="val 980836"/>
              <a:gd name="f115" fmla="val 1270380"/>
              <a:gd name="f116" fmla="val 1427425"/>
              <a:gd name="f117" fmla="val 901198"/>
              <a:gd name="f118" fmla="val 1565976"/>
              <a:gd name="f119" fmla="val 779756"/>
              <a:gd name="f120" fmla="val 1647056"/>
              <a:gd name="f121" fmla="val 807405"/>
              <a:gd name="f122" fmla="val 1681913"/>
              <a:gd name="f123" fmla="val 803595"/>
              <a:gd name="f124" fmla="val 1732594"/>
              <a:gd name="f125" fmla="val 770486"/>
              <a:gd name="f126" fmla="val 1763941"/>
              <a:gd name="f127" fmla="val 734686"/>
              <a:gd name="f128" fmla="val 1797834"/>
              <a:gd name="f129" fmla="val 678189"/>
              <a:gd name="f130" fmla="val 1796289"/>
              <a:gd name="f131" fmla="val 644296"/>
              <a:gd name="f132" fmla="val 1760489"/>
              <a:gd name="f133" fmla="val 24442"/>
              <a:gd name="f134" fmla="val 1105772"/>
              <a:gd name="f135" fmla="val -9451"/>
              <a:gd name="f136" fmla="val 1069973"/>
              <a:gd name="f137" fmla="val -7906"/>
              <a:gd name="f138" fmla="val 1013476"/>
              <a:gd name="f139" fmla="val 979583"/>
              <a:gd name="f140" fmla="val 63694"/>
              <a:gd name="f141" fmla="val 945689"/>
              <a:gd name="f142" fmla="val 120190"/>
              <a:gd name="f143" fmla="val 947235"/>
              <a:gd name="f144" fmla="val 154084"/>
              <a:gd name="f145" fmla="val 983034"/>
              <a:gd name="f146" fmla="val 163237"/>
              <a:gd name="f147" fmla="val 992702"/>
              <a:gd name="f148" fmla="val 244774"/>
              <a:gd name="f149" fmla="val 882877"/>
              <a:gd name="f150" fmla="val 375836"/>
              <a:gd name="f151" fmla="val 813180"/>
              <a:gd name="f152" fmla="val 523178"/>
              <a:gd name="f153" fmla="val 818460"/>
              <a:gd name="f154" fmla="val 820284"/>
              <a:gd name="f155" fmla="val 522622"/>
              <a:gd name="f156" fmla="val 821285"/>
              <a:gd name="f157" fmla="val 363119"/>
              <a:gd name="f158" fmla="val 903845"/>
              <a:gd name="f159" fmla="val 223207"/>
              <a:gd name="f160" fmla="val 1028952"/>
              <a:gd name="f161" fmla="val 143673"/>
              <a:gd name="f162" fmla="val 999689"/>
              <a:gd name="f163" fmla="val 108599"/>
              <a:gd name="f164" fmla="val 1002953"/>
              <a:gd name="f165" fmla="val 56445"/>
              <a:gd name="f166" fmla="val 1036755"/>
              <a:gd name="f167" fmla="val 24443"/>
              <a:gd name="f168" fmla="val 1072555"/>
              <a:gd name="f169" fmla="val 1129052"/>
              <a:gd name="f170" fmla="*/ f0 1 1807241"/>
              <a:gd name="f171" fmla="*/ f1 1 1788383"/>
              <a:gd name="f172" fmla="val f2"/>
              <a:gd name="f173" fmla="val f3"/>
              <a:gd name="f174" fmla="val f4"/>
              <a:gd name="f175" fmla="+- f174 0 f172"/>
              <a:gd name="f176" fmla="+- f173 0 f172"/>
              <a:gd name="f177" fmla="*/ f176 1 1807241"/>
              <a:gd name="f178" fmla="*/ f175 1 1788383"/>
              <a:gd name="f179" fmla="*/ f172 1 f177"/>
              <a:gd name="f180" fmla="*/ f173 1 f177"/>
              <a:gd name="f181" fmla="*/ f172 1 f178"/>
              <a:gd name="f182" fmla="*/ f174 1 f178"/>
              <a:gd name="f183" fmla="*/ f179 f170 1"/>
              <a:gd name="f184" fmla="*/ f180 f170 1"/>
              <a:gd name="f185" fmla="*/ f182 f171 1"/>
              <a:gd name="f186" fmla="*/ f181 f17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3" t="f186" r="f184" b="f185"/>
            <a:pathLst>
              <a:path w="1807241" h="1788383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lnTo>
                  <a:pt x="f19" y="f20"/>
                </a:ln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5" y="f6"/>
                </a:cubicBezTo>
                <a:close/>
                <a:moveTo>
                  <a:pt x="f31" y="f32"/>
                </a:move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lnTo>
                  <a:pt x="f41" y="f42"/>
                </a:lnTo>
                <a:lnTo>
                  <a:pt x="f43" y="f44"/>
                </a:lnTo>
                <a:cubicBezTo>
                  <a:pt x="f45" y="f46"/>
                  <a:pt x="f47" y="f48"/>
                  <a:pt x="f31" y="f32"/>
                </a:cubicBezTo>
                <a:close/>
                <a:moveTo>
                  <a:pt x="f49" y="f50"/>
                </a:moveTo>
                <a:cubicBezTo>
                  <a:pt x="f51" y="f52"/>
                  <a:pt x="f53" y="f54"/>
                  <a:pt x="f55" y="f56"/>
                </a:cubicBezTo>
                <a:lnTo>
                  <a:pt x="f57" y="f58"/>
                </a:lnTo>
                <a:lnTo>
                  <a:pt x="f59" y="f60"/>
                </a:lnTo>
                <a:lnTo>
                  <a:pt x="f61" y="f62"/>
                </a:lnTo>
                <a:cubicBezTo>
                  <a:pt x="f63" y="f64"/>
                  <a:pt x="f65" y="f66"/>
                  <a:pt x="f67" y="f68"/>
                </a:cubicBezTo>
                <a:lnTo>
                  <a:pt x="f69" y="f70"/>
                </a:lnTo>
                <a:cubicBezTo>
                  <a:pt x="f71" y="f72"/>
                  <a:pt x="f73" y="f74"/>
                  <a:pt x="f75" y="f76"/>
                </a:cubicBez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cubicBezTo>
                  <a:pt x="f83" y="f84"/>
                  <a:pt x="f85" y="f86"/>
                  <a:pt x="f87" y="f88"/>
                </a:cubicBezTo>
                <a:close/>
                <a:moveTo>
                  <a:pt x="f89" y="f90"/>
                </a:moveTo>
                <a:lnTo>
                  <a:pt x="f91" y="f92"/>
                </a:lnTo>
                <a:cubicBezTo>
                  <a:pt x="f93" y="f94"/>
                  <a:pt x="f95" y="f96"/>
                  <a:pt x="f97" y="f98"/>
                </a:cubicBezTo>
                <a:cubicBezTo>
                  <a:pt x="f99" y="f100"/>
                  <a:pt x="f101" y="f102"/>
                  <a:pt x="f103" y="f104"/>
                </a:cubicBezTo>
                <a:lnTo>
                  <a:pt x="f105" y="f106"/>
                </a:lnTo>
                <a:cubicBezTo>
                  <a:pt x="f107" y="f108"/>
                  <a:pt x="f109" y="f110"/>
                  <a:pt x="f111" y="f112"/>
                </a:cubicBezTo>
                <a:lnTo>
                  <a:pt x="f113" y="f114"/>
                </a:lnTo>
                <a:lnTo>
                  <a:pt x="f113" y="f115"/>
                </a:lnTo>
                <a:cubicBezTo>
                  <a:pt x="f113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lnTo>
                  <a:pt x="f133" y="f134"/>
                </a:lnTo>
                <a:cubicBezTo>
                  <a:pt x="f135" y="f136"/>
                  <a:pt x="f137" y="f138"/>
                  <a:pt x="f90" y="f139"/>
                </a:cubicBezTo>
                <a:cubicBezTo>
                  <a:pt x="f140" y="f141"/>
                  <a:pt x="f142" y="f143"/>
                  <a:pt x="f144" y="f145"/>
                </a:cubicBezTo>
                <a:lnTo>
                  <a:pt x="f146" y="f147"/>
                </a:lnTo>
                <a:cubicBezTo>
                  <a:pt x="f148" y="f149"/>
                  <a:pt x="f150" y="f151"/>
                  <a:pt x="f152" y="f151"/>
                </a:cubicBezTo>
                <a:lnTo>
                  <a:pt x="f153" y="f151"/>
                </a:lnTo>
                <a:lnTo>
                  <a:pt x="f154" y="f155"/>
                </a:lnTo>
                <a:cubicBezTo>
                  <a:pt x="f156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35"/>
                  <a:pt x="f169" y="f137"/>
                  <a:pt x="f89" y="f90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19" name="Rectangle 130">
            <a:extLst>
              <a:ext uri="{FF2B5EF4-FFF2-40B4-BE49-F238E27FC236}">
                <a16:creationId xmlns:a16="http://schemas.microsoft.com/office/drawing/2014/main" id="{3EEF69BB-BD96-8EB4-614C-078CF62EEC69}"/>
              </a:ext>
            </a:extLst>
          </p:cNvPr>
          <p:cNvSpPr/>
          <p:nvPr/>
        </p:nvSpPr>
        <p:spPr>
          <a:xfrm>
            <a:off x="6865663" y="1530614"/>
            <a:ext cx="408435" cy="410291"/>
          </a:xfrm>
          <a:custGeom>
            <a:avLst/>
            <a:gdLst>
              <a:gd name="f0" fmla="val w"/>
              <a:gd name="f1" fmla="val h"/>
              <a:gd name="f2" fmla="val 0"/>
              <a:gd name="f3" fmla="val 371900"/>
              <a:gd name="f4" fmla="val 373588"/>
              <a:gd name="f5" fmla="val 297080"/>
              <a:gd name="f6" fmla="val 129105"/>
              <a:gd name="f7" fmla="val 284273"/>
              <a:gd name="f8" fmla="val 219737"/>
              <a:gd name="f9" fmla="val 305496"/>
              <a:gd name="f10" fmla="val 333001"/>
              <a:gd name="f11" fmla="val 228265"/>
              <a:gd name="f12" fmla="val 250807"/>
              <a:gd name="f13" fmla="val 263614"/>
              <a:gd name="f14" fmla="val 157021"/>
              <a:gd name="f15" fmla="val 175826"/>
              <a:gd name="f16" fmla="val 195129"/>
              <a:gd name="f17" fmla="val 93087"/>
              <a:gd name="f18" fmla="val 117372"/>
              <a:gd name="f19" fmla="val 141984"/>
              <a:gd name="f20" fmla="val 123179"/>
              <a:gd name="f21" fmla="val 58494"/>
              <a:gd name="f22" fmla="val 84208"/>
              <a:gd name="f23" fmla="val 95969"/>
              <a:gd name="f24" fmla="val 354346"/>
              <a:gd name="f25" fmla="val 97437"/>
              <a:gd name="f26" fmla="val 356087"/>
              <a:gd name="f27" fmla="val 96136"/>
              <a:gd name="f28" fmla="val 357928"/>
              <a:gd name="f29" fmla="val 96353"/>
              <a:gd name="f30" fmla="val 359747"/>
              <a:gd name="f31" fmla="val 96905"/>
              <a:gd name="f32" fmla="val 360371"/>
              <a:gd name="f33" fmla="val 97095"/>
              <a:gd name="f34" fmla="val 368954"/>
              <a:gd name="f35" fmla="val 99700"/>
              <a:gd name="f36" fmla="val 373801"/>
              <a:gd name="f37" fmla="val 108770"/>
              <a:gd name="f38" fmla="val 371196"/>
              <a:gd name="f39" fmla="val 117354"/>
              <a:gd name="f40" fmla="val 333339"/>
              <a:gd name="f41" fmla="val 242097"/>
              <a:gd name="f42" fmla="val 331591"/>
              <a:gd name="f43" fmla="val 247858"/>
              <a:gd name="f44" fmla="val 326929"/>
              <a:gd name="f45" fmla="val 251935"/>
              <a:gd name="f46" fmla="val 321206"/>
              <a:gd name="f47" fmla="val 252122"/>
              <a:gd name="f48" fmla="val 252873"/>
              <a:gd name="f49" fmla="val 313576"/>
              <a:gd name="f50" fmla="val 313378"/>
              <a:gd name="f51" fmla="val 253010"/>
              <a:gd name="f52" fmla="val 313229"/>
              <a:gd name="f53" fmla="val 252967"/>
              <a:gd name="f54" fmla="val 313080"/>
              <a:gd name="f55" fmla="val 252922"/>
              <a:gd name="f56" fmla="val 312919"/>
              <a:gd name="f57" fmla="val 126251"/>
              <a:gd name="f58" fmla="val 133971"/>
              <a:gd name="f59" fmla="val 281687"/>
              <a:gd name="f60" fmla="val 321075"/>
              <a:gd name="f61" fmla="val 314823"/>
              <a:gd name="f62" fmla="val 318480"/>
              <a:gd name="f63" fmla="val 329614"/>
              <a:gd name="f64" fmla="val 318311"/>
              <a:gd name="f65" fmla="val 336414"/>
              <a:gd name="f66" fmla="val 328969"/>
              <a:gd name="f67" fmla="val 341215"/>
              <a:gd name="f68" fmla="val 359094"/>
              <a:gd name="f69" fmla="val 321920"/>
              <a:gd name="f70" fmla="val 304041"/>
              <a:gd name="f71" fmla="val 286162"/>
              <a:gd name="f72" fmla="val 271668"/>
              <a:gd name="f73" fmla="val 278468"/>
              <a:gd name="f74" fmla="val 289602"/>
              <a:gd name="f75" fmla="val 142850"/>
              <a:gd name="f76" fmla="val 143397"/>
              <a:gd name="f77" fmla="val 316865"/>
              <a:gd name="f78" fmla="val 151629"/>
              <a:gd name="f79" fmla="val 321811"/>
              <a:gd name="f80" fmla="val 156401"/>
              <a:gd name="f81" fmla="val 330956"/>
              <a:gd name="f82" fmla="val 141907"/>
              <a:gd name="f83" fmla="val 124028"/>
              <a:gd name="f84" fmla="val 106149"/>
              <a:gd name="f85" fmla="val 91655"/>
              <a:gd name="f86" fmla="val 329356"/>
              <a:gd name="f87" fmla="val 98032"/>
              <a:gd name="f88" fmla="val 318986"/>
              <a:gd name="f89" fmla="val 108649"/>
              <a:gd name="f90" fmla="val 315212"/>
              <a:gd name="f91" fmla="val 33542"/>
              <a:gd name="f92" fmla="val 34909"/>
              <a:gd name="f93" fmla="val 1773"/>
              <a:gd name="f94" fmla="val 51879"/>
              <a:gd name="f95" fmla="*/ f0 1 371900"/>
              <a:gd name="f96" fmla="*/ f1 1 373588"/>
              <a:gd name="f97" fmla="val f2"/>
              <a:gd name="f98" fmla="val f3"/>
              <a:gd name="f99" fmla="val f4"/>
              <a:gd name="f100" fmla="+- f99 0 f97"/>
              <a:gd name="f101" fmla="+- f98 0 f97"/>
              <a:gd name="f102" fmla="*/ f101 1 371900"/>
              <a:gd name="f103" fmla="*/ f100 1 373588"/>
              <a:gd name="f104" fmla="*/ f97 1 f102"/>
              <a:gd name="f105" fmla="*/ f98 1 f102"/>
              <a:gd name="f106" fmla="*/ f97 1 f103"/>
              <a:gd name="f107" fmla="*/ f99 1 f103"/>
              <a:gd name="f108" fmla="*/ f104 f95 1"/>
              <a:gd name="f109" fmla="*/ f105 f95 1"/>
              <a:gd name="f110" fmla="*/ f107 f96 1"/>
              <a:gd name="f111" fmla="*/ f106 f9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8" t="f111" r="f109" b="f110"/>
            <a:pathLst>
              <a:path w="371900" h="373588">
                <a:moveTo>
                  <a:pt x="f5" y="f6"/>
                </a:moveTo>
                <a:lnTo>
                  <a:pt x="f7" y="f8"/>
                </a:lnTo>
                <a:lnTo>
                  <a:pt x="f9" y="f8"/>
                </a:lnTo>
                <a:lnTo>
                  <a:pt x="f10" y="f6"/>
                </a:lnTo>
                <a:close/>
                <a:moveTo>
                  <a:pt x="f11" y="f6"/>
                </a:moveTo>
                <a:lnTo>
                  <a:pt x="f11" y="f8"/>
                </a:lnTo>
                <a:lnTo>
                  <a:pt x="f12" y="f8"/>
                </a:lnTo>
                <a:lnTo>
                  <a:pt x="f13" y="f6"/>
                </a:lnTo>
                <a:close/>
                <a:moveTo>
                  <a:pt x="f14" y="f6"/>
                </a:moveTo>
                <a:lnTo>
                  <a:pt x="f15" y="f8"/>
                </a:lnTo>
                <a:lnTo>
                  <a:pt x="f16" y="f8"/>
                </a:lnTo>
                <a:lnTo>
                  <a:pt x="f16" y="f6"/>
                </a:lnTo>
                <a:close/>
                <a:moveTo>
                  <a:pt x="f17" y="f6"/>
                </a:moveTo>
                <a:lnTo>
                  <a:pt x="f18" y="f8"/>
                </a:lnTo>
                <a:lnTo>
                  <a:pt x="f19" y="f8"/>
                </a:lnTo>
                <a:lnTo>
                  <a:pt x="f20" y="f6"/>
                </a:lnTo>
                <a:close/>
                <a:moveTo>
                  <a:pt x="f21" y="f2"/>
                </a:moveTo>
                <a:lnTo>
                  <a:pt x="f22" y="f23"/>
                </a:lnTo>
                <a:lnTo>
                  <a:pt x="f24" y="f23"/>
                </a:ln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lnTo>
                  <a:pt x="f32" y="f33"/>
                </a:lnTo>
                <a:cubicBezTo>
                  <a:pt x="f34" y="f35"/>
                  <a:pt x="f36" y="f37"/>
                  <a:pt x="f38" y="f39"/>
                </a:cubicBezTo>
                <a:lnTo>
                  <a:pt x="f40" y="f41"/>
                </a:lnTo>
                <a:cubicBezTo>
                  <a:pt x="f42" y="f43"/>
                  <a:pt x="f44" y="f45"/>
                  <a:pt x="f46" y="f47"/>
                </a:cubicBezTo>
                <a:lnTo>
                  <a:pt x="f46" y="f48"/>
                </a:lnTo>
                <a:lnTo>
                  <a:pt x="f49" y="f48"/>
                </a:lnTo>
                <a:cubicBezTo>
                  <a:pt x="f50" y="f51"/>
                  <a:pt x="f52" y="f53"/>
                  <a:pt x="f54" y="f55"/>
                </a:cubicBezTo>
                <a:lnTo>
                  <a:pt x="f56" y="f48"/>
                </a:lnTo>
                <a:lnTo>
                  <a:pt x="f57" y="f48"/>
                </a:lnTo>
                <a:lnTo>
                  <a:pt x="f58" y="f59"/>
                </a:lnTo>
                <a:lnTo>
                  <a:pt x="f60" y="f59"/>
                </a:lnTo>
                <a:lnTo>
                  <a:pt x="f60" y="f61"/>
                </a:lnTo>
                <a:lnTo>
                  <a:pt x="f62" y="f61"/>
                </a:lnTo>
                <a:cubicBezTo>
                  <a:pt x="f63" y="f64"/>
                  <a:pt x="f65" y="f66"/>
                  <a:pt x="f65" y="f67"/>
                </a:cubicBezTo>
                <a:cubicBezTo>
                  <a:pt x="f65" y="f68"/>
                  <a:pt x="f69" y="f4"/>
                  <a:pt x="f70" y="f4"/>
                </a:cubicBezTo>
                <a:cubicBezTo>
                  <a:pt x="f71" y="f4"/>
                  <a:pt x="f72" y="f68"/>
                  <a:pt x="f72" y="f67"/>
                </a:cubicBezTo>
                <a:cubicBezTo>
                  <a:pt x="f72" y="f66"/>
                  <a:pt x="f73" y="f64"/>
                  <a:pt x="f74" y="f61"/>
                </a:cubicBezTo>
                <a:lnTo>
                  <a:pt x="f75" y="f61"/>
                </a:lnTo>
                <a:lnTo>
                  <a:pt x="f76" y="f77"/>
                </a:lnTo>
                <a:cubicBezTo>
                  <a:pt x="f78" y="f79"/>
                  <a:pt x="f80" y="f81"/>
                  <a:pt x="f80" y="f67"/>
                </a:cubicBezTo>
                <a:cubicBezTo>
                  <a:pt x="f80" y="f68"/>
                  <a:pt x="f82" y="f4"/>
                  <a:pt x="f83" y="f4"/>
                </a:cubicBezTo>
                <a:cubicBezTo>
                  <a:pt x="f84" y="f4"/>
                  <a:pt x="f85" y="f68"/>
                  <a:pt x="f85" y="f67"/>
                </a:cubicBez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lnTo>
                  <a:pt x="f2" y="f92"/>
                </a:lnTo>
                <a:lnTo>
                  <a:pt x="f2" y="f93"/>
                </a:lnTo>
                <a:lnTo>
                  <a:pt x="f94" y="f93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0" name="Right Triangle 17">
            <a:extLst>
              <a:ext uri="{FF2B5EF4-FFF2-40B4-BE49-F238E27FC236}">
                <a16:creationId xmlns:a16="http://schemas.microsoft.com/office/drawing/2014/main" id="{E3E6478A-2C64-8C1C-47CB-AE2DBB2F1B87}"/>
              </a:ext>
            </a:extLst>
          </p:cNvPr>
          <p:cNvSpPr/>
          <p:nvPr/>
        </p:nvSpPr>
        <p:spPr>
          <a:xfrm>
            <a:off x="5688658" y="3809564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1999321"/>
              <a:gd name="f6" fmla="val 2603448"/>
              <a:gd name="f7" fmla="val 2772810"/>
              <a:gd name="f8" fmla="val 2528507"/>
              <a:gd name="f9" fmla="val 2263914"/>
              <a:gd name="f10" fmla="val 2230929"/>
              <a:gd name="f11" fmla="val 2516419"/>
              <a:gd name="f12" fmla="val 2435624"/>
              <a:gd name="f13" fmla="val 2688129"/>
              <a:gd name="f14" fmla="val 2940634"/>
              <a:gd name="f15" fmla="val 3145329"/>
              <a:gd name="f16" fmla="val 2011409"/>
              <a:gd name="f17" fmla="val 1806714"/>
              <a:gd name="f18" fmla="val 1576134"/>
              <a:gd name="f19" fmla="val 17032"/>
              <a:gd name="f20" fmla="val 2276728"/>
              <a:gd name="f21" fmla="val 17033"/>
              <a:gd name="f22" fmla="val 1576135"/>
              <a:gd name="f23" fmla="val 1321887"/>
              <a:gd name="f24" fmla="val 996125"/>
              <a:gd name="f25" fmla="val 2160187"/>
              <a:gd name="f26" fmla="val 1979345"/>
              <a:gd name="f27" fmla="val 2161001"/>
              <a:gd name="f28" fmla="val 1738579"/>
              <a:gd name="f29" fmla="val 2402384"/>
              <a:gd name="f30" fmla="val 2700000"/>
              <a:gd name="f31" fmla="val 2997617"/>
              <a:gd name="f32" fmla="val 3238999"/>
              <a:gd name="f33" fmla="val 3239814"/>
              <a:gd name="f34" fmla="val 1436085"/>
              <a:gd name="f35" fmla="val 2287664"/>
              <a:gd name="f36" fmla="val 888809"/>
              <a:gd name="f37" fmla="*/ f0 1 2721114"/>
              <a:gd name="f38" fmla="*/ f1 1 3240000"/>
              <a:gd name="f39" fmla="val f2"/>
              <a:gd name="f40" fmla="val f3"/>
              <a:gd name="f41" fmla="val f4"/>
              <a:gd name="f42" fmla="+- f41 0 f39"/>
              <a:gd name="f43" fmla="+- f40 0 f39"/>
              <a:gd name="f44" fmla="*/ f43 1 2721114"/>
              <a:gd name="f45" fmla="*/ f42 1 3240000"/>
              <a:gd name="f46" fmla="*/ f39 1 f44"/>
              <a:gd name="f47" fmla="*/ f40 1 f44"/>
              <a:gd name="f48" fmla="*/ f39 1 f45"/>
              <a:gd name="f49" fmla="*/ f41 1 f45"/>
              <a:gd name="f50" fmla="*/ f46 f37 1"/>
              <a:gd name="f51" fmla="*/ f47 f37 1"/>
              <a:gd name="f52" fmla="*/ f49 f38 1"/>
              <a:gd name="f53" fmla="*/ f48 f3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0" t="f53" r="f51" b="f52"/>
            <a:pathLst>
              <a:path w="2721114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6"/>
                </a:lnTo>
                <a:close/>
                <a:moveTo>
                  <a:pt x="f9" y="f10"/>
                </a:moveTo>
                <a:cubicBezTo>
                  <a:pt x="f11" y="f10"/>
                  <a:pt x="f3" y="f12"/>
                  <a:pt x="f3" y="f13"/>
                </a:cubicBezTo>
                <a:cubicBezTo>
                  <a:pt x="f3" y="f14"/>
                  <a:pt x="f11" y="f15"/>
                  <a:pt x="f9" y="f15"/>
                </a:cubicBezTo>
                <a:cubicBezTo>
                  <a:pt x="f16" y="f15"/>
                  <a:pt x="f17" y="f14"/>
                  <a:pt x="f17" y="f13"/>
                </a:cubicBezTo>
                <a:cubicBezTo>
                  <a:pt x="f17" y="f12"/>
                  <a:pt x="f16" y="f10"/>
                  <a:pt x="f9" y="f10"/>
                </a:cubicBezTo>
                <a:close/>
                <a:moveTo>
                  <a:pt x="f18" y="f19"/>
                </a:moveTo>
                <a:lnTo>
                  <a:pt x="f20" y="f19"/>
                </a:lnTo>
                <a:lnTo>
                  <a:pt x="f20" y="f21"/>
                </a:lnTo>
                <a:lnTo>
                  <a:pt x="f22" y="f21"/>
                </a:lnTo>
                <a:close/>
                <a:moveTo>
                  <a:pt x="f2" y="f19"/>
                </a:moveTo>
                <a:lnTo>
                  <a:pt x="f23" y="f19"/>
                </a:lnTo>
                <a:lnTo>
                  <a:pt x="f23" y="f24"/>
                </a:lnTo>
                <a:lnTo>
                  <a:pt x="f20" y="f24"/>
                </a:lnTo>
                <a:lnTo>
                  <a:pt x="f20" y="f25"/>
                </a:lnTo>
                <a:cubicBezTo>
                  <a:pt x="f26" y="f27"/>
                  <a:pt x="f28" y="f29"/>
                  <a:pt x="f28" y="f30"/>
                </a:cubicBezTo>
                <a:cubicBezTo>
                  <a:pt x="f28" y="f31"/>
                  <a:pt x="f26" y="f32"/>
                  <a:pt x="f20" y="f33"/>
                </a:cubicBezTo>
                <a:lnTo>
                  <a:pt x="f20" y="f4"/>
                </a:lnTo>
                <a:lnTo>
                  <a:pt x="f2" y="f4"/>
                </a:lnTo>
                <a:close/>
                <a:moveTo>
                  <a:pt x="f34" y="f2"/>
                </a:moveTo>
                <a:lnTo>
                  <a:pt x="f35" y="f36"/>
                </a:lnTo>
                <a:lnTo>
                  <a:pt x="f34" y="f36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1" name="Right Triangle 17">
            <a:extLst>
              <a:ext uri="{FF2B5EF4-FFF2-40B4-BE49-F238E27FC236}">
                <a16:creationId xmlns:a16="http://schemas.microsoft.com/office/drawing/2014/main" id="{9AADC55A-9695-8DFF-5F50-FC5639181657}"/>
              </a:ext>
            </a:extLst>
          </p:cNvPr>
          <p:cNvSpPr/>
          <p:nvPr/>
        </p:nvSpPr>
        <p:spPr>
          <a:xfrm>
            <a:off x="5032375" y="3809564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179233"/>
              <a:gd name="f6" fmla="val 2431577"/>
              <a:gd name="f7" fmla="val 2611489"/>
              <a:gd name="f8" fmla="val 1999321"/>
              <a:gd name="f9" fmla="val 2780851"/>
              <a:gd name="f10" fmla="val 2960763"/>
              <a:gd name="f11" fmla="val 2348595"/>
              <a:gd name="f12" fmla="val 2528507"/>
              <a:gd name="f13" fmla="val 2263914"/>
              <a:gd name="f14" fmla="val 2238970"/>
              <a:gd name="f15" fmla="val 2516419"/>
              <a:gd name="f16" fmla="val 2443665"/>
              <a:gd name="f17" fmla="val 2696170"/>
              <a:gd name="f18" fmla="val 2948675"/>
              <a:gd name="f19" fmla="val 3153370"/>
              <a:gd name="f20" fmla="val 2011409"/>
              <a:gd name="f21" fmla="val 1806714"/>
              <a:gd name="f22" fmla="val 1576134"/>
              <a:gd name="f23" fmla="val 17032"/>
              <a:gd name="f24" fmla="val 2276728"/>
              <a:gd name="f25" fmla="val 17033"/>
              <a:gd name="f26" fmla="val 1576135"/>
              <a:gd name="f27" fmla="val 1321887"/>
              <a:gd name="f28" fmla="val 996125"/>
              <a:gd name="f29" fmla="val 2160187"/>
              <a:gd name="f30" fmla="val 1979345"/>
              <a:gd name="f31" fmla="val 2161001"/>
              <a:gd name="f32" fmla="val 1738579"/>
              <a:gd name="f33" fmla="val 2402384"/>
              <a:gd name="f34" fmla="val 2700000"/>
              <a:gd name="f35" fmla="val 2997617"/>
              <a:gd name="f36" fmla="val 3238999"/>
              <a:gd name="f37" fmla="val 3239814"/>
              <a:gd name="f38" fmla="val 1436085"/>
              <a:gd name="f39" fmla="val 2287664"/>
              <a:gd name="f40" fmla="val 888809"/>
              <a:gd name="f41" fmla="*/ f0 1 2721114"/>
              <a:gd name="f42" fmla="*/ f1 1 3240000"/>
              <a:gd name="f43" fmla="val f2"/>
              <a:gd name="f44" fmla="val f3"/>
              <a:gd name="f45" fmla="val f4"/>
              <a:gd name="f46" fmla="+- f45 0 f43"/>
              <a:gd name="f47" fmla="+- f44 0 f43"/>
              <a:gd name="f48" fmla="*/ f47 1 2721114"/>
              <a:gd name="f49" fmla="*/ f46 1 3240000"/>
              <a:gd name="f50" fmla="*/ f43 1 f48"/>
              <a:gd name="f51" fmla="*/ f44 1 f48"/>
              <a:gd name="f52" fmla="*/ f43 1 f49"/>
              <a:gd name="f53" fmla="*/ f45 1 f49"/>
              <a:gd name="f54" fmla="*/ f50 f41 1"/>
              <a:gd name="f55" fmla="*/ f51 f41 1"/>
              <a:gd name="f56" fmla="*/ f53 f42 1"/>
              <a:gd name="f57" fmla="*/ f52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4" t="f57" r="f55" b="f56"/>
            <a:pathLst>
              <a:path w="2721114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9"/>
                </a:lnTo>
                <a:lnTo>
                  <a:pt x="f5" y="f9"/>
                </a:lnTo>
                <a:lnTo>
                  <a:pt x="f5" y="f10"/>
                </a:lnTo>
                <a:lnTo>
                  <a:pt x="f11" y="f10"/>
                </a:lnTo>
                <a:lnTo>
                  <a:pt x="f11" y="f9"/>
                </a:lnTo>
                <a:lnTo>
                  <a:pt x="f12" y="f9"/>
                </a:lnTo>
                <a:lnTo>
                  <a:pt x="f12" y="f7"/>
                </a:lnTo>
                <a:lnTo>
                  <a:pt x="f11" y="f7"/>
                </a:lnTo>
                <a:lnTo>
                  <a:pt x="f11" y="f6"/>
                </a:lnTo>
                <a:close/>
                <a:moveTo>
                  <a:pt x="f13" y="f14"/>
                </a:moveTo>
                <a:cubicBezTo>
                  <a:pt x="f15" y="f14"/>
                  <a:pt x="f3" y="f16"/>
                  <a:pt x="f3" y="f17"/>
                </a:cubicBezTo>
                <a:cubicBezTo>
                  <a:pt x="f3" y="f18"/>
                  <a:pt x="f15" y="f19"/>
                  <a:pt x="f13" y="f19"/>
                </a:cubicBezTo>
                <a:cubicBezTo>
                  <a:pt x="f20" y="f19"/>
                  <a:pt x="f21" y="f18"/>
                  <a:pt x="f21" y="f17"/>
                </a:cubicBezTo>
                <a:cubicBezTo>
                  <a:pt x="f21" y="f16"/>
                  <a:pt x="f20" y="f14"/>
                  <a:pt x="f13" y="f14"/>
                </a:cubicBezTo>
                <a:close/>
                <a:moveTo>
                  <a:pt x="f22" y="f23"/>
                </a:moveTo>
                <a:lnTo>
                  <a:pt x="f24" y="f23"/>
                </a:lnTo>
                <a:lnTo>
                  <a:pt x="f24" y="f25"/>
                </a:lnTo>
                <a:lnTo>
                  <a:pt x="f26" y="f25"/>
                </a:lnTo>
                <a:close/>
                <a:moveTo>
                  <a:pt x="f2" y="f23"/>
                </a:moveTo>
                <a:lnTo>
                  <a:pt x="f27" y="f23"/>
                </a:lnTo>
                <a:lnTo>
                  <a:pt x="f27" y="f28"/>
                </a:lnTo>
                <a:lnTo>
                  <a:pt x="f24" y="f28"/>
                </a:lnTo>
                <a:lnTo>
                  <a:pt x="f24" y="f29"/>
                </a:lnTo>
                <a:cubicBezTo>
                  <a:pt x="f30" y="f31"/>
                  <a:pt x="f32" y="f33"/>
                  <a:pt x="f32" y="f34"/>
                </a:cubicBezTo>
                <a:cubicBezTo>
                  <a:pt x="f32" y="f35"/>
                  <a:pt x="f30" y="f36"/>
                  <a:pt x="f24" y="f37"/>
                </a:cubicBezTo>
                <a:lnTo>
                  <a:pt x="f24" y="f4"/>
                </a:lnTo>
                <a:lnTo>
                  <a:pt x="f2" y="f4"/>
                </a:lnTo>
                <a:close/>
                <a:moveTo>
                  <a:pt x="f38" y="f2"/>
                </a:moveTo>
                <a:lnTo>
                  <a:pt x="f39" y="f40"/>
                </a:lnTo>
                <a:lnTo>
                  <a:pt x="f38" y="f40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2" name="Right Triangle 17">
            <a:extLst>
              <a:ext uri="{FF2B5EF4-FFF2-40B4-BE49-F238E27FC236}">
                <a16:creationId xmlns:a16="http://schemas.microsoft.com/office/drawing/2014/main" id="{4C9CBC82-1B90-AA78-61F3-1E35F7443475}"/>
              </a:ext>
            </a:extLst>
          </p:cNvPr>
          <p:cNvSpPr/>
          <p:nvPr/>
        </p:nvSpPr>
        <p:spPr>
          <a:xfrm>
            <a:off x="6344932" y="3809564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136698"/>
              <a:gd name="f6" fmla="val 2449196"/>
              <a:gd name="f7" fmla="val 2016940"/>
              <a:gd name="f8" fmla="val 2568954"/>
              <a:gd name="f9" fmla="val 2144156"/>
              <a:gd name="f10" fmla="val 2696170"/>
              <a:gd name="f11" fmla="val 2823386"/>
              <a:gd name="f12" fmla="val 2943144"/>
              <a:gd name="f13" fmla="val 2263914"/>
              <a:gd name="f14" fmla="val 2815928"/>
              <a:gd name="f15" fmla="val 2391130"/>
              <a:gd name="f16" fmla="val 2510888"/>
              <a:gd name="f17" fmla="val 2383672"/>
              <a:gd name="f18" fmla="val 2576412"/>
              <a:gd name="f19" fmla="val 2238970"/>
              <a:gd name="f20" fmla="val 2516419"/>
              <a:gd name="f21" fmla="val 2443665"/>
              <a:gd name="f22" fmla="val 2948675"/>
              <a:gd name="f23" fmla="val 3153370"/>
              <a:gd name="f24" fmla="val 2011409"/>
              <a:gd name="f25" fmla="val 1806714"/>
              <a:gd name="f26" fmla="val 1576134"/>
              <a:gd name="f27" fmla="val 17032"/>
              <a:gd name="f28" fmla="val 2276728"/>
              <a:gd name="f29" fmla="val 17033"/>
              <a:gd name="f30" fmla="val 1576135"/>
              <a:gd name="f31" fmla="val 1321887"/>
              <a:gd name="f32" fmla="val 996125"/>
              <a:gd name="f33" fmla="val 2160187"/>
              <a:gd name="f34" fmla="val 1979345"/>
              <a:gd name="f35" fmla="val 2161001"/>
              <a:gd name="f36" fmla="val 1738579"/>
              <a:gd name="f37" fmla="val 2402384"/>
              <a:gd name="f38" fmla="val 2700000"/>
              <a:gd name="f39" fmla="val 2997617"/>
              <a:gd name="f40" fmla="val 3238999"/>
              <a:gd name="f41" fmla="val 3239814"/>
              <a:gd name="f42" fmla="val 1436085"/>
              <a:gd name="f43" fmla="val 2287664"/>
              <a:gd name="f44" fmla="val 888809"/>
              <a:gd name="f45" fmla="*/ f0 1 2721114"/>
              <a:gd name="f46" fmla="*/ f1 1 3240000"/>
              <a:gd name="f47" fmla="val f2"/>
              <a:gd name="f48" fmla="val f3"/>
              <a:gd name="f49" fmla="val f4"/>
              <a:gd name="f50" fmla="+- f49 0 f47"/>
              <a:gd name="f51" fmla="+- f48 0 f47"/>
              <a:gd name="f52" fmla="*/ f51 1 2721114"/>
              <a:gd name="f53" fmla="*/ f50 1 3240000"/>
              <a:gd name="f54" fmla="*/ f47 1 f52"/>
              <a:gd name="f55" fmla="*/ f48 1 f52"/>
              <a:gd name="f56" fmla="*/ f47 1 f53"/>
              <a:gd name="f57" fmla="*/ f49 1 f53"/>
              <a:gd name="f58" fmla="*/ f54 f45 1"/>
              <a:gd name="f59" fmla="*/ f55 f45 1"/>
              <a:gd name="f60" fmla="*/ f57 f46 1"/>
              <a:gd name="f61" fmla="*/ f56 f4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8" t="f61" r="f59" b="f60"/>
            <a:pathLst>
              <a:path w="2721114" h="3240000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7" y="f11"/>
                </a:lnTo>
                <a:lnTo>
                  <a:pt x="f5" y="f12"/>
                </a:lnTo>
                <a:lnTo>
                  <a:pt x="f13" y="f14"/>
                </a:lnTo>
                <a:lnTo>
                  <a:pt x="f15" y="f12"/>
                </a:lnTo>
                <a:lnTo>
                  <a:pt x="f16" y="f11"/>
                </a:lnTo>
                <a:lnTo>
                  <a:pt x="f17" y="f10"/>
                </a:lnTo>
                <a:lnTo>
                  <a:pt x="f16" y="f8"/>
                </a:lnTo>
                <a:lnTo>
                  <a:pt x="f15" y="f6"/>
                </a:lnTo>
                <a:lnTo>
                  <a:pt x="f13" y="f18"/>
                </a:lnTo>
                <a:close/>
                <a:moveTo>
                  <a:pt x="f13" y="f19"/>
                </a:moveTo>
                <a:cubicBezTo>
                  <a:pt x="f20" y="f19"/>
                  <a:pt x="f3" y="f21"/>
                  <a:pt x="f3" y="f10"/>
                </a:cubicBezTo>
                <a:cubicBezTo>
                  <a:pt x="f3" y="f22"/>
                  <a:pt x="f20" y="f23"/>
                  <a:pt x="f13" y="f23"/>
                </a:cubicBezTo>
                <a:cubicBezTo>
                  <a:pt x="f24" y="f23"/>
                  <a:pt x="f25" y="f22"/>
                  <a:pt x="f25" y="f10"/>
                </a:cubicBezTo>
                <a:cubicBezTo>
                  <a:pt x="f25" y="f21"/>
                  <a:pt x="f24" y="f19"/>
                  <a:pt x="f13" y="f19"/>
                </a:cubicBezTo>
                <a:close/>
                <a:moveTo>
                  <a:pt x="f26" y="f27"/>
                </a:moveTo>
                <a:lnTo>
                  <a:pt x="f28" y="f27"/>
                </a:lnTo>
                <a:lnTo>
                  <a:pt x="f28" y="f29"/>
                </a:lnTo>
                <a:lnTo>
                  <a:pt x="f30" y="f29"/>
                </a:lnTo>
                <a:close/>
                <a:moveTo>
                  <a:pt x="f2" y="f27"/>
                </a:moveTo>
                <a:lnTo>
                  <a:pt x="f31" y="f27"/>
                </a:lnTo>
                <a:lnTo>
                  <a:pt x="f31" y="f32"/>
                </a:lnTo>
                <a:lnTo>
                  <a:pt x="f28" y="f32"/>
                </a:lnTo>
                <a:lnTo>
                  <a:pt x="f28" y="f33"/>
                </a:lnTo>
                <a:cubicBezTo>
                  <a:pt x="f34" y="f35"/>
                  <a:pt x="f36" y="f37"/>
                  <a:pt x="f36" y="f38"/>
                </a:cubicBezTo>
                <a:cubicBezTo>
                  <a:pt x="f36" y="f39"/>
                  <a:pt x="f34" y="f40"/>
                  <a:pt x="f28" y="f41"/>
                </a:cubicBezTo>
                <a:lnTo>
                  <a:pt x="f28" y="f4"/>
                </a:lnTo>
                <a:lnTo>
                  <a:pt x="f2" y="f4"/>
                </a:lnTo>
                <a:close/>
                <a:moveTo>
                  <a:pt x="f42" y="f2"/>
                </a:moveTo>
                <a:lnTo>
                  <a:pt x="f43" y="f44"/>
                </a:lnTo>
                <a:lnTo>
                  <a:pt x="f42" y="f44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3" name="Oval 44">
            <a:extLst>
              <a:ext uri="{FF2B5EF4-FFF2-40B4-BE49-F238E27FC236}">
                <a16:creationId xmlns:a16="http://schemas.microsoft.com/office/drawing/2014/main" id="{AAE9E6D8-824A-DBA3-FB32-C7F054158939}"/>
              </a:ext>
            </a:extLst>
          </p:cNvPr>
          <p:cNvSpPr/>
          <p:nvPr/>
        </p:nvSpPr>
        <p:spPr>
          <a:xfrm>
            <a:off x="7001215" y="3809564"/>
            <a:ext cx="358609" cy="426997"/>
          </a:xfrm>
          <a:custGeom>
            <a:avLst/>
            <a:gdLst>
              <a:gd name="f0" fmla="val w"/>
              <a:gd name="f1" fmla="val h"/>
              <a:gd name="f2" fmla="val 0"/>
              <a:gd name="f3" fmla="val 2721114"/>
              <a:gd name="f4" fmla="val 3240000"/>
              <a:gd name="f5" fmla="val 2519839"/>
              <a:gd name="f6" fmla="val 2469622"/>
              <a:gd name="f7" fmla="val 2201779"/>
              <a:gd name="f8" fmla="val 2787682"/>
              <a:gd name="f9" fmla="val 2003023"/>
              <a:gd name="f10" fmla="val 2588926"/>
              <a:gd name="f11" fmla="val 1901669"/>
              <a:gd name="f12" fmla="val 2690281"/>
              <a:gd name="f13" fmla="val 2203868"/>
              <a:gd name="f14" fmla="val 2992480"/>
              <a:gd name="f15" fmla="val 2305222"/>
              <a:gd name="f16" fmla="val 2891125"/>
              <a:gd name="f17" fmla="val 2303133"/>
              <a:gd name="f18" fmla="val 2889037"/>
              <a:gd name="f19" fmla="val 2621194"/>
              <a:gd name="f20" fmla="val 2570977"/>
              <a:gd name="f21" fmla="val 2263914"/>
              <a:gd name="f22" fmla="val 2238970"/>
              <a:gd name="f23" fmla="val 2516419"/>
              <a:gd name="f24" fmla="val 2443665"/>
              <a:gd name="f25" fmla="val 2696170"/>
              <a:gd name="f26" fmla="val 2948675"/>
              <a:gd name="f27" fmla="val 3153370"/>
              <a:gd name="f28" fmla="val 2011409"/>
              <a:gd name="f29" fmla="val 1806714"/>
              <a:gd name="f30" fmla="val 1576134"/>
              <a:gd name="f31" fmla="val 17032"/>
              <a:gd name="f32" fmla="val 2276728"/>
              <a:gd name="f33" fmla="val 17033"/>
              <a:gd name="f34" fmla="val 1576135"/>
              <a:gd name="f35" fmla="val 1321887"/>
              <a:gd name="f36" fmla="val 996125"/>
              <a:gd name="f37" fmla="val 2160187"/>
              <a:gd name="f38" fmla="val 1979345"/>
              <a:gd name="f39" fmla="val 2161001"/>
              <a:gd name="f40" fmla="val 1738579"/>
              <a:gd name="f41" fmla="val 2402384"/>
              <a:gd name="f42" fmla="val 2700000"/>
              <a:gd name="f43" fmla="val 2997617"/>
              <a:gd name="f44" fmla="val 3238999"/>
              <a:gd name="f45" fmla="val 3239814"/>
              <a:gd name="f46" fmla="val 1436085"/>
              <a:gd name="f47" fmla="val 2287664"/>
              <a:gd name="f48" fmla="val 888809"/>
              <a:gd name="f49" fmla="*/ f0 1 2721114"/>
              <a:gd name="f50" fmla="*/ f1 1 3240000"/>
              <a:gd name="f51" fmla="val f2"/>
              <a:gd name="f52" fmla="val f3"/>
              <a:gd name="f53" fmla="val f4"/>
              <a:gd name="f54" fmla="+- f53 0 f51"/>
              <a:gd name="f55" fmla="+- f52 0 f51"/>
              <a:gd name="f56" fmla="*/ f55 1 2721114"/>
              <a:gd name="f57" fmla="*/ f54 1 3240000"/>
              <a:gd name="f58" fmla="*/ f51 1 f56"/>
              <a:gd name="f59" fmla="*/ f52 1 f56"/>
              <a:gd name="f60" fmla="*/ f51 1 f57"/>
              <a:gd name="f61" fmla="*/ f53 1 f57"/>
              <a:gd name="f62" fmla="*/ f58 f49 1"/>
              <a:gd name="f63" fmla="*/ f59 f49 1"/>
              <a:gd name="f64" fmla="*/ f61 f50 1"/>
              <a:gd name="f65" fmla="*/ f60 f5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2" t="f65" r="f63" b="f64"/>
            <a:pathLst>
              <a:path w="2721114" h="3240000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close/>
                <a:moveTo>
                  <a:pt x="f21" y="f22"/>
                </a:moveTo>
                <a:cubicBezTo>
                  <a:pt x="f23" y="f22"/>
                  <a:pt x="f3" y="f24"/>
                  <a:pt x="f3" y="f25"/>
                </a:cubicBezTo>
                <a:cubicBezTo>
                  <a:pt x="f3" y="f26"/>
                  <a:pt x="f23" y="f27"/>
                  <a:pt x="f21" y="f27"/>
                </a:cubicBezTo>
                <a:cubicBezTo>
                  <a:pt x="f28" y="f27"/>
                  <a:pt x="f29" y="f26"/>
                  <a:pt x="f29" y="f25"/>
                </a:cubicBezTo>
                <a:cubicBezTo>
                  <a:pt x="f29" y="f24"/>
                  <a:pt x="f28" y="f22"/>
                  <a:pt x="f21" y="f22"/>
                </a:cubicBezTo>
                <a:close/>
                <a:moveTo>
                  <a:pt x="f30" y="f31"/>
                </a:moveTo>
                <a:lnTo>
                  <a:pt x="f32" y="f31"/>
                </a:lnTo>
                <a:lnTo>
                  <a:pt x="f32" y="f33"/>
                </a:lnTo>
                <a:lnTo>
                  <a:pt x="f34" y="f33"/>
                </a:lnTo>
                <a:close/>
                <a:moveTo>
                  <a:pt x="f2" y="f31"/>
                </a:moveTo>
                <a:lnTo>
                  <a:pt x="f35" y="f31"/>
                </a:lnTo>
                <a:lnTo>
                  <a:pt x="f35" y="f36"/>
                </a:lnTo>
                <a:lnTo>
                  <a:pt x="f32" y="f36"/>
                </a:lnTo>
                <a:lnTo>
                  <a:pt x="f32" y="f37"/>
                </a:lnTo>
                <a:cubicBezTo>
                  <a:pt x="f38" y="f39"/>
                  <a:pt x="f40" y="f41"/>
                  <a:pt x="f40" y="f42"/>
                </a:cubicBezTo>
                <a:cubicBezTo>
                  <a:pt x="f40" y="f43"/>
                  <a:pt x="f38" y="f44"/>
                  <a:pt x="f32" y="f45"/>
                </a:cubicBezTo>
                <a:lnTo>
                  <a:pt x="f32" y="f4"/>
                </a:lnTo>
                <a:lnTo>
                  <a:pt x="f2" y="f4"/>
                </a:lnTo>
                <a:close/>
                <a:moveTo>
                  <a:pt x="f46" y="f2"/>
                </a:moveTo>
                <a:lnTo>
                  <a:pt x="f47" y="f48"/>
                </a:lnTo>
                <a:lnTo>
                  <a:pt x="f46" y="f48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24" name="Google Shape;6000;p67">
            <a:extLst>
              <a:ext uri="{FF2B5EF4-FFF2-40B4-BE49-F238E27FC236}">
                <a16:creationId xmlns:a16="http://schemas.microsoft.com/office/drawing/2014/main" id="{356012A9-2939-BA2E-AD72-7C3F8930AAAD}"/>
              </a:ext>
            </a:extLst>
          </p:cNvPr>
          <p:cNvSpPr/>
          <p:nvPr/>
        </p:nvSpPr>
        <p:spPr>
          <a:xfrm>
            <a:off x="1929441" y="1485130"/>
            <a:ext cx="453185" cy="462357"/>
          </a:xfrm>
          <a:custGeom>
            <a:avLst/>
            <a:gdLst>
              <a:gd name="f0" fmla="val w"/>
              <a:gd name="f1" fmla="val h"/>
              <a:gd name="f2" fmla="val 0"/>
              <a:gd name="f3" fmla="val 12446"/>
              <a:gd name="f4" fmla="val 12698"/>
              <a:gd name="f5" fmla="val 6239"/>
              <a:gd name="f6" fmla="val 1"/>
              <a:gd name="f7" fmla="val 5105"/>
              <a:gd name="f8" fmla="val 4191"/>
              <a:gd name="f9" fmla="val 915"/>
              <a:gd name="f10" fmla="val 4159"/>
              <a:gd name="f11" fmla="val 2112"/>
              <a:gd name="f12" fmla="val 3088"/>
              <a:gd name="f13" fmla="val 4852"/>
              <a:gd name="f14" fmla="val 3939"/>
              <a:gd name="f15" fmla="val 5798"/>
              <a:gd name="f16" fmla="val 4097"/>
              <a:gd name="f17" fmla="val 5294"/>
              <a:gd name="f18" fmla="val 5483"/>
              <a:gd name="f19" fmla="val 6333"/>
              <a:gd name="f20" fmla="val 7310"/>
              <a:gd name="f21" fmla="val 7657"/>
              <a:gd name="f22" fmla="val 4222"/>
              <a:gd name="f23" fmla="val 7972"/>
              <a:gd name="f24" fmla="val 4380"/>
              <a:gd name="f25" fmla="val 8255"/>
              <a:gd name="f26" fmla="val 3403"/>
              <a:gd name="f27" fmla="val 9043"/>
              <a:gd name="f28" fmla="val 3057"/>
              <a:gd name="f29" fmla="val 8728"/>
              <a:gd name="f30" fmla="val 2584"/>
              <a:gd name="f31" fmla="val 8570"/>
              <a:gd name="f32" fmla="val 946"/>
              <a:gd name="f33" fmla="val 8602"/>
              <a:gd name="f34" fmla="val 9515"/>
              <a:gd name="f35" fmla="val 10650"/>
              <a:gd name="f36" fmla="val 11784"/>
              <a:gd name="f37" fmla="val 12697"/>
              <a:gd name="f38" fmla="val 3246"/>
              <a:gd name="f39" fmla="val 4128"/>
              <a:gd name="f40" fmla="val 11752"/>
              <a:gd name="f41" fmla="val 10303"/>
              <a:gd name="f42" fmla="val 4096"/>
              <a:gd name="f43" fmla="val 9988"/>
              <a:gd name="f44" fmla="val 9704"/>
              <a:gd name="f45" fmla="val 4947"/>
              <a:gd name="f46" fmla="val 8917"/>
              <a:gd name="f47" fmla="val 9232"/>
              <a:gd name="f48" fmla="val 5766"/>
              <a:gd name="f49" fmla="val 9389"/>
              <a:gd name="f50" fmla="val 6743"/>
              <a:gd name="f51" fmla="val 7184"/>
              <a:gd name="f52" fmla="val 9200"/>
              <a:gd name="f53" fmla="val 7530"/>
              <a:gd name="f54" fmla="val 8507"/>
              <a:gd name="f55" fmla="val 8350"/>
              <a:gd name="f56" fmla="val 8287"/>
              <a:gd name="f57" fmla="val 10366"/>
              <a:gd name="f58" fmla="val 11500"/>
              <a:gd name="f59" fmla="val 12414"/>
              <a:gd name="f60" fmla="val 12445"/>
              <a:gd name="f61" fmla="val 11563"/>
              <a:gd name="f62" fmla="val 9862"/>
              <a:gd name="f63" fmla="val 9421"/>
              <a:gd name="f64" fmla="val 8759"/>
              <a:gd name="f65" fmla="val 9074"/>
              <a:gd name="f66" fmla="val 8097"/>
              <a:gd name="f67" fmla="val 8318"/>
              <a:gd name="f68" fmla="val 7625"/>
              <a:gd name="f69" fmla="val 5451"/>
              <a:gd name="f70" fmla="val 6680"/>
              <a:gd name="f71" fmla="val 3908"/>
              <a:gd name="f72" fmla="val 7404"/>
              <a:gd name="f73" fmla="val 64"/>
              <a:gd name="f74" fmla="*/ f0 1 12446"/>
              <a:gd name="f75" fmla="*/ f1 1 12698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2446"/>
              <a:gd name="f82" fmla="*/ f79 1 12698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2446" h="12698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0" y="f12"/>
                  <a:pt x="f13" y="f14"/>
                  <a:pt x="f15" y="f16"/>
                </a:cubicBezTo>
                <a:lnTo>
                  <a:pt x="f15" y="f17"/>
                </a:lnTo>
                <a:cubicBezTo>
                  <a:pt x="f13" y="f18"/>
                  <a:pt x="f10" y="f19"/>
                  <a:pt x="f10" y="f20"/>
                </a:cubicBezTo>
                <a:cubicBezTo>
                  <a:pt x="f10" y="f21"/>
                  <a:pt x="f22" y="f23"/>
                  <a:pt x="f24" y="f25"/>
                </a:cubicBezTo>
                <a:lnTo>
                  <a:pt x="f26" y="f27"/>
                </a:lnTo>
                <a:cubicBezTo>
                  <a:pt x="f28" y="f29"/>
                  <a:pt x="f30" y="f31"/>
                  <a:pt x="f11" y="f31"/>
                </a:cubicBezTo>
                <a:cubicBezTo>
                  <a:pt x="f32" y="f33"/>
                  <a:pt x="f6" y="f34"/>
                  <a:pt x="f6" y="f35"/>
                </a:cubicBezTo>
                <a:cubicBezTo>
                  <a:pt x="f6" y="f36"/>
                  <a:pt x="f32" y="f37"/>
                  <a:pt x="f11" y="f37"/>
                </a:cubicBezTo>
                <a:cubicBezTo>
                  <a:pt x="f38" y="f37"/>
                  <a:pt x="f39" y="f40"/>
                  <a:pt x="f8" y="f35"/>
                </a:cubicBezTo>
                <a:cubicBezTo>
                  <a:pt x="f8" y="f41"/>
                  <a:pt x="f42" y="f43"/>
                  <a:pt x="f14" y="f44"/>
                </a:cubicBezTo>
                <a:lnTo>
                  <a:pt x="f45" y="f46"/>
                </a:lnTo>
                <a:cubicBezTo>
                  <a:pt x="f17" y="f47"/>
                  <a:pt x="f48" y="f49"/>
                  <a:pt x="f5" y="f49"/>
                </a:cubicBezTo>
                <a:cubicBezTo>
                  <a:pt x="f50" y="f49"/>
                  <a:pt x="f51" y="f52"/>
                  <a:pt x="f53" y="f46"/>
                </a:cubicBezTo>
                <a:lnTo>
                  <a:pt x="f54" y="f44"/>
                </a:lnTo>
                <a:cubicBezTo>
                  <a:pt x="f55" y="f43"/>
                  <a:pt x="f56" y="f41"/>
                  <a:pt x="f56" y="f35"/>
                </a:cubicBezTo>
                <a:cubicBezTo>
                  <a:pt x="f56" y="f36"/>
                  <a:pt x="f47" y="f37"/>
                  <a:pt x="f57" y="f37"/>
                </a:cubicBezTo>
                <a:cubicBezTo>
                  <a:pt x="f58" y="f37"/>
                  <a:pt x="f59" y="f40"/>
                  <a:pt x="f60" y="f35"/>
                </a:cubicBezTo>
                <a:cubicBezTo>
                  <a:pt x="f60" y="f34"/>
                  <a:pt x="f61" y="f33"/>
                  <a:pt x="f57" y="f31"/>
                </a:cubicBezTo>
                <a:cubicBezTo>
                  <a:pt x="f62" y="f31"/>
                  <a:pt x="f63" y="f64"/>
                  <a:pt x="f65" y="f27"/>
                </a:cubicBezTo>
                <a:lnTo>
                  <a:pt x="f66" y="f25"/>
                </a:lnTo>
                <a:cubicBezTo>
                  <a:pt x="f25" y="f23"/>
                  <a:pt x="f67" y="f21"/>
                  <a:pt x="f67" y="f20"/>
                </a:cubicBezTo>
                <a:cubicBezTo>
                  <a:pt x="f67" y="f19"/>
                  <a:pt x="f68" y="f69"/>
                  <a:pt x="f70" y="f17"/>
                </a:cubicBezTo>
                <a:lnTo>
                  <a:pt x="f70" y="f16"/>
                </a:lnTo>
                <a:cubicBezTo>
                  <a:pt x="f68" y="f71"/>
                  <a:pt x="f67" y="f12"/>
                  <a:pt x="f67" y="f11"/>
                </a:cubicBezTo>
                <a:cubicBezTo>
                  <a:pt x="f67" y="f32"/>
                  <a:pt x="f72" y="f73"/>
                  <a:pt x="f5" y="f6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25" name="Google Shape;6029;p67">
            <a:extLst>
              <a:ext uri="{FF2B5EF4-FFF2-40B4-BE49-F238E27FC236}">
                <a16:creationId xmlns:a16="http://schemas.microsoft.com/office/drawing/2014/main" id="{EB7830EF-822E-4248-80D2-7597F4D2DDF2}"/>
              </a:ext>
            </a:extLst>
          </p:cNvPr>
          <p:cNvGrpSpPr/>
          <p:nvPr/>
        </p:nvGrpSpPr>
        <p:grpSpPr>
          <a:xfrm>
            <a:off x="5691903" y="4440975"/>
            <a:ext cx="303114" cy="420175"/>
            <a:chOff x="7025856" y="4064928"/>
            <a:chExt cx="303114" cy="420175"/>
          </a:xfrm>
          <a:solidFill>
            <a:srgbClr val="002060"/>
          </a:solidFill>
        </p:grpSpPr>
        <p:sp>
          <p:nvSpPr>
            <p:cNvPr id="26" name="Google Shape;6030;p67">
              <a:extLst>
                <a:ext uri="{FF2B5EF4-FFF2-40B4-BE49-F238E27FC236}">
                  <a16:creationId xmlns:a16="http://schemas.microsoft.com/office/drawing/2014/main" id="{B0C98D5D-B9B5-AB86-C8D9-433FAC9F86FE}"/>
                </a:ext>
              </a:extLst>
            </p:cNvPr>
            <p:cNvSpPr/>
            <p:nvPr/>
          </p:nvSpPr>
          <p:spPr>
            <a:xfrm>
              <a:off x="7190997" y="4065989"/>
              <a:ext cx="137973" cy="1641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59"/>
                <a:gd name="f4" fmla="val 4947"/>
                <a:gd name="f5" fmla="val 2552"/>
                <a:gd name="f6" fmla="val 473"/>
                <a:gd name="f7" fmla="val 2710"/>
                <a:gd name="f8" fmla="val 851"/>
                <a:gd name="f9" fmla="val 3182"/>
                <a:gd name="f10" fmla="val 3750"/>
                <a:gd name="f11" fmla="val 3687"/>
                <a:gd name="f12" fmla="val 1639"/>
                <a:gd name="f13" fmla="val 2489"/>
                <a:gd name="f14" fmla="val 441"/>
                <a:gd name="f15" fmla="*/ f0 1 4159"/>
                <a:gd name="f16" fmla="*/ f1 1 4947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159"/>
                <a:gd name="f23" fmla="*/ f20 1 4947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159" h="4947">
                  <a:moveTo>
                    <a:pt x="f2" y="f2"/>
                  </a:moveTo>
                  <a:lnTo>
                    <a:pt x="f2" y="f5"/>
                  </a:lnTo>
                  <a:cubicBezTo>
                    <a:pt x="f6" y="f7"/>
                    <a:pt x="f8" y="f9"/>
                    <a:pt x="f8" y="f10"/>
                  </a:cubicBezTo>
                  <a:lnTo>
                    <a:pt x="f8" y="f4"/>
                  </a:lnTo>
                  <a:lnTo>
                    <a:pt x="f3" y="f4"/>
                  </a:lnTo>
                  <a:lnTo>
                    <a:pt x="f3" y="f11"/>
                  </a:lnTo>
                  <a:cubicBezTo>
                    <a:pt x="f3" y="f12"/>
                    <a:pt x="f13" y="f2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7" name="Google Shape;6031;p67">
              <a:extLst>
                <a:ext uri="{FF2B5EF4-FFF2-40B4-BE49-F238E27FC236}">
                  <a16:creationId xmlns:a16="http://schemas.microsoft.com/office/drawing/2014/main" id="{C519F471-7C1E-508B-943F-49BC673D7CC5}"/>
                </a:ext>
              </a:extLst>
            </p:cNvPr>
            <p:cNvSpPr/>
            <p:nvPr/>
          </p:nvSpPr>
          <p:spPr>
            <a:xfrm>
              <a:off x="7163793" y="4172580"/>
              <a:ext cx="29297" cy="836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83"/>
                <a:gd name="f4" fmla="val 2522"/>
                <a:gd name="f5" fmla="val 474"/>
                <a:gd name="f6" fmla="val 1"/>
                <a:gd name="f7" fmla="val 253"/>
                <a:gd name="f8" fmla="val 95"/>
                <a:gd name="f9" fmla="val 222"/>
                <a:gd name="f10" fmla="val 442"/>
                <a:gd name="f11" fmla="val 2112"/>
                <a:gd name="f12" fmla="val 2332"/>
                <a:gd name="f13" fmla="val 190"/>
                <a:gd name="f14" fmla="val 2521"/>
                <a:gd name="f15" fmla="val 663"/>
                <a:gd name="f16" fmla="val 820"/>
                <a:gd name="f17" fmla="val 64"/>
                <a:gd name="f18" fmla="*/ f0 1 883"/>
                <a:gd name="f19" fmla="*/ f1 1 2522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883"/>
                <a:gd name="f26" fmla="*/ f23 1 2522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883" h="252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6" y="f12"/>
                    <a:pt x="f13" y="f14"/>
                    <a:pt x="f10" y="f14"/>
                  </a:cubicBezTo>
                  <a:cubicBezTo>
                    <a:pt x="f15" y="f14"/>
                    <a:pt x="f16" y="f12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5" y="f17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8" name="Google Shape;6032;p67">
              <a:extLst>
                <a:ext uri="{FF2B5EF4-FFF2-40B4-BE49-F238E27FC236}">
                  <a16:creationId xmlns:a16="http://schemas.microsoft.com/office/drawing/2014/main" id="{67839475-547A-52B3-BE29-947CD16FEA6D}"/>
                </a:ext>
              </a:extLst>
            </p:cNvPr>
            <p:cNvSpPr/>
            <p:nvPr/>
          </p:nvSpPr>
          <p:spPr>
            <a:xfrm>
              <a:off x="7026889" y="4064928"/>
              <a:ext cx="136940" cy="1630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4916"/>
                <a:gd name="f5" fmla="val 3687"/>
                <a:gd name="f6" fmla="val 1"/>
                <a:gd name="f7" fmla="val 1671"/>
                <a:gd name="f8" fmla="val 1639"/>
                <a:gd name="f9" fmla="val 3309"/>
                <a:gd name="f10" fmla="val 3151"/>
                <a:gd name="f11" fmla="val 3655"/>
                <a:gd name="f12" fmla="val 2710"/>
                <a:gd name="f13" fmla="val 2521"/>
                <a:gd name="f14" fmla="*/ f0 1 4128"/>
                <a:gd name="f15" fmla="*/ f1 1 491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4128"/>
                <a:gd name="f22" fmla="*/ f19 1 491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4128" h="4916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lnTo>
                    <a:pt x="f6" y="f4"/>
                  </a:lnTo>
                  <a:lnTo>
                    <a:pt x="f9" y="f4"/>
                  </a:lnTo>
                  <a:lnTo>
                    <a:pt x="f9" y="f5"/>
                  </a:lnTo>
                  <a:cubicBezTo>
                    <a:pt x="f9" y="f10"/>
                    <a:pt x="f11" y="f12"/>
                    <a:pt x="f3" y="f13"/>
                  </a:cubicBezTo>
                  <a:lnTo>
                    <a:pt x="f3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9" name="Google Shape;6033;p67">
              <a:extLst>
                <a:ext uri="{FF2B5EF4-FFF2-40B4-BE49-F238E27FC236}">
                  <a16:creationId xmlns:a16="http://schemas.microsoft.com/office/drawing/2014/main" id="{2A5E7A4A-4E8F-6F78-4FF3-A05A734EB80A}"/>
                </a:ext>
              </a:extLst>
            </p:cNvPr>
            <p:cNvSpPr/>
            <p:nvPr/>
          </p:nvSpPr>
          <p:spPr>
            <a:xfrm>
              <a:off x="7025856" y="4258296"/>
              <a:ext cx="303114" cy="2268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37"/>
                <a:gd name="f4" fmla="val 6837"/>
                <a:gd name="f5" fmla="val 3151"/>
                <a:gd name="f6" fmla="val 5199"/>
                <a:gd name="f7" fmla="val 1639"/>
                <a:gd name="f8" fmla="val 3686"/>
                <a:gd name="f9" fmla="val 5356"/>
                <a:gd name="f10" fmla="val 7467"/>
                <a:gd name="f11" fmla="val 5734"/>
                <a:gd name="f12" fmla="val 5577"/>
                <a:gd name="f13" fmla="val 473"/>
                <a:gd name="f14" fmla="val 5104"/>
                <a:gd name="f15" fmla="val 819"/>
                <a:gd name="f16" fmla="val 4568"/>
                <a:gd name="f17" fmla="val 4001"/>
                <a:gd name="f18" fmla="val 3560"/>
                <a:gd name="f19" fmla="val 3371"/>
                <a:gd name="f20" fmla="*/ f0 1 9137"/>
                <a:gd name="f21" fmla="*/ f1 1 6837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9137"/>
                <a:gd name="f28" fmla="*/ f25 1 6837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9137" h="6837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4"/>
                    <a:pt x="f8" y="f4"/>
                  </a:cubicBezTo>
                  <a:lnTo>
                    <a:pt x="f9" y="f4"/>
                  </a:lnTo>
                  <a:cubicBezTo>
                    <a:pt x="f10" y="f4"/>
                    <a:pt x="f3" y="f6"/>
                    <a:pt x="f3" y="f5"/>
                  </a:cubicBezTo>
                  <a:lnTo>
                    <a:pt x="f3" y="f2"/>
                  </a:lnTo>
                  <a:lnTo>
                    <a:pt x="f11" y="f2"/>
                  </a:ln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3"/>
                    <a:pt x="f19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0" name="Google Shape;6066;p67">
            <a:extLst>
              <a:ext uri="{FF2B5EF4-FFF2-40B4-BE49-F238E27FC236}">
                <a16:creationId xmlns:a16="http://schemas.microsoft.com/office/drawing/2014/main" id="{882266A2-2D5C-EEBE-74A2-659212663645}"/>
              </a:ext>
            </a:extLst>
          </p:cNvPr>
          <p:cNvGrpSpPr/>
          <p:nvPr/>
        </p:nvGrpSpPr>
        <p:grpSpPr>
          <a:xfrm>
            <a:off x="1901395" y="2176720"/>
            <a:ext cx="483150" cy="480763"/>
            <a:chOff x="3235348" y="1800673"/>
            <a:chExt cx="483150" cy="480763"/>
          </a:xfrm>
          <a:solidFill>
            <a:srgbClr val="002060"/>
          </a:solidFill>
        </p:grpSpPr>
        <p:sp>
          <p:nvSpPr>
            <p:cNvPr id="31" name="Google Shape;6067;p67">
              <a:extLst>
                <a:ext uri="{FF2B5EF4-FFF2-40B4-BE49-F238E27FC236}">
                  <a16:creationId xmlns:a16="http://schemas.microsoft.com/office/drawing/2014/main" id="{64264571-B5C8-9038-2AF2-5AD010B3C23F}"/>
                </a:ext>
              </a:extLst>
            </p:cNvPr>
            <p:cNvSpPr/>
            <p:nvPr/>
          </p:nvSpPr>
          <p:spPr>
            <a:xfrm>
              <a:off x="3235348" y="1800673"/>
              <a:ext cx="386288" cy="385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77"/>
                <a:gd name="f4" fmla="val 10145"/>
                <a:gd name="f5" fmla="val 5104"/>
                <a:gd name="f6" fmla="val 3813"/>
                <a:gd name="f7" fmla="val 5797"/>
                <a:gd name="f8" fmla="val 6364"/>
                <a:gd name="f9" fmla="val 4348"/>
                <a:gd name="f10" fmla="val 5073"/>
                <a:gd name="f11" fmla="val 5766"/>
                <a:gd name="f12" fmla="val 6333"/>
                <a:gd name="f13" fmla="val 4379"/>
                <a:gd name="f14" fmla="val 3844"/>
                <a:gd name="f15" fmla="val 4411"/>
                <a:gd name="f16" fmla="val 2300"/>
                <a:gd name="f17" fmla="val 2269"/>
                <a:gd name="f18" fmla="val 63"/>
                <a:gd name="f19" fmla="val 7908"/>
                <a:gd name="f20" fmla="val 7877"/>
                <a:gd name="f21" fmla="val 10176"/>
                <a:gd name="f22" fmla="*/ f0 1 10177"/>
                <a:gd name="f23" fmla="*/ f1 1 10145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0177"/>
                <a:gd name="f30" fmla="*/ f27 1 10145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0177" h="101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16" y="f2"/>
                    <a:pt x="f2" y="f17"/>
                    <a:pt x="f2" y="f10"/>
                  </a:cubicBezTo>
                  <a:cubicBezTo>
                    <a:pt x="f18" y="f19"/>
                    <a:pt x="f16" y="f4"/>
                    <a:pt x="f5" y="f4"/>
                  </a:cubicBezTo>
                  <a:cubicBezTo>
                    <a:pt x="f20" y="f4"/>
                    <a:pt x="f21" y="f20"/>
                    <a:pt x="f21" y="f10"/>
                  </a:cubicBezTo>
                  <a:cubicBezTo>
                    <a:pt x="f21" y="f17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2" name="Google Shape;6068;p67">
              <a:extLst>
                <a:ext uri="{FF2B5EF4-FFF2-40B4-BE49-F238E27FC236}">
                  <a16:creationId xmlns:a16="http://schemas.microsoft.com/office/drawing/2014/main" id="{8F08C7E6-A63A-50F2-D985-BE4095E79813}"/>
                </a:ext>
              </a:extLst>
            </p:cNvPr>
            <p:cNvSpPr/>
            <p:nvPr/>
          </p:nvSpPr>
          <p:spPr>
            <a:xfrm>
              <a:off x="3299914" y="1994214"/>
              <a:ext cx="418584" cy="2872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567"/>
                <a:gd name="f5" fmla="val 9774"/>
                <a:gd name="f6" fmla="val 9040"/>
                <a:gd name="f7" fmla="val 8444"/>
                <a:gd name="f8" fmla="val 548"/>
                <a:gd name="f9" fmla="val 1265"/>
                <a:gd name="f10" fmla="val 1801"/>
                <a:gd name="f11" fmla="val 8790"/>
                <a:gd name="f12" fmla="val 2305"/>
                <a:gd name="f13" fmla="val 9295"/>
                <a:gd name="f14" fmla="val 2463"/>
                <a:gd name="f15" fmla="val 2967"/>
                <a:gd name="f16" fmla="val 4416"/>
                <a:gd name="f17" fmla="val 8192"/>
                <a:gd name="f18" fmla="val 5645"/>
                <a:gd name="f19" fmla="val 6774"/>
                <a:gd name="f20" fmla="val 5834"/>
                <a:gd name="f21" fmla="val 4825"/>
                <a:gd name="f22" fmla="val 5829"/>
                <a:gd name="f23" fmla="val 5487"/>
                <a:gd name="f24" fmla="val 4663"/>
                <a:gd name="f25" fmla="val 5865"/>
                <a:gd name="f26" fmla="val 3403"/>
                <a:gd name="f27" fmla="val 2143"/>
                <a:gd name="f28" fmla="val 977"/>
                <a:gd name="f29" fmla="val 1"/>
                <a:gd name="f30" fmla="val 6306"/>
                <a:gd name="f31" fmla="val 7031"/>
                <a:gd name="f32" fmla="val 568"/>
                <a:gd name="f33" fmla="val 7566"/>
                <a:gd name="f34" fmla="val 1261"/>
                <a:gd name="f35" fmla="val 5388"/>
                <a:gd name="f36" fmla="val 5955"/>
                <a:gd name="f37" fmla="val 6459"/>
                <a:gd name="f38" fmla="val 7220"/>
                <a:gd name="f39" fmla="val 6617"/>
                <a:gd name="f40" fmla="val 6716"/>
                <a:gd name="f41" fmla="val 8601"/>
                <a:gd name="f42" fmla="val 6495"/>
                <a:gd name="f43" fmla="val 10082"/>
                <a:gd name="f44" fmla="val 4920"/>
                <a:gd name="f45" fmla="val 10114"/>
                <a:gd name="f46" fmla="val 2904"/>
                <a:gd name="f47" fmla="val 2400"/>
                <a:gd name="f48" fmla="val 10649"/>
                <a:gd name="f49" fmla="val 2211"/>
                <a:gd name="f50" fmla="val 11027"/>
                <a:gd name="f51" fmla="val 1706"/>
                <a:gd name="f52" fmla="val 10996"/>
                <a:gd name="f53" fmla="val 1108"/>
                <a:gd name="f54" fmla="val 10964"/>
                <a:gd name="f55" fmla="val 572"/>
                <a:gd name="f56" fmla="val 10492"/>
                <a:gd name="f57" fmla="val 100"/>
                <a:gd name="f58" fmla="val 9893"/>
                <a:gd name="f59" fmla="val 5"/>
                <a:gd name="f60" fmla="val 9853"/>
                <a:gd name="f61" fmla="val 2"/>
                <a:gd name="f62" fmla="val 9813"/>
                <a:gd name="f63" fmla="*/ f0 1 11028"/>
                <a:gd name="f64" fmla="*/ f1 1 7567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11028"/>
                <a:gd name="f71" fmla="*/ f68 1 7567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11028" h="756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3" y="f15"/>
                  </a:lnTo>
                  <a:cubicBezTo>
                    <a:pt x="f13" y="f16"/>
                    <a:pt x="f17" y="f18"/>
                    <a:pt x="f19" y="f20"/>
                  </a:cubicBezTo>
                  <a:lnTo>
                    <a:pt x="f19" y="f21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29" y="f30"/>
                  </a:lnTo>
                  <a:cubicBezTo>
                    <a:pt x="f29" y="f31"/>
                    <a:pt x="f32" y="f33"/>
                    <a:pt x="f34" y="f33"/>
                  </a:cubicBezTo>
                  <a:lnTo>
                    <a:pt x="f35" y="f33"/>
                  </a:lnTo>
                  <a:cubicBezTo>
                    <a:pt x="f36" y="f33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5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3" name="Google Shape;5976;p67">
            <a:extLst>
              <a:ext uri="{FF2B5EF4-FFF2-40B4-BE49-F238E27FC236}">
                <a16:creationId xmlns:a16="http://schemas.microsoft.com/office/drawing/2014/main" id="{67D9E118-4C67-4D24-9B85-58BF1A3E9ADB}"/>
              </a:ext>
            </a:extLst>
          </p:cNvPr>
          <p:cNvGrpSpPr/>
          <p:nvPr/>
        </p:nvGrpSpPr>
        <p:grpSpPr>
          <a:xfrm>
            <a:off x="1965961" y="4590241"/>
            <a:ext cx="371547" cy="331551"/>
            <a:chOff x="3299914" y="4214195"/>
            <a:chExt cx="371547" cy="331551"/>
          </a:xfrm>
          <a:solidFill>
            <a:srgbClr val="002060"/>
          </a:solidFill>
        </p:grpSpPr>
        <p:sp>
          <p:nvSpPr>
            <p:cNvPr id="34" name="Google Shape;5977;p67">
              <a:extLst>
                <a:ext uri="{FF2B5EF4-FFF2-40B4-BE49-F238E27FC236}">
                  <a16:creationId xmlns:a16="http://schemas.microsoft.com/office/drawing/2014/main" id="{B03D4E62-C78F-700B-5F41-EB3FE93974A6}"/>
                </a:ext>
              </a:extLst>
            </p:cNvPr>
            <p:cNvSpPr/>
            <p:nvPr/>
          </p:nvSpPr>
          <p:spPr>
            <a:xfrm>
              <a:off x="3393932" y="4214195"/>
              <a:ext cx="277529" cy="2746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673"/>
                <a:gd name="f4" fmla="val 9571"/>
                <a:gd name="f5" fmla="val 5963"/>
                <a:gd name="f6" fmla="val 1"/>
                <a:gd name="f7" fmla="val 5661"/>
                <a:gd name="f8" fmla="val 5365"/>
                <a:gd name="f9" fmla="val 127"/>
                <a:gd name="f10" fmla="val 5136"/>
                <a:gd name="f11" fmla="val 371"/>
                <a:gd name="f12" fmla="val 5507"/>
                <a:gd name="f13" fmla="val 4064"/>
                <a:gd name="f14" fmla="val 9200"/>
                <a:gd name="f15" fmla="val 4436"/>
                <a:gd name="f16" fmla="val 9672"/>
                <a:gd name="f17" fmla="val 3963"/>
                <a:gd name="f18" fmla="val 3207"/>
                <a:gd name="f19" fmla="val 2734"/>
                <a:gd name="f20" fmla="val 6868"/>
                <a:gd name="f21" fmla="val 434"/>
                <a:gd name="f22" fmla="val 6609"/>
                <a:gd name="f23" fmla="val 143"/>
                <a:gd name="f24" fmla="val 6283"/>
                <a:gd name="f25" fmla="*/ f0 1 9673"/>
                <a:gd name="f26" fmla="*/ f1 1 9571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9673"/>
                <a:gd name="f33" fmla="*/ f30 1 9571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9673" h="957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2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16" y="f17"/>
                    <a:pt x="f16" y="f18"/>
                    <a:pt x="f14" y="f19"/>
                  </a:cubicBezTo>
                  <a:lnTo>
                    <a:pt x="f20" y="f21"/>
                  </a:lnTo>
                  <a:cubicBezTo>
                    <a:pt x="f22" y="f23"/>
                    <a:pt x="f2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5" name="Google Shape;5978;p67">
              <a:extLst>
                <a:ext uri="{FF2B5EF4-FFF2-40B4-BE49-F238E27FC236}">
                  <a16:creationId xmlns:a16="http://schemas.microsoft.com/office/drawing/2014/main" id="{4C2E1177-8028-134F-0F16-3C5B51DF8495}"/>
                </a:ext>
              </a:extLst>
            </p:cNvPr>
            <p:cNvSpPr/>
            <p:nvPr/>
          </p:nvSpPr>
          <p:spPr>
            <a:xfrm>
              <a:off x="3356862" y="4386623"/>
              <a:ext cx="136510" cy="1365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758"/>
                <a:gd name="f4" fmla="val 725"/>
                <a:gd name="f5" fmla="val 1"/>
                <a:gd name="f6" fmla="val 473"/>
                <a:gd name="f7" fmla="val 284"/>
                <a:gd name="f8" fmla="val 253"/>
                <a:gd name="f9" fmla="val 505"/>
                <a:gd name="f10" fmla="val 95"/>
                <a:gd name="f11" fmla="val 820"/>
                <a:gd name="f12" fmla="val 1198"/>
                <a:gd name="f13" fmla="val 1450"/>
                <a:gd name="f14" fmla="val 190"/>
                <a:gd name="f15" fmla="val 1765"/>
                <a:gd name="f16" fmla="val 442"/>
                <a:gd name="f17" fmla="val 1986"/>
                <a:gd name="f18" fmla="val 631"/>
                <a:gd name="f19" fmla="val 2112"/>
                <a:gd name="f20" fmla="val 599"/>
                <a:gd name="f21" fmla="val 2458"/>
                <a:gd name="f22" fmla="val 2616"/>
                <a:gd name="f23" fmla="val 3025"/>
                <a:gd name="f24" fmla="val 1733"/>
                <a:gd name="f25" fmla="val 2174"/>
                <a:gd name="f26" fmla="val 4348"/>
                <a:gd name="f27" fmla="val 2253"/>
                <a:gd name="f28" fmla="val 4270"/>
                <a:gd name="f29" fmla="val 2363"/>
                <a:gd name="f30" fmla="val 4230"/>
                <a:gd name="f31" fmla="val 2478"/>
                <a:gd name="f32" fmla="val 2592"/>
                <a:gd name="f33" fmla="val 2710"/>
                <a:gd name="f34" fmla="val 2804"/>
                <a:gd name="f35" fmla="val 4569"/>
                <a:gd name="f36" fmla="val 3340"/>
                <a:gd name="f37" fmla="val 4695"/>
                <a:gd name="f38" fmla="val 3655"/>
                <a:gd name="f39" fmla="val 3970"/>
                <a:gd name="f40" fmla="val 4254"/>
                <a:gd name="f41" fmla="val 4506"/>
                <a:gd name="f42" fmla="val 4065"/>
                <a:gd name="f43" fmla="*/ f0 1 4758"/>
                <a:gd name="f44" fmla="*/ f1 1 4758"/>
                <a:gd name="f45" fmla="val f2"/>
                <a:gd name="f46" fmla="val f3"/>
                <a:gd name="f47" fmla="+- f46 0 f45"/>
                <a:gd name="f48" fmla="*/ f47 1 4758"/>
                <a:gd name="f49" fmla="*/ f45 1 f48"/>
                <a:gd name="f50" fmla="*/ f46 1 f48"/>
                <a:gd name="f51" fmla="*/ f49 f43 1"/>
                <a:gd name="f52" fmla="*/ f50 f43 1"/>
                <a:gd name="f53" fmla="*/ f50 f44 1"/>
                <a:gd name="f54" fmla="*/ f49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4758" h="4758">
                  <a:moveTo>
                    <a:pt x="f4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0" y="f12"/>
                  </a:cubicBezTo>
                  <a:cubicBezTo>
                    <a:pt x="f10" y="f13"/>
                    <a:pt x="f14" y="f15"/>
                    <a:pt x="f16" y="f17"/>
                  </a:cubicBezTo>
                  <a:cubicBezTo>
                    <a:pt x="f18" y="f19"/>
                    <a:pt x="f20" y="f21"/>
                    <a:pt x="f16" y="f22"/>
                  </a:cubicBezTo>
                  <a:lnTo>
                    <a:pt x="f5" y="f23"/>
                  </a:lnTo>
                  <a:lnTo>
                    <a:pt x="f24" y="f3"/>
                  </a:lnTo>
                  <a:lnTo>
                    <a:pt x="f25" y="f26"/>
                  </a:lnTo>
                  <a:cubicBezTo>
                    <a:pt x="f27" y="f28"/>
                    <a:pt x="f29" y="f30"/>
                    <a:pt x="f31" y="f30"/>
                  </a:cubicBezTo>
                  <a:cubicBezTo>
                    <a:pt x="f32" y="f30"/>
                    <a:pt x="f33" y="f28"/>
                    <a:pt x="f34" y="f26"/>
                  </a:cubicBezTo>
                  <a:cubicBezTo>
                    <a:pt x="f23" y="f35"/>
                    <a:pt x="f36" y="f37"/>
                    <a:pt x="f38" y="f37"/>
                  </a:cubicBezTo>
                  <a:cubicBezTo>
                    <a:pt x="f39" y="f37"/>
                    <a:pt x="f40" y="f35"/>
                    <a:pt x="f41" y="f26"/>
                  </a:cubicBezTo>
                  <a:lnTo>
                    <a:pt x="f3" y="f42"/>
                  </a:lnTo>
                  <a:lnTo>
                    <a:pt x="f4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6" name="Google Shape;5979;p67">
              <a:extLst>
                <a:ext uri="{FF2B5EF4-FFF2-40B4-BE49-F238E27FC236}">
                  <a16:creationId xmlns:a16="http://schemas.microsoft.com/office/drawing/2014/main" id="{482C768E-9381-0572-0DD4-B8CEC4E31802}"/>
                </a:ext>
              </a:extLst>
            </p:cNvPr>
            <p:cNvSpPr/>
            <p:nvPr/>
          </p:nvSpPr>
          <p:spPr>
            <a:xfrm>
              <a:off x="3299914" y="4493297"/>
              <a:ext cx="89510" cy="524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20"/>
                <a:gd name="f4" fmla="val 1828"/>
                <a:gd name="f5" fmla="val 1450"/>
                <a:gd name="f6" fmla="val 253"/>
                <a:gd name="f7" fmla="val 1166"/>
                <a:gd name="f8" fmla="val 1"/>
                <a:gd name="f9" fmla="val 1355"/>
                <a:gd name="f10" fmla="val 190"/>
                <a:gd name="f11" fmla="val 536"/>
                <a:gd name="f12" fmla="val 2773"/>
                <a:gd name="f13" fmla="val 2931"/>
                <a:gd name="f14" fmla="val 3025"/>
                <a:gd name="f15" fmla="val 1765"/>
                <a:gd name="f16" fmla="val 1670"/>
                <a:gd name="f17" fmla="*/ f0 1 3120"/>
                <a:gd name="f18" fmla="*/ f1 1 1828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3120"/>
                <a:gd name="f25" fmla="*/ f22 1 1828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3120" h="1828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15"/>
                    <a:pt x="f3" y="f16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37" name="Google Shape;5989;p67">
            <a:extLst>
              <a:ext uri="{FF2B5EF4-FFF2-40B4-BE49-F238E27FC236}">
                <a16:creationId xmlns:a16="http://schemas.microsoft.com/office/drawing/2014/main" id="{1102D96B-CF9F-D61F-91BE-54F5127964A2}"/>
              </a:ext>
            </a:extLst>
          </p:cNvPr>
          <p:cNvGrpSpPr/>
          <p:nvPr/>
        </p:nvGrpSpPr>
        <p:grpSpPr>
          <a:xfrm>
            <a:off x="4990576" y="4502523"/>
            <a:ext cx="372408" cy="364370"/>
            <a:chOff x="6324529" y="4126476"/>
            <a:chExt cx="372408" cy="364370"/>
          </a:xfrm>
          <a:solidFill>
            <a:srgbClr val="002060"/>
          </a:solidFill>
        </p:grpSpPr>
        <p:sp>
          <p:nvSpPr>
            <p:cNvPr id="38" name="Google Shape;5990;p67">
              <a:extLst>
                <a:ext uri="{FF2B5EF4-FFF2-40B4-BE49-F238E27FC236}">
                  <a16:creationId xmlns:a16="http://schemas.microsoft.com/office/drawing/2014/main" id="{6ABB2BFD-5F5E-87A6-3400-35E97B5DEF6F}"/>
                </a:ext>
              </a:extLst>
            </p:cNvPr>
            <p:cNvSpPr/>
            <p:nvPr/>
          </p:nvSpPr>
          <p:spPr>
            <a:xfrm>
              <a:off x="6440210" y="4126476"/>
              <a:ext cx="122054" cy="1209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4215"/>
                <a:gd name="f5" fmla="val 2064"/>
                <a:gd name="f6" fmla="val 1"/>
                <a:gd name="f7" fmla="val 1954"/>
                <a:gd name="f8" fmla="val 1844"/>
                <a:gd name="f9" fmla="val 40"/>
                <a:gd name="f10" fmla="val 1765"/>
                <a:gd name="f11" fmla="val 119"/>
                <a:gd name="f12" fmla="val 1883"/>
                <a:gd name="f13" fmla="val 2332"/>
                <a:gd name="f14" fmla="val 4214"/>
                <a:gd name="f15" fmla="val 4096"/>
                <a:gd name="f16" fmla="val 2450"/>
                <a:gd name="f17" fmla="val 2293"/>
                <a:gd name="f18" fmla="val 2009"/>
                <a:gd name="f19" fmla="val 1852"/>
                <a:gd name="f20" fmla="val 2364"/>
                <a:gd name="f21" fmla="val 2285"/>
                <a:gd name="f22" fmla="val 2175"/>
                <a:gd name="f23" fmla="*/ f0 1 4254"/>
                <a:gd name="f24" fmla="*/ f1 1 4215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4254"/>
                <a:gd name="f31" fmla="*/ f28 1 4215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4254" h="421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14"/>
                  </a:lnTo>
                  <a:lnTo>
                    <a:pt x="f15" y="f16"/>
                  </a:lnTo>
                  <a:cubicBezTo>
                    <a:pt x="f3" y="f17"/>
                    <a:pt x="f3" y="f18"/>
                    <a:pt x="f15" y="f19"/>
                  </a:cubicBezTo>
                  <a:lnTo>
                    <a:pt x="f20" y="f11"/>
                  </a:lnTo>
                  <a:cubicBezTo>
                    <a:pt x="f21" y="f9"/>
                    <a:pt x="f2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39" name="Google Shape;5991;p67">
              <a:extLst>
                <a:ext uri="{FF2B5EF4-FFF2-40B4-BE49-F238E27FC236}">
                  <a16:creationId xmlns:a16="http://schemas.microsoft.com/office/drawing/2014/main" id="{569577F2-544C-F06E-92EF-D661037E049A}"/>
                </a:ext>
              </a:extLst>
            </p:cNvPr>
            <p:cNvSpPr/>
            <p:nvPr/>
          </p:nvSpPr>
          <p:spPr>
            <a:xfrm>
              <a:off x="6573996" y="4259339"/>
              <a:ext cx="122941" cy="12092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85"/>
                <a:gd name="f4" fmla="val 4215"/>
                <a:gd name="f5" fmla="val 2064"/>
                <a:gd name="f6" fmla="val 1"/>
                <a:gd name="f7" fmla="val 1954"/>
                <a:gd name="f8" fmla="val 1843"/>
                <a:gd name="f9" fmla="val 40"/>
                <a:gd name="f10" fmla="val 1765"/>
                <a:gd name="f11" fmla="val 119"/>
                <a:gd name="f12" fmla="val 1915"/>
                <a:gd name="f13" fmla="val 2300"/>
                <a:gd name="f14" fmla="val 4128"/>
                <a:gd name="f15" fmla="val 2482"/>
                <a:gd name="f16" fmla="val 2324"/>
                <a:gd name="f17" fmla="val 2072"/>
                <a:gd name="f18" fmla="val 2363"/>
                <a:gd name="f19" fmla="val 2285"/>
                <a:gd name="f20" fmla="val 2174"/>
                <a:gd name="f21" fmla="*/ f0 1 4285"/>
                <a:gd name="f22" fmla="*/ f1 1 4215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285"/>
                <a:gd name="f29" fmla="*/ f26 1 4215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285" h="421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2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3" y="f16"/>
                    <a:pt x="f3" y="f17"/>
                    <a:pt x="f14" y="f12"/>
                  </a:cubicBezTo>
                  <a:lnTo>
                    <a:pt x="f18" y="f11"/>
                  </a:lnTo>
                  <a:cubicBezTo>
                    <a:pt x="f19" y="f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0" name="Google Shape;5992;p67">
              <a:extLst>
                <a:ext uri="{FF2B5EF4-FFF2-40B4-BE49-F238E27FC236}">
                  <a16:creationId xmlns:a16="http://schemas.microsoft.com/office/drawing/2014/main" id="{9EDB65C1-E2BE-BAEB-95BE-2FB5A0F08676}"/>
                </a:ext>
              </a:extLst>
            </p:cNvPr>
            <p:cNvSpPr/>
            <p:nvPr/>
          </p:nvSpPr>
          <p:spPr>
            <a:xfrm>
              <a:off x="6324529" y="4198577"/>
              <a:ext cx="301020" cy="2922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92"/>
                <a:gd name="f4" fmla="val 10187"/>
                <a:gd name="f5" fmla="val 3497"/>
                <a:gd name="f6" fmla="val 1764"/>
                <a:gd name="f7" fmla="val 1733"/>
                <a:gd name="f8" fmla="val 1166"/>
                <a:gd name="f9" fmla="val 2332"/>
                <a:gd name="f10" fmla="val 725"/>
                <a:gd name="f11" fmla="val 3088"/>
                <a:gd name="f12" fmla="val 504"/>
                <a:gd name="f13" fmla="val 3812"/>
                <a:gd name="f14" fmla="val 5514"/>
                <a:gd name="f15" fmla="val 410"/>
                <a:gd name="f16" fmla="val 7404"/>
                <a:gd name="f17" fmla="val 8759"/>
                <a:gd name="f18" fmla="val 2667"/>
                <a:gd name="f19" fmla="val 9661"/>
                <a:gd name="f20" fmla="val 3919"/>
                <a:gd name="f21" fmla="val 5273"/>
                <a:gd name="f22" fmla="val 5384"/>
                <a:gd name="f23" fmla="val 5496"/>
                <a:gd name="f24" fmla="val 10183"/>
                <a:gd name="f25" fmla="val 5608"/>
                <a:gd name="f26" fmla="val 10176"/>
                <a:gd name="f27" fmla="val 6679"/>
                <a:gd name="f28" fmla="val 10082"/>
                <a:gd name="f29" fmla="val 7876"/>
                <a:gd name="f30" fmla="val 9609"/>
                <a:gd name="f31" fmla="val 8758"/>
                <a:gd name="f32" fmla="val 10491"/>
                <a:gd name="f33" fmla="val 7026"/>
                <a:gd name="f34" fmla="val 8191"/>
                <a:gd name="f35" fmla="val 4694"/>
                <a:gd name="f36" fmla="val 6396"/>
                <a:gd name="f37" fmla="val 6077"/>
                <a:gd name="f38" fmla="val 6715"/>
                <a:gd name="f39" fmla="val 5645"/>
                <a:gd name="f40" fmla="val 6880"/>
                <a:gd name="f41" fmla="val 5214"/>
                <a:gd name="f42" fmla="val 4794"/>
                <a:gd name="f43" fmla="val 4375"/>
                <a:gd name="f44" fmla="val 6722"/>
                <a:gd name="f45" fmla="val 4064"/>
                <a:gd name="f46" fmla="val 3434"/>
                <a:gd name="f47" fmla="val 5766"/>
                <a:gd name="f48" fmla="val 5797"/>
                <a:gd name="f49" fmla="*/ f0 1 10492"/>
                <a:gd name="f50" fmla="*/ f1 1 10187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10492"/>
                <a:gd name="f57" fmla="*/ f54 1 10187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10492" h="10187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3"/>
                  </a:cubicBezTo>
                  <a:cubicBezTo>
                    <a:pt x="f2" y="f14"/>
                    <a:pt x="f15" y="f16"/>
                    <a:pt x="f6" y="f17"/>
                  </a:cubicBezTo>
                  <a:cubicBezTo>
                    <a:pt x="f18" y="f19"/>
                    <a:pt x="f20" y="f4"/>
                    <a:pt x="f21" y="f4"/>
                  </a:cubicBezTo>
                  <a:cubicBezTo>
                    <a:pt x="f22" y="f4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17"/>
                  </a:cubicBezTo>
                  <a:lnTo>
                    <a:pt x="f32" y="f33"/>
                  </a:lnTo>
                  <a:lnTo>
                    <a:pt x="f34" y="f35"/>
                  </a:lnTo>
                  <a:lnTo>
                    <a:pt x="f36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36"/>
                  </a:cubicBezTo>
                  <a:cubicBezTo>
                    <a:pt x="f46" y="f47"/>
                    <a:pt x="f46" y="f35"/>
                    <a:pt x="f45" y="f45"/>
                  </a:cubicBezTo>
                  <a:lnTo>
                    <a:pt x="f48" y="f9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1" name="Google Shape;6007;p67">
            <a:extLst>
              <a:ext uri="{FF2B5EF4-FFF2-40B4-BE49-F238E27FC236}">
                <a16:creationId xmlns:a16="http://schemas.microsoft.com/office/drawing/2014/main" id="{9F8BA5E7-FAA9-A95A-F88E-998D40C45D97}"/>
              </a:ext>
            </a:extLst>
          </p:cNvPr>
          <p:cNvGrpSpPr/>
          <p:nvPr/>
        </p:nvGrpSpPr>
        <p:grpSpPr>
          <a:xfrm>
            <a:off x="2630218" y="4533092"/>
            <a:ext cx="352263" cy="356771"/>
            <a:chOff x="3964170" y="4157045"/>
            <a:chExt cx="352263" cy="356771"/>
          </a:xfrm>
          <a:solidFill>
            <a:srgbClr val="002060"/>
          </a:solidFill>
        </p:grpSpPr>
        <p:sp>
          <p:nvSpPr>
            <p:cNvPr id="42" name="Google Shape;6008;p67">
              <a:extLst>
                <a:ext uri="{FF2B5EF4-FFF2-40B4-BE49-F238E27FC236}">
                  <a16:creationId xmlns:a16="http://schemas.microsoft.com/office/drawing/2014/main" id="{58322650-754C-07BB-4E2E-157EC08C6F15}"/>
                </a:ext>
              </a:extLst>
            </p:cNvPr>
            <p:cNvSpPr/>
            <p:nvPr/>
          </p:nvSpPr>
          <p:spPr>
            <a:xfrm>
              <a:off x="3964170" y="4157045"/>
              <a:ext cx="352263" cy="3567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278"/>
                <a:gd name="f4" fmla="val 12435"/>
                <a:gd name="f5" fmla="val 5905"/>
                <a:gd name="f6" fmla="val 860"/>
                <a:gd name="f7" fmla="val 6421"/>
                <a:gd name="f8" fmla="val 6926"/>
                <a:gd name="f9" fmla="val 1412"/>
                <a:gd name="f10" fmla="val 7341"/>
                <a:gd name="f11" fmla="val 2467"/>
                <a:gd name="f12" fmla="val 6837"/>
                <a:gd name="f13" fmla="val 2593"/>
                <a:gd name="f14" fmla="val 6365"/>
                <a:gd name="f15" fmla="val 2782"/>
                <a:gd name="f16" fmla="val 5892"/>
                <a:gd name="f17" fmla="val 3003"/>
                <a:gd name="f18" fmla="val 5419"/>
                <a:gd name="f19" fmla="val 4947"/>
                <a:gd name="f20" fmla="val 4443"/>
                <a:gd name="f21" fmla="val 4893"/>
                <a:gd name="f22" fmla="val 1381"/>
                <a:gd name="f23" fmla="val 5404"/>
                <a:gd name="f24" fmla="val 4191"/>
                <a:gd name="f25" fmla="val 3255"/>
                <a:gd name="f26" fmla="val 3349"/>
                <a:gd name="f27" fmla="val 4632"/>
                <a:gd name="f28" fmla="val 3381"/>
                <a:gd name="f29" fmla="val 4884"/>
                <a:gd name="f30" fmla="val 3475"/>
                <a:gd name="f31" fmla="val 4726"/>
                <a:gd name="f32" fmla="val 3538"/>
                <a:gd name="f33" fmla="val 4600"/>
                <a:gd name="f34" fmla="val 3601"/>
                <a:gd name="f35" fmla="val 3696"/>
                <a:gd name="f36" fmla="val 4285"/>
                <a:gd name="f37" fmla="val 3790"/>
                <a:gd name="f38" fmla="val 4159"/>
                <a:gd name="f39" fmla="val 3853"/>
                <a:gd name="f40" fmla="val 4002"/>
                <a:gd name="f41" fmla="val 3948"/>
                <a:gd name="f42" fmla="val 4096"/>
                <a:gd name="f43" fmla="val 3727"/>
                <a:gd name="f44" fmla="val 3507"/>
                <a:gd name="f45" fmla="val 7625"/>
                <a:gd name="f46" fmla="val 3318"/>
                <a:gd name="f47" fmla="val 7688"/>
                <a:gd name="f48" fmla="val 7751"/>
                <a:gd name="f49" fmla="val 7782"/>
                <a:gd name="f50" fmla="val 3979"/>
                <a:gd name="f51" fmla="val 7499"/>
                <a:gd name="f52" fmla="val 7247"/>
                <a:gd name="f53" fmla="val 3633"/>
                <a:gd name="f54" fmla="val 6963"/>
                <a:gd name="f55" fmla="val 7184"/>
                <a:gd name="f56" fmla="val 3412"/>
                <a:gd name="f57" fmla="val 7404"/>
                <a:gd name="f58" fmla="val 2611"/>
                <a:gd name="f59" fmla="val 3034"/>
                <a:gd name="f60" fmla="val 2846"/>
                <a:gd name="f61" fmla="val 3110"/>
                <a:gd name="f62" fmla="val 3054"/>
                <a:gd name="f63" fmla="val 3403"/>
                <a:gd name="f64" fmla="val 3097"/>
                <a:gd name="f65" fmla="val 3309"/>
                <a:gd name="f66" fmla="val 3570"/>
                <a:gd name="f67" fmla="val 3183"/>
                <a:gd name="f68" fmla="val 4042"/>
                <a:gd name="f69" fmla="val 3151"/>
                <a:gd name="f70" fmla="val 4609"/>
                <a:gd name="f71" fmla="val 2742"/>
                <a:gd name="f72" fmla="val 4924"/>
                <a:gd name="f73" fmla="val 2363"/>
                <a:gd name="f74" fmla="val 5240"/>
                <a:gd name="f75" fmla="val 1954"/>
                <a:gd name="f76" fmla="val 5586"/>
                <a:gd name="f77" fmla="val 712"/>
                <a:gd name="f78" fmla="val 4068"/>
                <a:gd name="f79" fmla="val 945"/>
                <a:gd name="f80" fmla="val 9301"/>
                <a:gd name="f81" fmla="val 3075"/>
                <a:gd name="f82" fmla="val 10879"/>
                <a:gd name="f83" fmla="val 11079"/>
                <a:gd name="f84" fmla="val 4102"/>
                <a:gd name="f85" fmla="val 9862"/>
                <a:gd name="f86" fmla="val 5618"/>
                <a:gd name="f87" fmla="val 9515"/>
                <a:gd name="f88" fmla="val 5271"/>
                <a:gd name="f89" fmla="val 9137"/>
                <a:gd name="f90" fmla="val 8696"/>
                <a:gd name="f91" fmla="val 4641"/>
                <a:gd name="f92" fmla="val 8601"/>
                <a:gd name="f93" fmla="val 4137"/>
                <a:gd name="f94" fmla="val 8538"/>
                <a:gd name="f95" fmla="val 8412"/>
                <a:gd name="f96" fmla="val 3160"/>
                <a:gd name="f97" fmla="val 8746"/>
                <a:gd name="f98" fmla="val 3102"/>
                <a:gd name="f99" fmla="val 9042"/>
                <a:gd name="f100" fmla="val 8822"/>
                <a:gd name="f101" fmla="val 5744"/>
                <a:gd name="f102" fmla="val 9011"/>
                <a:gd name="f103" fmla="val 5901"/>
                <a:gd name="f104" fmla="val 9169"/>
                <a:gd name="f105" fmla="val 6059"/>
                <a:gd name="f106" fmla="val 9326"/>
                <a:gd name="f107" fmla="val 6216"/>
                <a:gd name="f108" fmla="val 6374"/>
                <a:gd name="f109" fmla="val 8980"/>
                <a:gd name="f110" fmla="val 6531"/>
                <a:gd name="f111" fmla="val 6689"/>
                <a:gd name="f112" fmla="val 3025"/>
                <a:gd name="f113" fmla="val 5775"/>
                <a:gd name="f114" fmla="val 6720"/>
                <a:gd name="f115" fmla="val 2836"/>
                <a:gd name="f116" fmla="val 6563"/>
                <a:gd name="f117" fmla="val 2679"/>
                <a:gd name="f118" fmla="val 6405"/>
                <a:gd name="f119" fmla="val 2521"/>
                <a:gd name="f120" fmla="val 6248"/>
                <a:gd name="f121" fmla="val 6090"/>
                <a:gd name="f122" fmla="val 2868"/>
                <a:gd name="f123" fmla="val 5933"/>
                <a:gd name="f124" fmla="val 3885"/>
                <a:gd name="f125" fmla="val 6617"/>
                <a:gd name="f126" fmla="val 4200"/>
                <a:gd name="f127" fmla="val 7278"/>
                <a:gd name="f128" fmla="val 7908"/>
                <a:gd name="f129" fmla="val 5082"/>
                <a:gd name="f130" fmla="val 8003"/>
                <a:gd name="f131" fmla="val 5838"/>
                <a:gd name="f132" fmla="val 6626"/>
                <a:gd name="f133" fmla="val 7413"/>
                <a:gd name="f134" fmla="val 7823"/>
                <a:gd name="f135" fmla="val 6585"/>
                <a:gd name="f136" fmla="val 8232"/>
                <a:gd name="f137" fmla="val 8579"/>
                <a:gd name="f138" fmla="val 5545"/>
                <a:gd name="f139" fmla="val 8421"/>
                <a:gd name="f140" fmla="val 5230"/>
                <a:gd name="f141" fmla="val 8043"/>
                <a:gd name="f142" fmla="val 4537"/>
                <a:gd name="f143" fmla="val 7634"/>
                <a:gd name="f144" fmla="val 3876"/>
                <a:gd name="f145" fmla="val 3844"/>
                <a:gd name="f146" fmla="val 6657"/>
                <a:gd name="f147" fmla="val 5870"/>
                <a:gd name="f148" fmla="val 4830"/>
                <a:gd name="f149" fmla="val 4452"/>
                <a:gd name="f150" fmla="val 4263"/>
                <a:gd name="f151" fmla="val 5577"/>
                <a:gd name="f152" fmla="val 4033"/>
                <a:gd name="f153" fmla="val 8516"/>
                <a:gd name="f154" fmla="val 4317"/>
                <a:gd name="f155" fmla="val 8674"/>
                <a:gd name="f156" fmla="val 4474"/>
                <a:gd name="f157" fmla="val 8737"/>
                <a:gd name="f158" fmla="val 8831"/>
                <a:gd name="f159" fmla="val 4758"/>
                <a:gd name="f160" fmla="val 8894"/>
                <a:gd name="f161" fmla="val 4915"/>
                <a:gd name="f162" fmla="val 8989"/>
                <a:gd name="f163" fmla="val 4663"/>
                <a:gd name="f164" fmla="val 9052"/>
                <a:gd name="f165" fmla="val 9146"/>
                <a:gd name="f166" fmla="val 4254"/>
                <a:gd name="f167" fmla="val 9178"/>
                <a:gd name="f168" fmla="val 8926"/>
                <a:gd name="f169" fmla="val 9083"/>
                <a:gd name="f170" fmla="val 6846"/>
                <a:gd name="f171" fmla="val 2300"/>
                <a:gd name="f172" fmla="val 7193"/>
                <a:gd name="f173" fmla="val 2710"/>
                <a:gd name="f174" fmla="val 7571"/>
                <a:gd name="f175" fmla="val 3214"/>
                <a:gd name="f176" fmla="val 8358"/>
                <a:gd name="f177" fmla="val 8863"/>
                <a:gd name="f178" fmla="val 9335"/>
                <a:gd name="f179" fmla="val 3090"/>
                <a:gd name="f180" fmla="val 9388"/>
                <a:gd name="f181" fmla="val 2806"/>
                <a:gd name="f182" fmla="val 9414"/>
                <a:gd name="f183" fmla="val 2555"/>
                <a:gd name="f184" fmla="val 1015"/>
                <a:gd name="f185" fmla="val 681"/>
                <a:gd name="f186" fmla="val 8445"/>
                <a:gd name="f187" fmla="val 9925"/>
                <a:gd name="f188" fmla="val 11167"/>
                <a:gd name="f189" fmla="val 8392"/>
                <a:gd name="f190" fmla="val 10934"/>
                <a:gd name="f191" fmla="val 9430"/>
                <a:gd name="f192" fmla="val 9267"/>
                <a:gd name="f193" fmla="val 9032"/>
                <a:gd name="f194" fmla="val 8768"/>
                <a:gd name="f195" fmla="val 9410"/>
                <a:gd name="f196" fmla="val 8475"/>
                <a:gd name="f197" fmla="val 9367"/>
                <a:gd name="f198" fmla="val 8664"/>
                <a:gd name="f199" fmla="val 8390"/>
                <a:gd name="f200" fmla="val 8727"/>
                <a:gd name="f201" fmla="val 7508"/>
                <a:gd name="f202" fmla="val 5924"/>
                <a:gd name="f203" fmla="val 9461"/>
                <a:gd name="f204" fmla="val 6396"/>
                <a:gd name="f205" fmla="val 9650"/>
                <a:gd name="f206" fmla="val 6869"/>
                <a:gd name="f207" fmla="val 9839"/>
                <a:gd name="f208" fmla="val 9965"/>
                <a:gd name="f209" fmla="val 6962"/>
                <a:gd name="f210" fmla="val 11056"/>
                <a:gd name="f211" fmla="val 6440"/>
                <a:gd name="f212" fmla="val 11607"/>
                <a:gd name="f213" fmla="val 5922"/>
                <a:gd name="f214" fmla="val 5408"/>
                <a:gd name="f215" fmla="val 4898"/>
                <a:gd name="f216" fmla="val 11064"/>
                <a:gd name="f217" fmla="val 4978"/>
                <a:gd name="f218" fmla="val 5451"/>
                <a:gd name="f219" fmla="val 5931"/>
                <a:gd name="f220" fmla="val 1"/>
                <a:gd name="f221" fmla="val 5817"/>
                <a:gd name="f222" fmla="val 5699"/>
                <a:gd name="f223" fmla="val 14"/>
                <a:gd name="f224" fmla="val 41"/>
                <a:gd name="f225" fmla="val 262"/>
                <a:gd name="f226" fmla="val 1333"/>
                <a:gd name="f227" fmla="val 3655"/>
                <a:gd name="f228" fmla="val 2278"/>
                <a:gd name="f229" fmla="val 3326"/>
                <a:gd name="f230" fmla="val 2223"/>
                <a:gd name="f231" fmla="val 2973"/>
                <a:gd name="f232" fmla="val 2187"/>
                <a:gd name="f233" fmla="val 2624"/>
                <a:gd name="f234" fmla="val 1770"/>
                <a:gd name="f235" fmla="val 939"/>
                <a:gd name="f236" fmla="val 2404"/>
                <a:gd name="f237" fmla="val 536"/>
                <a:gd name="f238" fmla="val 4074"/>
                <a:gd name="f239" fmla="val 662"/>
                <a:gd name="f240" fmla="val 5334"/>
                <a:gd name="f241" fmla="val 1387"/>
                <a:gd name="f242" fmla="val 788"/>
                <a:gd name="f243" fmla="val 6972"/>
                <a:gd name="f244" fmla="val 158"/>
                <a:gd name="f245" fmla="val 379"/>
                <a:gd name="f246" fmla="val 599"/>
                <a:gd name="f247" fmla="val 1166"/>
                <a:gd name="f248" fmla="val 10028"/>
                <a:gd name="f249" fmla="val 1922"/>
                <a:gd name="f250" fmla="val 10186"/>
                <a:gd name="f251" fmla="val 2157"/>
                <a:gd name="f252" fmla="val 10241"/>
                <a:gd name="f253" fmla="val 2410"/>
                <a:gd name="f254" fmla="val 10266"/>
                <a:gd name="f255" fmla="val 2668"/>
                <a:gd name="f256" fmla="val 2998"/>
                <a:gd name="f257" fmla="val 3337"/>
                <a:gd name="f258" fmla="val 10225"/>
                <a:gd name="f259" fmla="val 10154"/>
                <a:gd name="f260" fmla="val 4221"/>
                <a:gd name="f261" fmla="val 11678"/>
                <a:gd name="f262" fmla="val 5076"/>
                <a:gd name="f263" fmla="val 12434"/>
                <a:gd name="f264" fmla="val 5929"/>
                <a:gd name="f265" fmla="val 6786"/>
                <a:gd name="f266" fmla="val 7639"/>
                <a:gd name="f267" fmla="val 11670"/>
                <a:gd name="f268" fmla="val 8192"/>
                <a:gd name="f269" fmla="val 8550"/>
                <a:gd name="f270" fmla="val 10215"/>
                <a:gd name="f271" fmla="val 8882"/>
                <a:gd name="f272" fmla="val 10243"/>
                <a:gd name="f273" fmla="val 9186"/>
                <a:gd name="f274" fmla="val 11589"/>
                <a:gd name="f275" fmla="val 8453"/>
                <a:gd name="f276" fmla="val 10460"/>
                <a:gd name="f277" fmla="val 12272"/>
                <a:gd name="f278" fmla="val 4014"/>
                <a:gd name="f279" fmla="val 11618"/>
                <a:gd name="f280" fmla="val 2182"/>
                <a:gd name="f281" fmla="val 9217"/>
                <a:gd name="f282" fmla="val 8904"/>
                <a:gd name="f283" fmla="val 8562"/>
                <a:gd name="f284" fmla="val 2213"/>
                <a:gd name="f285" fmla="val 7765"/>
                <a:gd name="f286" fmla="val 1139"/>
                <a:gd name="f287" fmla="val 7004"/>
                <a:gd name="f288" fmla="*/ f0 1 12278"/>
                <a:gd name="f289" fmla="*/ f1 1 12435"/>
                <a:gd name="f290" fmla="val f2"/>
                <a:gd name="f291" fmla="val f3"/>
                <a:gd name="f292" fmla="val f4"/>
                <a:gd name="f293" fmla="+- f292 0 f290"/>
                <a:gd name="f294" fmla="+- f291 0 f290"/>
                <a:gd name="f295" fmla="*/ f294 1 12278"/>
                <a:gd name="f296" fmla="*/ f293 1 12435"/>
                <a:gd name="f297" fmla="*/ f290 1 f295"/>
                <a:gd name="f298" fmla="*/ f291 1 f295"/>
                <a:gd name="f299" fmla="*/ f290 1 f296"/>
                <a:gd name="f300" fmla="*/ f292 1 f296"/>
                <a:gd name="f301" fmla="*/ f297 f288 1"/>
                <a:gd name="f302" fmla="*/ f298 f288 1"/>
                <a:gd name="f303" fmla="*/ f300 f289 1"/>
                <a:gd name="f304" fmla="*/ f299 f28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1" t="f304" r="f302" b="f303"/>
              <a:pathLst>
                <a:path w="12278" h="12435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15"/>
                    <a:pt x="f19" y="f13"/>
                    <a:pt x="f20" y="f11"/>
                  </a:cubicBezTo>
                  <a:cubicBezTo>
                    <a:pt x="f21" y="f22"/>
                    <a:pt x="f23" y="f6"/>
                    <a:pt x="f5" y="f6"/>
                  </a:cubicBezTo>
                  <a:close/>
                  <a:moveTo>
                    <a:pt x="f24" y="f25"/>
                  </a:moveTo>
                  <a:cubicBezTo>
                    <a:pt x="f20" y="f26"/>
                    <a:pt x="f27" y="f28"/>
                    <a:pt x="f29" y="f30"/>
                  </a:cubicBezTo>
                  <a:cubicBezTo>
                    <a:pt x="f31" y="f32"/>
                    <a:pt x="f33" y="f34"/>
                    <a:pt x="f20" y="f35"/>
                  </a:cubicBezTo>
                  <a:cubicBezTo>
                    <a:pt x="f36" y="f37"/>
                    <a:pt x="f38" y="f39"/>
                    <a:pt x="f40" y="f41"/>
                  </a:cubicBezTo>
                  <a:cubicBezTo>
                    <a:pt x="f42" y="f43"/>
                    <a:pt x="f38" y="f44"/>
                    <a:pt x="f24" y="f25"/>
                  </a:cubicBezTo>
                  <a:close/>
                  <a:moveTo>
                    <a:pt x="f45" y="f46"/>
                  </a:moveTo>
                  <a:cubicBezTo>
                    <a:pt x="f47" y="f44"/>
                    <a:pt x="f48" y="f43"/>
                    <a:pt x="f49" y="f50"/>
                  </a:cubicBezTo>
                  <a:cubicBezTo>
                    <a:pt x="f51" y="f37"/>
                    <a:pt x="f52" y="f53"/>
                    <a:pt x="f54" y="f44"/>
                  </a:cubicBezTo>
                  <a:cubicBezTo>
                    <a:pt x="f55" y="f56"/>
                    <a:pt x="f57" y="f26"/>
                    <a:pt x="f45" y="f46"/>
                  </a:cubicBezTo>
                  <a:close/>
                  <a:moveTo>
                    <a:pt x="f58" y="f59"/>
                  </a:moveTo>
                  <a:cubicBezTo>
                    <a:pt x="f60" y="f59"/>
                    <a:pt x="f61" y="f62"/>
                    <a:pt x="f63" y="f64"/>
                  </a:cubicBezTo>
                  <a:cubicBezTo>
                    <a:pt x="f65" y="f66"/>
                    <a:pt x="f67" y="f68"/>
                    <a:pt x="f69" y="f70"/>
                  </a:cubicBezTo>
                  <a:cubicBezTo>
                    <a:pt x="f71" y="f72"/>
                    <a:pt x="f73" y="f74"/>
                    <a:pt x="f75" y="f76"/>
                  </a:cubicBezTo>
                  <a:cubicBezTo>
                    <a:pt x="f77" y="f78"/>
                    <a:pt x="f79" y="f59"/>
                    <a:pt x="f58" y="f59"/>
                  </a:cubicBezTo>
                  <a:close/>
                  <a:moveTo>
                    <a:pt x="f80" y="f81"/>
                  </a:moveTo>
                  <a:cubicBezTo>
                    <a:pt x="f82" y="f81"/>
                    <a:pt x="f83" y="f84"/>
                    <a:pt x="f85" y="f86"/>
                  </a:cubicBezTo>
                  <a:cubicBezTo>
                    <a:pt x="f87" y="f88"/>
                    <a:pt x="f89" y="f72"/>
                    <a:pt x="f90" y="f91"/>
                  </a:cubicBezTo>
                  <a:cubicBezTo>
                    <a:pt x="f92" y="f93"/>
                    <a:pt x="f94" y="f34"/>
                    <a:pt x="f95" y="f96"/>
                  </a:cubicBezTo>
                  <a:cubicBezTo>
                    <a:pt x="f97" y="f98"/>
                    <a:pt x="f99" y="f81"/>
                    <a:pt x="f80" y="f81"/>
                  </a:cubicBezTo>
                  <a:close/>
                  <a:moveTo>
                    <a:pt x="f100" y="f101"/>
                  </a:moveTo>
                  <a:cubicBezTo>
                    <a:pt x="f102" y="f103"/>
                    <a:pt x="f104" y="f105"/>
                    <a:pt x="f106" y="f107"/>
                  </a:cubicBezTo>
                  <a:cubicBezTo>
                    <a:pt x="f104" y="f108"/>
                    <a:pt x="f109" y="f110"/>
                    <a:pt x="f100" y="f111"/>
                  </a:cubicBezTo>
                  <a:lnTo>
                    <a:pt x="f100" y="f101"/>
                  </a:lnTo>
                  <a:close/>
                  <a:moveTo>
                    <a:pt x="f112" y="f113"/>
                  </a:moveTo>
                  <a:lnTo>
                    <a:pt x="f112" y="f114"/>
                  </a:lnTo>
                  <a:cubicBezTo>
                    <a:pt x="f115" y="f116"/>
                    <a:pt x="f117" y="f118"/>
                    <a:pt x="f119" y="f120"/>
                  </a:cubicBezTo>
                  <a:cubicBezTo>
                    <a:pt x="f117" y="f121"/>
                    <a:pt x="f122" y="f123"/>
                    <a:pt x="f112" y="f113"/>
                  </a:cubicBezTo>
                  <a:close/>
                  <a:moveTo>
                    <a:pt x="f16" y="f124"/>
                  </a:moveTo>
                  <a:cubicBezTo>
                    <a:pt x="f125" y="f126"/>
                    <a:pt x="f127" y="f70"/>
                    <a:pt x="f128" y="f129"/>
                  </a:cubicBezTo>
                  <a:cubicBezTo>
                    <a:pt x="f130" y="f131"/>
                    <a:pt x="f130" y="f132"/>
                    <a:pt x="f128" y="f133"/>
                  </a:cubicBezTo>
                  <a:cubicBezTo>
                    <a:pt x="f127" y="f134"/>
                    <a:pt x="f135" y="f136"/>
                    <a:pt x="f16" y="f137"/>
                  </a:cubicBezTo>
                  <a:cubicBezTo>
                    <a:pt x="f138" y="f139"/>
                    <a:pt x="f140" y="f136"/>
                    <a:pt x="f29" y="f141"/>
                  </a:cubicBezTo>
                  <a:cubicBezTo>
                    <a:pt x="f142" y="f134"/>
                    <a:pt x="f24" y="f143"/>
                    <a:pt x="f144" y="f133"/>
                  </a:cubicBezTo>
                  <a:cubicBezTo>
                    <a:pt x="f145" y="f146"/>
                    <a:pt x="f145" y="f147"/>
                    <a:pt x="f144" y="f129"/>
                  </a:cubicBezTo>
                  <a:cubicBezTo>
                    <a:pt x="f24" y="f148"/>
                    <a:pt x="f142" y="f91"/>
                    <a:pt x="f29" y="f149"/>
                  </a:cubicBezTo>
                  <a:cubicBezTo>
                    <a:pt x="f140" y="f150"/>
                    <a:pt x="f151" y="f68"/>
                    <a:pt x="f16" y="f124"/>
                  </a:cubicBezTo>
                  <a:close/>
                  <a:moveTo>
                    <a:pt x="f152" y="f153"/>
                  </a:moveTo>
                  <a:cubicBezTo>
                    <a:pt x="f38" y="f137"/>
                    <a:pt x="f154" y="f155"/>
                    <a:pt x="f156" y="f157"/>
                  </a:cubicBezTo>
                  <a:cubicBezTo>
                    <a:pt x="f27" y="f158"/>
                    <a:pt x="f159" y="f160"/>
                    <a:pt x="f161" y="f162"/>
                  </a:cubicBezTo>
                  <a:cubicBezTo>
                    <a:pt x="f163" y="f164"/>
                    <a:pt x="f156" y="f165"/>
                    <a:pt x="f166" y="f167"/>
                  </a:cubicBezTo>
                  <a:cubicBezTo>
                    <a:pt x="f38" y="f168"/>
                    <a:pt x="f42" y="f157"/>
                    <a:pt x="f152" y="f153"/>
                  </a:cubicBezTo>
                  <a:close/>
                  <a:moveTo>
                    <a:pt x="f49" y="f153"/>
                  </a:moveTo>
                  <a:cubicBezTo>
                    <a:pt x="f48" y="f157"/>
                    <a:pt x="f47" y="f162"/>
                    <a:pt x="f45" y="f167"/>
                  </a:cubicBezTo>
                  <a:cubicBezTo>
                    <a:pt x="f57" y="f169"/>
                    <a:pt x="f55" y="f164"/>
                    <a:pt x="f54" y="f162"/>
                  </a:cubicBezTo>
                  <a:cubicBezTo>
                    <a:pt x="f127" y="f158"/>
                    <a:pt x="f51" y="f155"/>
                    <a:pt x="f49" y="f153"/>
                  </a:cubicBezTo>
                  <a:close/>
                  <a:moveTo>
                    <a:pt x="f75" y="f170"/>
                  </a:moveTo>
                  <a:cubicBezTo>
                    <a:pt x="f171" y="f172"/>
                    <a:pt x="f173" y="f174"/>
                    <a:pt x="f69" y="f134"/>
                  </a:cubicBezTo>
                  <a:cubicBezTo>
                    <a:pt x="f175" y="f176"/>
                    <a:pt x="f65" y="f177"/>
                    <a:pt x="f63" y="f178"/>
                  </a:cubicBezTo>
                  <a:cubicBezTo>
                    <a:pt x="f179" y="f180"/>
                    <a:pt x="f181" y="f182"/>
                    <a:pt x="f183" y="f182"/>
                  </a:cubicBezTo>
                  <a:cubicBezTo>
                    <a:pt x="f184" y="f182"/>
                    <a:pt x="f185" y="f186"/>
                    <a:pt x="f75" y="f170"/>
                  </a:cubicBezTo>
                  <a:close/>
                  <a:moveTo>
                    <a:pt x="f187" y="f170"/>
                  </a:moveTo>
                  <a:lnTo>
                    <a:pt x="f187" y="f170"/>
                  </a:lnTo>
                  <a:cubicBezTo>
                    <a:pt x="f188" y="f189"/>
                    <a:pt x="f190" y="f191"/>
                    <a:pt x="f192" y="f191"/>
                  </a:cubicBezTo>
                  <a:cubicBezTo>
                    <a:pt x="f193" y="f191"/>
                    <a:pt x="f194" y="f195"/>
                    <a:pt x="f196" y="f197"/>
                  </a:cubicBezTo>
                  <a:cubicBezTo>
                    <a:pt x="f94" y="f160"/>
                    <a:pt x="f198" y="f199"/>
                    <a:pt x="f200" y="f134"/>
                  </a:cubicBezTo>
                  <a:cubicBezTo>
                    <a:pt x="f89" y="f201"/>
                    <a:pt x="f87" y="f172"/>
                    <a:pt x="f187" y="f170"/>
                  </a:cubicBezTo>
                  <a:close/>
                  <a:moveTo>
                    <a:pt x="f202" y="f203"/>
                  </a:moveTo>
                  <a:cubicBezTo>
                    <a:pt x="f204" y="f205"/>
                    <a:pt x="f206" y="f207"/>
                    <a:pt x="f57" y="f208"/>
                  </a:cubicBezTo>
                  <a:cubicBezTo>
                    <a:pt x="f209" y="f210"/>
                    <a:pt x="f211" y="f212"/>
                    <a:pt x="f213" y="f212"/>
                  </a:cubicBezTo>
                  <a:cubicBezTo>
                    <a:pt x="f214" y="f212"/>
                    <a:pt x="f215" y="f216"/>
                    <a:pt x="f156" y="f208"/>
                  </a:cubicBezTo>
                  <a:cubicBezTo>
                    <a:pt x="f217" y="f207"/>
                    <a:pt x="f218" y="f205"/>
                    <a:pt x="f202" y="f203"/>
                  </a:cubicBezTo>
                  <a:close/>
                  <a:moveTo>
                    <a:pt x="f219" y="f220"/>
                  </a:moveTo>
                  <a:cubicBezTo>
                    <a:pt x="f221" y="f220"/>
                    <a:pt x="f222" y="f223"/>
                    <a:pt x="f151" y="f224"/>
                  </a:cubicBezTo>
                  <a:cubicBezTo>
                    <a:pt x="f27" y="f225"/>
                    <a:pt x="f40" y="f226"/>
                    <a:pt x="f227" y="f228"/>
                  </a:cubicBezTo>
                  <a:cubicBezTo>
                    <a:pt x="f229" y="f230"/>
                    <a:pt x="f231" y="f232"/>
                    <a:pt x="f233" y="f232"/>
                  </a:cubicBezTo>
                  <a:cubicBezTo>
                    <a:pt x="f234" y="f232"/>
                    <a:pt x="f235" y="f236"/>
                    <a:pt x="f237" y="f64"/>
                  </a:cubicBezTo>
                  <a:cubicBezTo>
                    <a:pt x="f220" y="f238"/>
                    <a:pt x="f239" y="f240"/>
                    <a:pt x="f241" y="f107"/>
                  </a:cubicBezTo>
                  <a:cubicBezTo>
                    <a:pt x="f242" y="f243"/>
                    <a:pt x="f244" y="f141"/>
                    <a:pt x="f245" y="f168"/>
                  </a:cubicBezTo>
                  <a:cubicBezTo>
                    <a:pt x="f246" y="f205"/>
                    <a:pt x="f247" y="f248"/>
                    <a:pt x="f249" y="f250"/>
                  </a:cubicBezTo>
                  <a:cubicBezTo>
                    <a:pt x="f251" y="f252"/>
                    <a:pt x="f253" y="f254"/>
                    <a:pt x="f255" y="f254"/>
                  </a:cubicBezTo>
                  <a:cubicBezTo>
                    <a:pt x="f256" y="f254"/>
                    <a:pt x="f257" y="f258"/>
                    <a:pt x="f227" y="f259"/>
                  </a:cubicBezTo>
                  <a:cubicBezTo>
                    <a:pt x="f260" y="f261"/>
                    <a:pt x="f262" y="f263"/>
                    <a:pt x="f264" y="f263"/>
                  </a:cubicBezTo>
                  <a:cubicBezTo>
                    <a:pt x="f265" y="f263"/>
                    <a:pt x="f266" y="f267"/>
                    <a:pt x="f268" y="f259"/>
                  </a:cubicBezTo>
                  <a:cubicBezTo>
                    <a:pt x="f269" y="f270"/>
                    <a:pt x="f271" y="f272"/>
                    <a:pt x="f273" y="f272"/>
                  </a:cubicBezTo>
                  <a:cubicBezTo>
                    <a:pt x="f274" y="f272"/>
                    <a:pt x="f3" y="f275"/>
                    <a:pt x="f276" y="f107"/>
                  </a:cubicBezTo>
                  <a:cubicBezTo>
                    <a:pt x="f277" y="f278"/>
                    <a:pt x="f279" y="f280"/>
                    <a:pt x="f281" y="f280"/>
                  </a:cubicBezTo>
                  <a:cubicBezTo>
                    <a:pt x="f282" y="f280"/>
                    <a:pt x="f283" y="f284"/>
                    <a:pt x="f268" y="f228"/>
                  </a:cubicBezTo>
                  <a:cubicBezTo>
                    <a:pt x="f285" y="f286"/>
                    <a:pt x="f287" y="f220"/>
                    <a:pt x="f219" y="f220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3" name="Google Shape;6009;p67">
              <a:extLst>
                <a:ext uri="{FF2B5EF4-FFF2-40B4-BE49-F238E27FC236}">
                  <a16:creationId xmlns:a16="http://schemas.microsoft.com/office/drawing/2014/main" id="{067CBED4-9B13-17A7-0D4E-43A7E46E2436}"/>
                </a:ext>
              </a:extLst>
            </p:cNvPr>
            <p:cNvSpPr/>
            <p:nvPr/>
          </p:nvSpPr>
          <p:spPr>
            <a:xfrm>
              <a:off x="4097947" y="4300094"/>
              <a:ext cx="72329" cy="714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21"/>
                <a:gd name="f4" fmla="val 2491"/>
                <a:gd name="f5" fmla="val 1313"/>
                <a:gd name="f6" fmla="val 1295"/>
                <a:gd name="f7" fmla="val 1278"/>
                <a:gd name="f8" fmla="val 1"/>
                <a:gd name="f9" fmla="val 1261"/>
                <a:gd name="f10" fmla="val 599"/>
                <a:gd name="f11" fmla="val 569"/>
                <a:gd name="f12" fmla="val 63"/>
                <a:gd name="f13" fmla="val 1230"/>
                <a:gd name="f14" fmla="val 1955"/>
                <a:gd name="f15" fmla="val 567"/>
                <a:gd name="f16" fmla="val 2490"/>
                <a:gd name="f17" fmla="val 1954"/>
                <a:gd name="f18" fmla="val 2489"/>
                <a:gd name="f19" fmla="val 585"/>
                <a:gd name="f20" fmla="val 1980"/>
                <a:gd name="f21" fmla="*/ f0 1 2521"/>
                <a:gd name="f22" fmla="*/ f1 1 2491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521"/>
                <a:gd name="f29" fmla="*/ f26 1 2491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521" h="2491">
                  <a:moveTo>
                    <a:pt x="f5" y="f2"/>
                  </a:moveTo>
                  <a:cubicBezTo>
                    <a:pt x="f6" y="f2"/>
                    <a:pt x="f7" y="f8"/>
                    <a:pt x="f9" y="f8"/>
                  </a:cubicBezTo>
                  <a:cubicBezTo>
                    <a:pt x="f10" y="f8"/>
                    <a:pt x="f2" y="f11"/>
                    <a:pt x="f12" y="f13"/>
                  </a:cubicBezTo>
                  <a:cubicBezTo>
                    <a:pt x="f2" y="f14"/>
                    <a:pt x="f15" y="f16"/>
                    <a:pt x="f9" y="f16"/>
                  </a:cubicBezTo>
                  <a:cubicBezTo>
                    <a:pt x="f17" y="f16"/>
                    <a:pt x="f3" y="f14"/>
                    <a:pt x="f18" y="f13"/>
                  </a:cubicBezTo>
                  <a:cubicBezTo>
                    <a:pt x="f18" y="f19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44" name="Google Shape;6018;p67">
            <a:extLst>
              <a:ext uri="{FF2B5EF4-FFF2-40B4-BE49-F238E27FC236}">
                <a16:creationId xmlns:a16="http://schemas.microsoft.com/office/drawing/2014/main" id="{902060B2-FDA1-32CC-62AD-9BEC2B65C72D}"/>
              </a:ext>
            </a:extLst>
          </p:cNvPr>
          <p:cNvGrpSpPr/>
          <p:nvPr/>
        </p:nvGrpSpPr>
        <p:grpSpPr>
          <a:xfrm>
            <a:off x="6331974" y="4549560"/>
            <a:ext cx="365202" cy="332677"/>
            <a:chOff x="7665927" y="4173513"/>
            <a:chExt cx="365202" cy="332677"/>
          </a:xfrm>
          <a:solidFill>
            <a:srgbClr val="002060"/>
          </a:solidFill>
        </p:grpSpPr>
        <p:sp>
          <p:nvSpPr>
            <p:cNvPr id="45" name="Google Shape;6019;p67">
              <a:extLst>
                <a:ext uri="{FF2B5EF4-FFF2-40B4-BE49-F238E27FC236}">
                  <a16:creationId xmlns:a16="http://schemas.microsoft.com/office/drawing/2014/main" id="{4B358EB5-B5B0-CD5C-1026-061F84FD3A84}"/>
                </a:ext>
              </a:extLst>
            </p:cNvPr>
            <p:cNvSpPr/>
            <p:nvPr/>
          </p:nvSpPr>
          <p:spPr>
            <a:xfrm>
              <a:off x="7665927" y="4173513"/>
              <a:ext cx="344436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005"/>
                <a:gd name="f4" fmla="val 3309"/>
                <a:gd name="f5" fmla="val 1671"/>
                <a:gd name="f6" fmla="val 757"/>
                <a:gd name="f7" fmla="val 1"/>
                <a:gd name="f8" fmla="val 1670"/>
                <a:gd name="f9" fmla="val 2552"/>
                <a:gd name="f10" fmla="val 3308"/>
                <a:gd name="f11" fmla="val 11469"/>
                <a:gd name="f12" fmla="val 11815"/>
                <a:gd name="f13" fmla="val 12004"/>
                <a:gd name="f14" fmla="val 2930"/>
                <a:gd name="f15" fmla="val 11784"/>
                <a:gd name="f16" fmla="val 2647"/>
                <a:gd name="f17" fmla="val 11595"/>
                <a:gd name="f18" fmla="val 2363"/>
                <a:gd name="f19" fmla="val 2017"/>
                <a:gd name="f20" fmla="val 1292"/>
                <a:gd name="f21" fmla="val 946"/>
                <a:gd name="f22" fmla="val 662"/>
                <a:gd name="f23" fmla="val 11973"/>
                <a:gd name="f24" fmla="val 410"/>
                <a:gd name="f25" fmla="*/ f0 1 12005"/>
                <a:gd name="f26" fmla="*/ f1 1 330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12005"/>
                <a:gd name="f33" fmla="*/ f30 1 330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12005" h="3309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cubicBezTo>
                    <a:pt x="f7" y="f9"/>
                    <a:pt x="f6" y="f10"/>
                    <a:pt x="f5" y="f10"/>
                  </a:cubicBezTo>
                  <a:lnTo>
                    <a:pt x="f11" y="f10"/>
                  </a:lnTo>
                  <a:cubicBezTo>
                    <a:pt x="f12" y="f10"/>
                    <a:pt x="f13" y="f14"/>
                    <a:pt x="f15" y="f16"/>
                  </a:cubicBezTo>
                  <a:cubicBezTo>
                    <a:pt x="f17" y="f18"/>
                    <a:pt x="f11" y="f19"/>
                    <a:pt x="f11" y="f8"/>
                  </a:cubicBezTo>
                  <a:cubicBezTo>
                    <a:pt x="f11" y="f20"/>
                    <a:pt x="f17" y="f21"/>
                    <a:pt x="f15" y="f22"/>
                  </a:cubicBezTo>
                  <a:cubicBezTo>
                    <a:pt x="f23" y="f24"/>
                    <a:pt x="f15" y="f2"/>
                    <a:pt x="f1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6" name="Google Shape;6020;p67">
              <a:extLst>
                <a:ext uri="{FF2B5EF4-FFF2-40B4-BE49-F238E27FC236}">
                  <a16:creationId xmlns:a16="http://schemas.microsoft.com/office/drawing/2014/main" id="{9DED4606-4A3D-BC12-4C29-2991FCFDD12C}"/>
                </a:ext>
              </a:extLst>
            </p:cNvPr>
            <p:cNvSpPr/>
            <p:nvPr/>
          </p:nvSpPr>
          <p:spPr>
            <a:xfrm>
              <a:off x="7937997" y="4291919"/>
              <a:ext cx="24441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2"/>
                <a:gd name="f4" fmla="val 3309"/>
                <a:gd name="f5" fmla="val 1"/>
                <a:gd name="f6" fmla="*/ f0 1 852"/>
                <a:gd name="f7" fmla="*/ f1 1 3309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852"/>
                <a:gd name="f14" fmla="*/ f11 1 3309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852" h="3309">
                  <a:moveTo>
                    <a:pt x="f5" y="f5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7" name="Google Shape;6021;p67">
              <a:extLst>
                <a:ext uri="{FF2B5EF4-FFF2-40B4-BE49-F238E27FC236}">
                  <a16:creationId xmlns:a16="http://schemas.microsoft.com/office/drawing/2014/main" id="{EB5FB3A6-5D70-FC69-35BD-39C0F72E0249}"/>
                </a:ext>
              </a:extLst>
            </p:cNvPr>
            <p:cNvSpPr/>
            <p:nvPr/>
          </p:nvSpPr>
          <p:spPr>
            <a:xfrm>
              <a:off x="7985912" y="4292842"/>
              <a:ext cx="45217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576"/>
                <a:gd name="f4" fmla="val 3309"/>
                <a:gd name="f5" fmla="val 1"/>
                <a:gd name="f6" fmla="val 3308"/>
                <a:gd name="f7" fmla="val 1198"/>
                <a:gd name="f8" fmla="val 1387"/>
                <a:gd name="f9" fmla="val 3277"/>
                <a:gd name="f10" fmla="val 3088"/>
                <a:gd name="f11" fmla="val 2899"/>
                <a:gd name="f12" fmla="val 410"/>
                <a:gd name="f13" fmla="val 158"/>
                <a:gd name="f14" fmla="*/ f0 1 1576"/>
                <a:gd name="f15" fmla="*/ f1 1 3309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1576"/>
                <a:gd name="f22" fmla="*/ f19 1 3309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1576" h="3309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9"/>
                    <a:pt x="f3" y="f10"/>
                    <a:pt x="f3" y="f11"/>
                  </a:cubicBezTo>
                  <a:lnTo>
                    <a:pt x="f3" y="f12"/>
                  </a:lnTo>
                  <a:cubicBezTo>
                    <a:pt x="f3" y="f13"/>
                    <a:pt x="f8" y="f2"/>
                    <a:pt x="f7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8" name="Google Shape;6022;p67">
              <a:extLst>
                <a:ext uri="{FF2B5EF4-FFF2-40B4-BE49-F238E27FC236}">
                  <a16:creationId xmlns:a16="http://schemas.microsoft.com/office/drawing/2014/main" id="{7D757EC4-17DB-92F5-E2E3-3BB2A09EFFDB}"/>
                </a:ext>
              </a:extLst>
            </p:cNvPr>
            <p:cNvSpPr/>
            <p:nvPr/>
          </p:nvSpPr>
          <p:spPr>
            <a:xfrm>
              <a:off x="7691265" y="4291919"/>
              <a:ext cx="223269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82"/>
                <a:gd name="f4" fmla="val 3309"/>
                <a:gd name="f5" fmla="val 441"/>
                <a:gd name="f6" fmla="val 1"/>
                <a:gd name="f7" fmla="val 189"/>
                <a:gd name="f8" fmla="val 221"/>
                <a:gd name="f9" fmla="val 442"/>
                <a:gd name="f10" fmla="val 2931"/>
                <a:gd name="f11" fmla="val 3151"/>
                <a:gd name="f12" fmla="*/ f0 1 7782"/>
                <a:gd name="f13" fmla="*/ f1 1 330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7782"/>
                <a:gd name="f20" fmla="*/ f17 1 330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7782" h="3309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7" y="f4"/>
                    <a:pt x="f5" y="f4"/>
                  </a:cubicBezTo>
                  <a:lnTo>
                    <a:pt x="f3" y="f4"/>
                  </a:lnTo>
                  <a:lnTo>
                    <a:pt x="f3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49" name="Google Shape;6023;p67">
              <a:extLst>
                <a:ext uri="{FF2B5EF4-FFF2-40B4-BE49-F238E27FC236}">
                  <a16:creationId xmlns:a16="http://schemas.microsoft.com/office/drawing/2014/main" id="{FA249E12-70BF-69AC-07E3-CF0C5721178D}"/>
                </a:ext>
              </a:extLst>
            </p:cNvPr>
            <p:cNvSpPr/>
            <p:nvPr/>
          </p:nvSpPr>
          <p:spPr>
            <a:xfrm>
              <a:off x="7739143" y="4410324"/>
              <a:ext cx="24441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2"/>
                <a:gd name="f4" fmla="val 3309"/>
                <a:gd name="f5" fmla="val 1"/>
                <a:gd name="f6" fmla="val 851"/>
                <a:gd name="f7" fmla="*/ f0 1 852"/>
                <a:gd name="f8" fmla="*/ f1 1 330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52"/>
                <a:gd name="f15" fmla="*/ f12 1 3309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52" h="3309">
                  <a:moveTo>
                    <a:pt x="f5" y="f5"/>
                  </a:moveTo>
                  <a:lnTo>
                    <a:pt x="f5" y="f4"/>
                  </a:lnTo>
                  <a:lnTo>
                    <a:pt x="f6" y="f4"/>
                  </a:lnTo>
                  <a:lnTo>
                    <a:pt x="f6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0" name="Google Shape;6024;p67">
              <a:extLst>
                <a:ext uri="{FF2B5EF4-FFF2-40B4-BE49-F238E27FC236}">
                  <a16:creationId xmlns:a16="http://schemas.microsoft.com/office/drawing/2014/main" id="{C6F0F99F-4827-2579-0AF0-9F98B89265C6}"/>
                </a:ext>
              </a:extLst>
            </p:cNvPr>
            <p:cNvSpPr/>
            <p:nvPr/>
          </p:nvSpPr>
          <p:spPr>
            <a:xfrm>
              <a:off x="7787057" y="4412135"/>
              <a:ext cx="218770" cy="940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25"/>
                <a:gd name="f4" fmla="val 3278"/>
                <a:gd name="f5" fmla="val 1"/>
                <a:gd name="f6" fmla="val 3277"/>
                <a:gd name="f7" fmla="val 7247"/>
                <a:gd name="f8" fmla="val 7467"/>
                <a:gd name="f9" fmla="val 3057"/>
                <a:gd name="f10" fmla="val 2868"/>
                <a:gd name="f11" fmla="val 379"/>
                <a:gd name="f12" fmla="val 158"/>
                <a:gd name="f13" fmla="val 7436"/>
                <a:gd name="f14" fmla="*/ f0 1 7625"/>
                <a:gd name="f15" fmla="*/ f1 1 3278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625"/>
                <a:gd name="f22" fmla="*/ f19 1 3278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625" h="3278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3" y="f9"/>
                    <a:pt x="f3" y="f10"/>
                  </a:cubicBezTo>
                  <a:lnTo>
                    <a:pt x="f3" y="f11"/>
                  </a:lnTo>
                  <a:cubicBezTo>
                    <a:pt x="f3" y="f12"/>
                    <a:pt x="f13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1" name="Google Shape;6025;p67">
              <a:extLst>
                <a:ext uri="{FF2B5EF4-FFF2-40B4-BE49-F238E27FC236}">
                  <a16:creationId xmlns:a16="http://schemas.microsoft.com/office/drawing/2014/main" id="{F73CB8AF-B4D7-362D-4A5C-12893A445171}"/>
                </a:ext>
              </a:extLst>
            </p:cNvPr>
            <p:cNvSpPr/>
            <p:nvPr/>
          </p:nvSpPr>
          <p:spPr>
            <a:xfrm>
              <a:off x="7665927" y="4411248"/>
              <a:ext cx="49752" cy="94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34"/>
                <a:gd name="f4" fmla="val 3309"/>
                <a:gd name="f5" fmla="val 442"/>
                <a:gd name="f6" fmla="val 190"/>
                <a:gd name="f7" fmla="val 1"/>
                <a:gd name="f8" fmla="val 189"/>
                <a:gd name="f9" fmla="val 378"/>
                <a:gd name="f10" fmla="val 2867"/>
                <a:gd name="f11" fmla="val 3088"/>
                <a:gd name="f12" fmla="val 3308"/>
                <a:gd name="f13" fmla="*/ f0 1 1734"/>
                <a:gd name="f14" fmla="*/ f1 1 3309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1734"/>
                <a:gd name="f21" fmla="*/ f18 1 3309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1734" h="330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6" y="f12"/>
                    <a:pt x="f5" y="f12"/>
                  </a:cubicBezTo>
                  <a:lnTo>
                    <a:pt x="f3" y="f12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52" name="Google Shape;6043;p67">
            <a:extLst>
              <a:ext uri="{FF2B5EF4-FFF2-40B4-BE49-F238E27FC236}">
                <a16:creationId xmlns:a16="http://schemas.microsoft.com/office/drawing/2014/main" id="{607CB2D9-5A50-6D6D-21A4-EB8020C595ED}"/>
              </a:ext>
            </a:extLst>
          </p:cNvPr>
          <p:cNvSpPr/>
          <p:nvPr/>
        </p:nvSpPr>
        <p:spPr>
          <a:xfrm>
            <a:off x="3224149" y="4533749"/>
            <a:ext cx="309167" cy="365202"/>
          </a:xfrm>
          <a:custGeom>
            <a:avLst/>
            <a:gdLst>
              <a:gd name="f0" fmla="val w"/>
              <a:gd name="f1" fmla="val h"/>
              <a:gd name="f2" fmla="val 0"/>
              <a:gd name="f3" fmla="val 10776"/>
              <a:gd name="f4" fmla="val 12729"/>
              <a:gd name="f5" fmla="val 1670"/>
              <a:gd name="f6" fmla="val 851"/>
              <a:gd name="f7" fmla="val 9326"/>
              <a:gd name="f8" fmla="val 1355"/>
              <a:gd name="f9" fmla="val 1072"/>
              <a:gd name="f10" fmla="val 9421"/>
              <a:gd name="f11" fmla="val 9578"/>
              <a:gd name="f12" fmla="val 2049"/>
              <a:gd name="f13" fmla="val 1481"/>
              <a:gd name="f14" fmla="val 1198"/>
              <a:gd name="f15" fmla="val 9925"/>
              <a:gd name="f16" fmla="val 10177"/>
              <a:gd name="f17" fmla="val 10208"/>
              <a:gd name="f18" fmla="val 11846"/>
              <a:gd name="f19" fmla="val 1229"/>
              <a:gd name="f20" fmla="val 11468"/>
              <a:gd name="f21" fmla="val 11027"/>
              <a:gd name="f22" fmla="val 10586"/>
              <a:gd name="f23" fmla="val 2111"/>
              <a:gd name="f24" fmla="val 1"/>
              <a:gd name="f25" fmla="val 914"/>
              <a:gd name="f26" fmla="val 946"/>
              <a:gd name="f27" fmla="val 2080"/>
              <a:gd name="f28" fmla="val 11059"/>
              <a:gd name="f29" fmla="val 11973"/>
              <a:gd name="f30" fmla="val 757"/>
              <a:gd name="f31" fmla="val 10334"/>
              <a:gd name="f32" fmla="val 10775"/>
              <a:gd name="f33" fmla="val 12508"/>
              <a:gd name="f34" fmla="val 12319"/>
              <a:gd name="f35" fmla="val 473"/>
              <a:gd name="f36" fmla="val 221"/>
              <a:gd name="f37" fmla="val 64"/>
              <a:gd name="f38" fmla="val 9105"/>
              <a:gd name="f39" fmla="val 3781"/>
              <a:gd name="f40" fmla="val 4011"/>
              <a:gd name="f41" fmla="val 8912"/>
              <a:gd name="f42" fmla="val 4171"/>
              <a:gd name="f43" fmla="val 8708"/>
              <a:gd name="f44" fmla="val 8604"/>
              <a:gd name="f45" fmla="val 8498"/>
              <a:gd name="f46" fmla="val 4129"/>
              <a:gd name="f47" fmla="val 8412"/>
              <a:gd name="f48" fmla="val 4033"/>
              <a:gd name="f49" fmla="val 7845"/>
              <a:gd name="f50" fmla="val 3498"/>
              <a:gd name="f51" fmla="val 7310"/>
              <a:gd name="f52" fmla="val 7214"/>
              <a:gd name="f53" fmla="val 7100"/>
              <a:gd name="f54" fmla="val 6991"/>
              <a:gd name="f55" fmla="val 6778"/>
              <a:gd name="f56" fmla="val 6585"/>
              <a:gd name="f57" fmla="*/ f0 1 10776"/>
              <a:gd name="f58" fmla="*/ f1 1 12729"/>
              <a:gd name="f59" fmla="val f2"/>
              <a:gd name="f60" fmla="val f3"/>
              <a:gd name="f61" fmla="val f4"/>
              <a:gd name="f62" fmla="+- f61 0 f59"/>
              <a:gd name="f63" fmla="+- f60 0 f59"/>
              <a:gd name="f64" fmla="*/ f63 1 10776"/>
              <a:gd name="f65" fmla="*/ f62 1 12729"/>
              <a:gd name="f66" fmla="*/ f59 1 f64"/>
              <a:gd name="f67" fmla="*/ f60 1 f64"/>
              <a:gd name="f68" fmla="*/ f59 1 f65"/>
              <a:gd name="f69" fmla="*/ f61 1 f65"/>
              <a:gd name="f70" fmla="*/ f66 f57 1"/>
              <a:gd name="f71" fmla="*/ f67 f57 1"/>
              <a:gd name="f72" fmla="*/ f69 f58 1"/>
              <a:gd name="f73" fmla="*/ f68 f5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0" t="f73" r="f71" b="f72"/>
            <a:pathLst>
              <a:path w="10776" h="12729">
                <a:moveTo>
                  <a:pt x="f5" y="f6"/>
                </a:moveTo>
                <a:lnTo>
                  <a:pt x="f5" y="f7"/>
                </a:lnTo>
                <a:cubicBezTo>
                  <a:pt x="f8" y="f7"/>
                  <a:pt x="f9" y="f10"/>
                  <a:pt x="f6" y="f11"/>
                </a:cubicBezTo>
                <a:lnTo>
                  <a:pt x="f6" y="f12"/>
                </a:lnTo>
                <a:cubicBezTo>
                  <a:pt x="f6" y="f13"/>
                  <a:pt x="f14" y="f9"/>
                  <a:pt x="f5" y="f6"/>
                </a:cubicBezTo>
                <a:close/>
                <a:moveTo>
                  <a:pt x="f15" y="f16"/>
                </a:moveTo>
                <a:lnTo>
                  <a:pt x="f15" y="f17"/>
                </a:lnTo>
                <a:lnTo>
                  <a:pt x="f15" y="f18"/>
                </a:lnTo>
                <a:lnTo>
                  <a:pt x="f5" y="f18"/>
                </a:lnTo>
                <a:cubicBezTo>
                  <a:pt x="f19" y="f18"/>
                  <a:pt x="f6" y="f20"/>
                  <a:pt x="f6" y="f21"/>
                </a:cubicBezTo>
                <a:cubicBezTo>
                  <a:pt x="f6" y="f22"/>
                  <a:pt x="f19" y="f16"/>
                  <a:pt x="f5" y="f16"/>
                </a:cubicBezTo>
                <a:close/>
                <a:moveTo>
                  <a:pt x="f23" y="f24"/>
                </a:moveTo>
                <a:cubicBezTo>
                  <a:pt x="f25" y="f24"/>
                  <a:pt x="f24" y="f26"/>
                  <a:pt x="f24" y="f27"/>
                </a:cubicBezTo>
                <a:lnTo>
                  <a:pt x="f24" y="f28"/>
                </a:lnTo>
                <a:cubicBezTo>
                  <a:pt x="f24" y="f29"/>
                  <a:pt x="f30" y="f4"/>
                  <a:pt x="f5" y="f4"/>
                </a:cubicBezTo>
                <a:lnTo>
                  <a:pt x="f31" y="f4"/>
                </a:lnTo>
                <a:cubicBezTo>
                  <a:pt x="f22" y="f4"/>
                  <a:pt x="f32" y="f33"/>
                  <a:pt x="f32" y="f34"/>
                </a:cubicBezTo>
                <a:lnTo>
                  <a:pt x="f32" y="f35"/>
                </a:lnTo>
                <a:cubicBezTo>
                  <a:pt x="f32" y="f36"/>
                  <a:pt x="f22" y="f37"/>
                  <a:pt x="f31" y="f37"/>
                </a:cubicBezTo>
                <a:lnTo>
                  <a:pt x="f38" y="f37"/>
                </a:lnTo>
                <a:lnTo>
                  <a:pt x="f38" y="f39"/>
                </a:lnTo>
                <a:cubicBezTo>
                  <a:pt x="f38" y="f40"/>
                  <a:pt x="f41" y="f42"/>
                  <a:pt x="f43" y="f42"/>
                </a:cubicBezTo>
                <a:cubicBezTo>
                  <a:pt x="f44" y="f42"/>
                  <a:pt x="f45" y="f46"/>
                  <a:pt x="f47" y="f48"/>
                </a:cubicBezTo>
                <a:lnTo>
                  <a:pt x="f49" y="f50"/>
                </a:lnTo>
                <a:lnTo>
                  <a:pt x="f51" y="f48"/>
                </a:lnTo>
                <a:cubicBezTo>
                  <a:pt x="f52" y="f46"/>
                  <a:pt x="f53" y="f42"/>
                  <a:pt x="f54" y="f42"/>
                </a:cubicBezTo>
                <a:cubicBezTo>
                  <a:pt x="f55" y="f42"/>
                  <a:pt x="f56" y="f40"/>
                  <a:pt x="f56" y="f39"/>
                </a:cubicBezTo>
                <a:lnTo>
                  <a:pt x="f56" y="f37"/>
                </a:lnTo>
                <a:lnTo>
                  <a:pt x="f23" y="f37"/>
                </a:lnTo>
                <a:lnTo>
                  <a:pt x="f23" y="f24"/>
                </a:ln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53" name="Google Shape;6052;p67">
            <a:extLst>
              <a:ext uri="{FF2B5EF4-FFF2-40B4-BE49-F238E27FC236}">
                <a16:creationId xmlns:a16="http://schemas.microsoft.com/office/drawing/2014/main" id="{64FC4CB9-1DE3-4C68-3C93-233E3AC9E456}"/>
              </a:ext>
            </a:extLst>
          </p:cNvPr>
          <p:cNvGrpSpPr/>
          <p:nvPr/>
        </p:nvGrpSpPr>
        <p:grpSpPr>
          <a:xfrm>
            <a:off x="6994997" y="4516861"/>
            <a:ext cx="357082" cy="363401"/>
            <a:chOff x="8328949" y="4140814"/>
            <a:chExt cx="357082" cy="363401"/>
          </a:xfrm>
          <a:solidFill>
            <a:srgbClr val="002060"/>
          </a:solidFill>
        </p:grpSpPr>
        <p:sp>
          <p:nvSpPr>
            <p:cNvPr id="54" name="Google Shape;6053;p67">
              <a:extLst>
                <a:ext uri="{FF2B5EF4-FFF2-40B4-BE49-F238E27FC236}">
                  <a16:creationId xmlns:a16="http://schemas.microsoft.com/office/drawing/2014/main" id="{838CA5DE-7D7A-83E7-20C1-0B3D47D6C0BF}"/>
                </a:ext>
              </a:extLst>
            </p:cNvPr>
            <p:cNvSpPr/>
            <p:nvPr/>
          </p:nvSpPr>
          <p:spPr>
            <a:xfrm>
              <a:off x="8328949" y="4140814"/>
              <a:ext cx="357082" cy="1543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46"/>
                <a:gd name="f4" fmla="val 5379"/>
                <a:gd name="f5" fmla="val 3088"/>
                <a:gd name="f6" fmla="val 1639"/>
                <a:gd name="f7" fmla="val 316"/>
                <a:gd name="f8" fmla="val 1008"/>
                <a:gd name="f9" fmla="val 95"/>
                <a:gd name="f10" fmla="val 2489"/>
                <a:gd name="f11" fmla="val 1"/>
                <a:gd name="f12" fmla="val 3214"/>
                <a:gd name="f13" fmla="val 190"/>
                <a:gd name="f14" fmla="val 3938"/>
                <a:gd name="f15" fmla="val 568"/>
                <a:gd name="f16" fmla="val 4506"/>
                <a:gd name="f17" fmla="val 962"/>
                <a:gd name="f18" fmla="val 5071"/>
                <a:gd name="f19" fmla="val 1607"/>
                <a:gd name="f20" fmla="val 5366"/>
                <a:gd name="f21" fmla="val 2240"/>
                <a:gd name="f22" fmla="val 2772"/>
                <a:gd name="f23" fmla="val 3296"/>
                <a:gd name="f24" fmla="val 5157"/>
                <a:gd name="f25" fmla="val 3655"/>
                <a:gd name="f26" fmla="val 4726"/>
                <a:gd name="f27" fmla="val 4569"/>
                <a:gd name="f28" fmla="val 3844"/>
                <a:gd name="f29" fmla="val 2836"/>
                <a:gd name="f30" fmla="val 2584"/>
                <a:gd name="f31" fmla="val 2427"/>
                <a:gd name="f32" fmla="val 2678"/>
                <a:gd name="f33" fmla="val 2899"/>
                <a:gd name="f34" fmla="val 3151"/>
                <a:gd name="f35" fmla="val 2616"/>
                <a:gd name="f36" fmla="val 3308"/>
                <a:gd name="f37" fmla="val 3340"/>
                <a:gd name="f38" fmla="val 3057"/>
                <a:gd name="f39" fmla="val 3529"/>
                <a:gd name="f40" fmla="val 3749"/>
                <a:gd name="f41" fmla="val 3970"/>
                <a:gd name="f42" fmla="val 3025"/>
                <a:gd name="f43" fmla="val 4127"/>
                <a:gd name="f44" fmla="val 2049"/>
                <a:gd name="f45" fmla="val 1450"/>
                <a:gd name="f46" fmla="val 3434"/>
                <a:gd name="f47" fmla="val 1608"/>
                <a:gd name="f48" fmla="val 1754"/>
                <a:gd name="f49" fmla="val 1999"/>
                <a:gd name="f50" fmla="val 2279"/>
                <a:gd name="f51" fmla="val 1632"/>
                <a:gd name="f52" fmla="val 2882"/>
                <a:gd name="f53" fmla="val 2930"/>
                <a:gd name="f54" fmla="val 2977"/>
                <a:gd name="f55" fmla="val 1634"/>
                <a:gd name="f56" fmla="val 3624"/>
                <a:gd name="f57" fmla="val 1733"/>
                <a:gd name="f58" fmla="val 4128"/>
                <a:gd name="f59" fmla="val 2048"/>
                <a:gd name="f60" fmla="val 4474"/>
                <a:gd name="f61" fmla="val 7908"/>
                <a:gd name="f62" fmla="val 8255"/>
                <a:gd name="f63" fmla="val 2017"/>
                <a:gd name="f64" fmla="val 8759"/>
                <a:gd name="f65" fmla="val 1702"/>
                <a:gd name="f66" fmla="val 9358"/>
                <a:gd name="f67" fmla="val 9406"/>
                <a:gd name="f68" fmla="val 9453"/>
                <a:gd name="f69" fmla="val 9501"/>
                <a:gd name="f70" fmla="val 10104"/>
                <a:gd name="f71" fmla="val 10629"/>
                <a:gd name="f72" fmla="val 10775"/>
                <a:gd name="f73" fmla="val 10964"/>
                <a:gd name="f74" fmla="val 10334"/>
                <a:gd name="f75" fmla="val 9547"/>
                <a:gd name="f76" fmla="val 9326"/>
                <a:gd name="f77" fmla="val 9137"/>
                <a:gd name="f78" fmla="val 3497"/>
                <a:gd name="f79" fmla="val 9799"/>
                <a:gd name="f80" fmla="val 9956"/>
                <a:gd name="f81" fmla="val 9767"/>
                <a:gd name="f82" fmla="val 2521"/>
                <a:gd name="f83" fmla="val 8539"/>
                <a:gd name="f84" fmla="val 7814"/>
                <a:gd name="f85" fmla="val 3686"/>
                <a:gd name="f86" fmla="val 8728"/>
                <a:gd name="f87" fmla="val 9099"/>
                <a:gd name="f88" fmla="val 5169"/>
                <a:gd name="f89" fmla="val 9626"/>
                <a:gd name="f90" fmla="val 10158"/>
                <a:gd name="f91" fmla="val 10800"/>
                <a:gd name="f92" fmla="val 11451"/>
                <a:gd name="f93" fmla="val 5074"/>
                <a:gd name="f94" fmla="val 11847"/>
                <a:gd name="f95" fmla="val 12225"/>
                <a:gd name="f96" fmla="val 12445"/>
                <a:gd name="f97" fmla="val 3277"/>
                <a:gd name="f98" fmla="val 12319"/>
                <a:gd name="f99" fmla="val 12130"/>
                <a:gd name="f100" fmla="*/ f0 1 12446"/>
                <a:gd name="f101" fmla="*/ f1 1 5379"/>
                <a:gd name="f102" fmla="val f2"/>
                <a:gd name="f103" fmla="val f3"/>
                <a:gd name="f104" fmla="val f4"/>
                <a:gd name="f105" fmla="+- f104 0 f102"/>
                <a:gd name="f106" fmla="+- f103 0 f102"/>
                <a:gd name="f107" fmla="*/ f106 1 12446"/>
                <a:gd name="f108" fmla="*/ f105 1 5379"/>
                <a:gd name="f109" fmla="*/ f102 1 f107"/>
                <a:gd name="f110" fmla="*/ f103 1 f107"/>
                <a:gd name="f111" fmla="*/ f102 1 f108"/>
                <a:gd name="f112" fmla="*/ f104 1 f108"/>
                <a:gd name="f113" fmla="*/ f109 f100 1"/>
                <a:gd name="f114" fmla="*/ f110 f100 1"/>
                <a:gd name="f115" fmla="*/ f112 f101 1"/>
                <a:gd name="f116" fmla="*/ f111 f10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3" t="f116" r="f114" b="f115"/>
              <a:pathLst>
                <a:path w="12446" h="5379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cubicBezTo>
                    <a:pt x="f27" y="f25"/>
                    <a:pt x="f28" y="f10"/>
                    <a:pt x="f29" y="f10"/>
                  </a:cubicBezTo>
                  <a:cubicBezTo>
                    <a:pt x="f30" y="f10"/>
                    <a:pt x="f31" y="f32"/>
                    <a:pt x="f31" y="f33"/>
                  </a:cubicBezTo>
                  <a:cubicBezTo>
                    <a:pt x="f31" y="f34"/>
                    <a:pt x="f35" y="f36"/>
                    <a:pt x="f29" y="f37"/>
                  </a:cubicBezTo>
                  <a:cubicBezTo>
                    <a:pt x="f38" y="f37"/>
                    <a:pt x="f12" y="f39"/>
                    <a:pt x="f12" y="f40"/>
                  </a:cubicBezTo>
                  <a:cubicBezTo>
                    <a:pt x="f12" y="f41"/>
                    <a:pt x="f42" y="f43"/>
                    <a:pt x="f29" y="f43"/>
                  </a:cubicBezTo>
                  <a:cubicBezTo>
                    <a:pt x="f44" y="f43"/>
                    <a:pt x="f45" y="f46"/>
                    <a:pt x="f47" y="f30"/>
                  </a:cubicBezTo>
                  <a:cubicBezTo>
                    <a:pt x="f48" y="f49"/>
                    <a:pt x="f50" y="f51"/>
                    <a:pt x="f52" y="f51"/>
                  </a:cubicBezTo>
                  <a:cubicBezTo>
                    <a:pt x="f53" y="f51"/>
                    <a:pt x="f54" y="f55"/>
                    <a:pt x="f42" y="f6"/>
                  </a:cubicBezTo>
                  <a:cubicBezTo>
                    <a:pt x="f56" y="f57"/>
                    <a:pt x="f58" y="f59"/>
                    <a:pt x="f60" y="f10"/>
                  </a:cubicBezTo>
                  <a:lnTo>
                    <a:pt x="f61" y="f10"/>
                  </a:lnTo>
                  <a:cubicBezTo>
                    <a:pt x="f62" y="f63"/>
                    <a:pt x="f64" y="f65"/>
                    <a:pt x="f66" y="f6"/>
                  </a:cubicBezTo>
                  <a:cubicBezTo>
                    <a:pt x="f67" y="f55"/>
                    <a:pt x="f68" y="f51"/>
                    <a:pt x="f69" y="f51"/>
                  </a:cubicBezTo>
                  <a:cubicBezTo>
                    <a:pt x="f70" y="f51"/>
                    <a:pt x="f71" y="f49"/>
                    <a:pt x="f72" y="f30"/>
                  </a:cubicBezTo>
                  <a:cubicBezTo>
                    <a:pt x="f73" y="f46"/>
                    <a:pt x="f74" y="f43"/>
                    <a:pt x="f75" y="f43"/>
                  </a:cubicBezTo>
                  <a:cubicBezTo>
                    <a:pt x="f76" y="f43"/>
                    <a:pt x="f77" y="f14"/>
                    <a:pt x="f77" y="f40"/>
                  </a:cubicBezTo>
                  <a:cubicBezTo>
                    <a:pt x="f77" y="f78"/>
                    <a:pt x="f76" y="f37"/>
                    <a:pt x="f75" y="f37"/>
                  </a:cubicBezTo>
                  <a:cubicBezTo>
                    <a:pt x="f79" y="f37"/>
                    <a:pt x="f80" y="f34"/>
                    <a:pt x="f80" y="f33"/>
                  </a:cubicBezTo>
                  <a:cubicBezTo>
                    <a:pt x="f80" y="f32"/>
                    <a:pt x="f81" y="f82"/>
                    <a:pt x="f75" y="f10"/>
                  </a:cubicBezTo>
                  <a:cubicBezTo>
                    <a:pt x="f83" y="f10"/>
                    <a:pt x="f84" y="f85"/>
                    <a:pt x="f86" y="f26"/>
                  </a:cubicBezTo>
                  <a:cubicBezTo>
                    <a:pt x="f87" y="f88"/>
                    <a:pt x="f89" y="f4"/>
                    <a:pt x="f90" y="f4"/>
                  </a:cubicBezTo>
                  <a:cubicBezTo>
                    <a:pt x="f91" y="f4"/>
                    <a:pt x="f92" y="f93"/>
                    <a:pt x="f94" y="f16"/>
                  </a:cubicBezTo>
                  <a:cubicBezTo>
                    <a:pt x="f95" y="f41"/>
                    <a:pt x="f96" y="f97"/>
                    <a:pt x="f98" y="f10"/>
                  </a:cubicBezTo>
                  <a:cubicBezTo>
                    <a:pt x="f99" y="f8"/>
                    <a:pt x="f72" y="f2"/>
                    <a:pt x="f7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5" name="Google Shape;6054;p67">
              <a:extLst>
                <a:ext uri="{FF2B5EF4-FFF2-40B4-BE49-F238E27FC236}">
                  <a16:creationId xmlns:a16="http://schemas.microsoft.com/office/drawing/2014/main" id="{7B3E6DF9-D597-ED02-3097-814DDCBB3A4D}"/>
                </a:ext>
              </a:extLst>
            </p:cNvPr>
            <p:cNvSpPr/>
            <p:nvPr/>
          </p:nvSpPr>
          <p:spPr>
            <a:xfrm>
              <a:off x="8397657" y="4285445"/>
              <a:ext cx="212424" cy="2187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04"/>
                <a:gd name="f4" fmla="val 7625"/>
                <a:gd name="f5" fmla="val 2426"/>
                <a:gd name="f6" fmla="val 5639"/>
                <a:gd name="f7" fmla="val 5860"/>
                <a:gd name="f8" fmla="val 2237"/>
                <a:gd name="f9" fmla="val 6017"/>
                <a:gd name="f10" fmla="val 2048"/>
                <a:gd name="f11" fmla="val 1796"/>
                <a:gd name="f12" fmla="val 1638"/>
                <a:gd name="f13" fmla="val 5828"/>
                <a:gd name="f14" fmla="val 473"/>
                <a:gd name="f15" fmla="val 1229"/>
                <a:gd name="f16" fmla="val 851"/>
                <a:gd name="f17" fmla="val 630"/>
                <a:gd name="f18" fmla="val 1103"/>
                <a:gd name="f19" fmla="val 1134"/>
                <a:gd name="f20" fmla="val 7246"/>
                <a:gd name="f21" fmla="val 7467"/>
                <a:gd name="f22" fmla="val 189"/>
                <a:gd name="f23" fmla="val 7624"/>
                <a:gd name="f24" fmla="val 378"/>
                <a:gd name="f25" fmla="val 6994"/>
                <a:gd name="f26" fmla="val 7435"/>
                <a:gd name="f27" fmla="val 6774"/>
                <a:gd name="f28" fmla="val 1071"/>
                <a:gd name="f29" fmla="val 6175"/>
                <a:gd name="f30" fmla="val 788"/>
                <a:gd name="f31" fmla="val 5734"/>
                <a:gd name="f32" fmla="val 315"/>
                <a:gd name="f33" fmla="val 5545"/>
                <a:gd name="f34" fmla="val 5324"/>
                <a:gd name="f35" fmla="val 5072"/>
                <a:gd name="f36" fmla="val 4915"/>
                <a:gd name="f37" fmla="val 4096"/>
                <a:gd name="f38" fmla="val 3907"/>
                <a:gd name="f39" fmla="val 3686"/>
                <a:gd name="f40" fmla="val 3466"/>
                <a:gd name="f41" fmla="val 3277"/>
                <a:gd name="f42" fmla="*/ f0 1 7404"/>
                <a:gd name="f43" fmla="*/ f1 1 7625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7404"/>
                <a:gd name="f50" fmla="*/ f47 1 7625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7404" h="7625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cubicBezTo>
                    <a:pt x="f11" y="f9"/>
                    <a:pt x="f12" y="f13"/>
                    <a:pt x="f12" y="f6"/>
                  </a:cubicBezTo>
                  <a:lnTo>
                    <a:pt x="f12" y="f14"/>
                  </a:lnTo>
                  <a:cubicBezTo>
                    <a:pt x="f15" y="f16"/>
                    <a:pt x="f17" y="f18"/>
                    <a:pt x="f2" y="f19"/>
                  </a:cubicBezTo>
                  <a:lnTo>
                    <a:pt x="f2" y="f20"/>
                  </a:lnTo>
                  <a:cubicBezTo>
                    <a:pt x="f2" y="f21"/>
                    <a:pt x="f22" y="f23"/>
                    <a:pt x="f24" y="f23"/>
                  </a:cubicBezTo>
                  <a:lnTo>
                    <a:pt x="f25" y="f23"/>
                  </a:lnTo>
                  <a:cubicBezTo>
                    <a:pt x="f20" y="f23"/>
                    <a:pt x="f3" y="f26"/>
                    <a:pt x="f3" y="f20"/>
                  </a:cubicBezTo>
                  <a:lnTo>
                    <a:pt x="f3" y="f19"/>
                  </a:lnTo>
                  <a:cubicBezTo>
                    <a:pt x="f27" y="f28"/>
                    <a:pt x="f29" y="f30"/>
                    <a:pt x="f31" y="f32"/>
                  </a:cubicBezTo>
                  <a:lnTo>
                    <a:pt x="f31" y="f6"/>
                  </a:lnTo>
                  <a:cubicBezTo>
                    <a:pt x="f31" y="f7"/>
                    <a:pt x="f33" y="f9"/>
                    <a:pt x="f34" y="f9"/>
                  </a:cubicBezTo>
                  <a:cubicBezTo>
                    <a:pt x="f35" y="f9"/>
                    <a:pt x="f36" y="f13"/>
                    <a:pt x="f36" y="f6"/>
                  </a:cubicBezTo>
                  <a:lnTo>
                    <a:pt x="f36" y="f2"/>
                  </a:lnTo>
                  <a:lnTo>
                    <a:pt x="f37" y="f2"/>
                  </a:lnTo>
                  <a:lnTo>
                    <a:pt x="f37" y="f6"/>
                  </a:lnTo>
                  <a:cubicBezTo>
                    <a:pt x="f37" y="f7"/>
                    <a:pt x="f38" y="f9"/>
                    <a:pt x="f39" y="f9"/>
                  </a:cubicBezTo>
                  <a:cubicBezTo>
                    <a:pt x="f40" y="f9"/>
                    <a:pt x="f41" y="f13"/>
                    <a:pt x="f41" y="f6"/>
                  </a:cubicBezTo>
                  <a:lnTo>
                    <a:pt x="f41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6" name="Google Shape;6055;p67">
              <a:extLst>
                <a:ext uri="{FF2B5EF4-FFF2-40B4-BE49-F238E27FC236}">
                  <a16:creationId xmlns:a16="http://schemas.microsoft.com/office/drawing/2014/main" id="{A375B594-31EF-2395-197D-4A08AD49C9B3}"/>
                </a:ext>
              </a:extLst>
            </p:cNvPr>
            <p:cNvSpPr/>
            <p:nvPr/>
          </p:nvSpPr>
          <p:spPr>
            <a:xfrm>
              <a:off x="8469072" y="4236616"/>
              <a:ext cx="76837" cy="235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678"/>
                <a:gd name="f4" fmla="val 820"/>
                <a:gd name="f5" fmla="val 1"/>
                <a:gd name="f6" fmla="val 32"/>
                <a:gd name="f7" fmla="val 127"/>
                <a:gd name="f8" fmla="val 284"/>
                <a:gd name="f9" fmla="val 379"/>
                <a:gd name="f10" fmla="val 536"/>
                <a:gd name="f11" fmla="val 662"/>
                <a:gd name="f12" fmla="val 788"/>
                <a:gd name="f13" fmla="val 2666"/>
                <a:gd name="f14" fmla="val 2615"/>
                <a:gd name="f15" fmla="val 649"/>
                <a:gd name="f16" fmla="val 555"/>
                <a:gd name="f17" fmla="val 2670"/>
                <a:gd name="f18" fmla="val 799"/>
                <a:gd name="f19" fmla="val 2674"/>
                <a:gd name="f20" fmla="val 809"/>
                <a:gd name="f21" fmla="*/ f0 1 2678"/>
                <a:gd name="f22" fmla="*/ f1 1 820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2678"/>
                <a:gd name="f29" fmla="*/ f26 1 820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2678" h="820">
                  <a:moveTo>
                    <a:pt x="f2" y="f5"/>
                  </a:moveTo>
                  <a:cubicBezTo>
                    <a:pt x="f6" y="f7"/>
                    <a:pt x="f6" y="f8"/>
                    <a:pt x="f6" y="f9"/>
                  </a:cubicBezTo>
                  <a:cubicBezTo>
                    <a:pt x="f6" y="f10"/>
                    <a:pt x="f6" y="f11"/>
                    <a:pt x="f2" y="f12"/>
                  </a:cubicBezTo>
                  <a:lnTo>
                    <a:pt x="f13" y="f12"/>
                  </a:lnTo>
                  <a:cubicBezTo>
                    <a:pt x="f14" y="f15"/>
                    <a:pt x="f14" y="f16"/>
                    <a:pt x="f14" y="f9"/>
                  </a:cubicBezTo>
                  <a:cubicBezTo>
                    <a:pt x="f14" y="f8"/>
                    <a:pt x="f14" y="f7"/>
                    <a:pt x="f3" y="f5"/>
                  </a:cubicBezTo>
                  <a:close/>
                  <a:moveTo>
                    <a:pt x="f13" y="f12"/>
                  </a:moveTo>
                  <a:cubicBezTo>
                    <a:pt x="f17" y="f18"/>
                    <a:pt x="f19" y="f20"/>
                    <a:pt x="f3" y="f4"/>
                  </a:cubicBezTo>
                  <a:lnTo>
                    <a:pt x="f3" y="f1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57" name="Google Shape;6078;p67">
            <a:extLst>
              <a:ext uri="{FF2B5EF4-FFF2-40B4-BE49-F238E27FC236}">
                <a16:creationId xmlns:a16="http://schemas.microsoft.com/office/drawing/2014/main" id="{20CEC4A0-D205-C48A-2A21-AFBBAE3E9C96}"/>
              </a:ext>
            </a:extLst>
          </p:cNvPr>
          <p:cNvGrpSpPr/>
          <p:nvPr/>
        </p:nvGrpSpPr>
        <p:grpSpPr>
          <a:xfrm>
            <a:off x="3792301" y="4534646"/>
            <a:ext cx="365202" cy="363400"/>
            <a:chOff x="5126254" y="4158599"/>
            <a:chExt cx="365202" cy="363400"/>
          </a:xfrm>
          <a:solidFill>
            <a:srgbClr val="002060"/>
          </a:solidFill>
        </p:grpSpPr>
        <p:sp>
          <p:nvSpPr>
            <p:cNvPr id="58" name="Google Shape;6079;p67">
              <a:extLst>
                <a:ext uri="{FF2B5EF4-FFF2-40B4-BE49-F238E27FC236}">
                  <a16:creationId xmlns:a16="http://schemas.microsoft.com/office/drawing/2014/main" id="{A40751EC-778B-811E-C734-CBDA4CCC0FBA}"/>
                </a:ext>
              </a:extLst>
            </p:cNvPr>
            <p:cNvSpPr/>
            <p:nvPr/>
          </p:nvSpPr>
          <p:spPr>
            <a:xfrm>
              <a:off x="5202195" y="4308652"/>
              <a:ext cx="214234" cy="2133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67"/>
                <a:gd name="f4" fmla="val 7436"/>
                <a:gd name="f5" fmla="val 3686"/>
                <a:gd name="f6" fmla="val 1465"/>
                <a:gd name="f7" fmla="val 3836"/>
                <a:gd name="f8" fmla="val 3985"/>
                <a:gd name="f9" fmla="val 1544"/>
                <a:gd name="f10" fmla="val 4064"/>
                <a:gd name="f11" fmla="val 1702"/>
                <a:gd name="f12" fmla="val 4537"/>
                <a:gd name="f13" fmla="val 2678"/>
                <a:gd name="f14" fmla="val 5608"/>
                <a:gd name="f15" fmla="val 2836"/>
                <a:gd name="f16" fmla="val 5955"/>
                <a:gd name="f17" fmla="val 2867"/>
                <a:gd name="f18" fmla="val 6081"/>
                <a:gd name="f19" fmla="val 3308"/>
                <a:gd name="f20" fmla="val 5829"/>
                <a:gd name="f21" fmla="val 3561"/>
                <a:gd name="f22" fmla="val 5041"/>
                <a:gd name="f23" fmla="val 4285"/>
                <a:gd name="f24" fmla="val 5261"/>
                <a:gd name="f25" fmla="val 5356"/>
                <a:gd name="f26" fmla="val 5286"/>
                <a:gd name="f27" fmla="val 5630"/>
                <a:gd name="f28" fmla="val 5075"/>
                <a:gd name="f29" fmla="val 5845"/>
                <a:gd name="f30" fmla="val 4845"/>
                <a:gd name="f31" fmla="val 4784"/>
                <a:gd name="f32" fmla="val 4722"/>
                <a:gd name="f33" fmla="val 5830"/>
                <a:gd name="f34" fmla="val 4663"/>
                <a:gd name="f35" fmla="val 5797"/>
                <a:gd name="f36" fmla="val 5262"/>
                <a:gd name="f37" fmla="val 2616"/>
                <a:gd name="f38" fmla="val 5828"/>
                <a:gd name="f39" fmla="val 2553"/>
                <a:gd name="f40" fmla="val 5842"/>
                <a:gd name="f41" fmla="val 2492"/>
                <a:gd name="f42" fmla="val 2244"/>
                <a:gd name="f43" fmla="val 2035"/>
                <a:gd name="f44" fmla="val 5609"/>
                <a:gd name="f45" fmla="val 2111"/>
                <a:gd name="f46" fmla="val 2300"/>
                <a:gd name="f47" fmla="val 1512"/>
                <a:gd name="f48" fmla="val 1323"/>
                <a:gd name="f49" fmla="val 1418"/>
                <a:gd name="f50" fmla="val 1796"/>
                <a:gd name="f51" fmla="val 3387"/>
                <a:gd name="f52" fmla="val 3537"/>
                <a:gd name="f53" fmla="val 3718"/>
                <a:gd name="f54" fmla="val 1670"/>
                <a:gd name="f55" fmla="val 32"/>
                <a:gd name="f56" fmla="val 3750"/>
                <a:gd name="f57" fmla="val 5766"/>
                <a:gd name="f58" fmla="val 5765"/>
                <a:gd name="f59" fmla="val 7404"/>
                <a:gd name="f60" fmla="*/ f0 1 7467"/>
                <a:gd name="f61" fmla="*/ f1 1 7436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7467"/>
                <a:gd name="f68" fmla="*/ f65 1 7436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7467" h="743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14" y="f15"/>
                  </a:lnTo>
                  <a:cubicBezTo>
                    <a:pt x="f16" y="f17"/>
                    <a:pt x="f18" y="f19"/>
                    <a:pt x="f20" y="f21"/>
                  </a:cubicBezTo>
                  <a:lnTo>
                    <a:pt x="f22" y="f23"/>
                  </a:ln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5" y="f36"/>
                  </a:lnTo>
                  <a:lnTo>
                    <a:pt x="f13" y="f35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25"/>
                  </a:cubicBezTo>
                  <a:lnTo>
                    <a:pt x="f46" y="f23"/>
                  </a:lnTo>
                  <a:lnTo>
                    <a:pt x="f47" y="f21"/>
                  </a:lnTo>
                  <a:cubicBezTo>
                    <a:pt x="f48" y="f19"/>
                    <a:pt x="f49" y="f17"/>
                    <a:pt x="f50" y="f15"/>
                  </a:cubicBezTo>
                  <a:lnTo>
                    <a:pt x="f15" y="f13"/>
                  </a:lnTo>
                  <a:lnTo>
                    <a:pt x="f19" y="f11"/>
                  </a:lnTo>
                  <a:cubicBezTo>
                    <a:pt x="f51" y="f9"/>
                    <a:pt x="f52" y="f6"/>
                    <a:pt x="f5" y="f6"/>
                  </a:cubicBezTo>
                  <a:close/>
                  <a:moveTo>
                    <a:pt x="f53" y="f2"/>
                  </a:moveTo>
                  <a:cubicBezTo>
                    <a:pt x="f54" y="f2"/>
                    <a:pt x="f55" y="f54"/>
                    <a:pt x="f55" y="f56"/>
                  </a:cubicBezTo>
                  <a:cubicBezTo>
                    <a:pt x="f2" y="f57"/>
                    <a:pt x="f54" y="f4"/>
                    <a:pt x="f53" y="f4"/>
                  </a:cubicBezTo>
                  <a:cubicBezTo>
                    <a:pt x="f58" y="f4"/>
                    <a:pt x="f59" y="f35"/>
                    <a:pt x="f3" y="f56"/>
                  </a:cubicBezTo>
                  <a:cubicBezTo>
                    <a:pt x="f3" y="f11"/>
                    <a:pt x="f35" y="f55"/>
                    <a:pt x="f5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59" name="Google Shape;6080;p67">
              <a:extLst>
                <a:ext uri="{FF2B5EF4-FFF2-40B4-BE49-F238E27FC236}">
                  <a16:creationId xmlns:a16="http://schemas.microsoft.com/office/drawing/2014/main" id="{B5C197C1-9D20-4DA3-F75B-2EBE8A76D861}"/>
                </a:ext>
              </a:extLst>
            </p:cNvPr>
            <p:cNvSpPr/>
            <p:nvPr/>
          </p:nvSpPr>
          <p:spPr>
            <a:xfrm>
              <a:off x="5317876" y="4160757"/>
              <a:ext cx="173580" cy="1696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50"/>
                <a:gd name="f4" fmla="val 5912"/>
                <a:gd name="f5" fmla="val 3829"/>
                <a:gd name="f6" fmla="val 3706"/>
                <a:gd name="f7" fmla="val 3580"/>
                <a:gd name="f8" fmla="val 47"/>
                <a:gd name="f9" fmla="val 3498"/>
                <a:gd name="f10" fmla="val 146"/>
                <a:gd name="f11" fmla="val 1"/>
                <a:gd name="f12" fmla="val 4336"/>
                <a:gd name="f13" fmla="val 1229"/>
                <a:gd name="f14" fmla="val 4399"/>
                <a:gd name="f15" fmla="val 2332"/>
                <a:gd name="f16" fmla="val 4998"/>
                <a:gd name="f17" fmla="val 3088"/>
                <a:gd name="f18" fmla="val 5861"/>
                <a:gd name="f19" fmla="val 2446"/>
                <a:gd name="f20" fmla="val 2289"/>
                <a:gd name="f21" fmla="val 2037"/>
                <a:gd name="f22" fmla="val 5924"/>
                <a:gd name="f23" fmla="val 1879"/>
                <a:gd name="f24" fmla="val 4128"/>
                <a:gd name="f25" fmla="val 115"/>
                <a:gd name="f26" fmla="val 4053"/>
                <a:gd name="f27" fmla="val 40"/>
                <a:gd name="f28" fmla="val 3942"/>
                <a:gd name="f29" fmla="*/ f0 1 6050"/>
                <a:gd name="f30" fmla="*/ f1 1 5912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6050"/>
                <a:gd name="f37" fmla="*/ f34 1 5912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6050" h="591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4"/>
                  </a:cubicBezTo>
                  <a:lnTo>
                    <a:pt x="f18" y="f19"/>
                  </a:lnTo>
                  <a:cubicBezTo>
                    <a:pt x="f3" y="f20"/>
                    <a:pt x="f3" y="f21"/>
                    <a:pt x="f22" y="f23"/>
                  </a:cubicBezTo>
                  <a:lnTo>
                    <a:pt x="f24" y="f2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0" name="Google Shape;6081;p67">
              <a:extLst>
                <a:ext uri="{FF2B5EF4-FFF2-40B4-BE49-F238E27FC236}">
                  <a16:creationId xmlns:a16="http://schemas.microsoft.com/office/drawing/2014/main" id="{04C4EE7C-FD32-41B6-F821-D22CF4A11020}"/>
                </a:ext>
              </a:extLst>
            </p:cNvPr>
            <p:cNvSpPr/>
            <p:nvPr/>
          </p:nvSpPr>
          <p:spPr>
            <a:xfrm>
              <a:off x="5223884" y="4158599"/>
              <a:ext cx="169959" cy="1030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924"/>
                <a:gd name="f4" fmla="val 3593"/>
                <a:gd name="f5" fmla="val 1"/>
                <a:gd name="f6" fmla="val 2962"/>
                <a:gd name="f7" fmla="val 3592"/>
                <a:gd name="f8" fmla="val 5923"/>
                <a:gd name="f9" fmla="*/ f0 1 5924"/>
                <a:gd name="f10" fmla="*/ f1 1 3593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5924"/>
                <a:gd name="f17" fmla="*/ f14 1 3593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5924" h="3593">
                  <a:moveTo>
                    <a:pt x="f2" y="f5"/>
                  </a:moveTo>
                  <a:lnTo>
                    <a:pt x="f6" y="f7"/>
                  </a:lnTo>
                  <a:lnTo>
                    <a:pt x="f8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1" name="Google Shape;6082;p67">
              <a:extLst>
                <a:ext uri="{FF2B5EF4-FFF2-40B4-BE49-F238E27FC236}">
                  <a16:creationId xmlns:a16="http://schemas.microsoft.com/office/drawing/2014/main" id="{58B818AD-CC0C-873E-9D08-281531A5D53E}"/>
                </a:ext>
              </a:extLst>
            </p:cNvPr>
            <p:cNvSpPr/>
            <p:nvPr/>
          </p:nvSpPr>
          <p:spPr>
            <a:xfrm>
              <a:off x="5126254" y="4160757"/>
              <a:ext cx="170855" cy="1687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955"/>
                <a:gd name="f4" fmla="val 5881"/>
                <a:gd name="f5" fmla="val 2194"/>
                <a:gd name="f6" fmla="val 2084"/>
                <a:gd name="f7" fmla="val 1965"/>
                <a:gd name="f8" fmla="val 40"/>
                <a:gd name="f9" fmla="val 1859"/>
                <a:gd name="f10" fmla="val 115"/>
                <a:gd name="f11" fmla="val 95"/>
                <a:gd name="f12" fmla="val 1879"/>
                <a:gd name="f13" fmla="val 1"/>
                <a:gd name="f14" fmla="val 2037"/>
                <a:gd name="f15" fmla="val 2289"/>
                <a:gd name="f16" fmla="val 2446"/>
                <a:gd name="f17" fmla="val 2899"/>
                <a:gd name="f18" fmla="val 5880"/>
                <a:gd name="f19" fmla="val 3655"/>
                <a:gd name="f20" fmla="val 4998"/>
                <a:gd name="f21" fmla="val 4758"/>
                <a:gd name="f22" fmla="val 4399"/>
                <a:gd name="f23" fmla="val 4305"/>
                <a:gd name="f24" fmla="val 2490"/>
                <a:gd name="f25" fmla="val 146"/>
                <a:gd name="f26" fmla="val 2424"/>
                <a:gd name="f27" fmla="val 47"/>
                <a:gd name="f28" fmla="val 2315"/>
                <a:gd name="f29" fmla="*/ f0 1 5955"/>
                <a:gd name="f30" fmla="*/ f1 1 5881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5955"/>
                <a:gd name="f37" fmla="*/ f34 1 5881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955" h="5881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lnTo>
                    <a:pt x="f17" y="f18"/>
                  </a:lnTo>
                  <a:cubicBezTo>
                    <a:pt x="f19" y="f20"/>
                    <a:pt x="f21" y="f22"/>
                    <a:pt x="f3" y="f23"/>
                  </a:cubicBezTo>
                  <a:lnTo>
                    <a:pt x="f24" y="f2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2" name="Google Shape;6110;p67">
            <a:extLst>
              <a:ext uri="{FF2B5EF4-FFF2-40B4-BE49-F238E27FC236}">
                <a16:creationId xmlns:a16="http://schemas.microsoft.com/office/drawing/2014/main" id="{56AF32F7-445A-CAF9-F70E-C430C9DC8230}"/>
              </a:ext>
            </a:extLst>
          </p:cNvPr>
          <p:cNvGrpSpPr/>
          <p:nvPr/>
        </p:nvGrpSpPr>
        <p:grpSpPr>
          <a:xfrm>
            <a:off x="4399089" y="4569539"/>
            <a:ext cx="362504" cy="283866"/>
            <a:chOff x="5733041" y="4193493"/>
            <a:chExt cx="362504" cy="283866"/>
          </a:xfrm>
          <a:solidFill>
            <a:srgbClr val="002060"/>
          </a:solidFill>
        </p:grpSpPr>
        <p:sp>
          <p:nvSpPr>
            <p:cNvPr id="63" name="Google Shape;6111;p67">
              <a:extLst>
                <a:ext uri="{FF2B5EF4-FFF2-40B4-BE49-F238E27FC236}">
                  <a16:creationId xmlns:a16="http://schemas.microsoft.com/office/drawing/2014/main" id="{85B87855-0BE9-A51D-9419-0D79C03660B7}"/>
                </a:ext>
              </a:extLst>
            </p:cNvPr>
            <p:cNvSpPr/>
            <p:nvPr/>
          </p:nvSpPr>
          <p:spPr>
            <a:xfrm>
              <a:off x="5733041" y="4431228"/>
              <a:ext cx="362504" cy="4613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35"/>
                <a:gd name="f4" fmla="val 1608"/>
                <a:gd name="f5" fmla="val 379"/>
                <a:gd name="f6" fmla="val 159"/>
                <a:gd name="f7" fmla="val 1"/>
                <a:gd name="f8" fmla="val 189"/>
                <a:gd name="f9" fmla="val 378"/>
                <a:gd name="f10" fmla="val 1040"/>
                <a:gd name="f11" fmla="val 537"/>
                <a:gd name="f12" fmla="val 1607"/>
                <a:gd name="f13" fmla="val 1198"/>
                <a:gd name="f14" fmla="val 11406"/>
                <a:gd name="f15" fmla="val 12067"/>
                <a:gd name="f16" fmla="val 12634"/>
                <a:gd name="f17" fmla="val 1072"/>
                <a:gd name="f18" fmla="val 12603"/>
                <a:gd name="f19" fmla="val 158"/>
                <a:gd name="f20" fmla="val 12445"/>
                <a:gd name="f21" fmla="val 12193"/>
                <a:gd name="f22" fmla="val 10965"/>
                <a:gd name="f23" fmla="val 630"/>
                <a:gd name="f24" fmla="val 10776"/>
                <a:gd name="f25" fmla="val 819"/>
                <a:gd name="f26" fmla="val 10555"/>
                <a:gd name="f27" fmla="val 10303"/>
                <a:gd name="f28" fmla="val 10146"/>
                <a:gd name="f29" fmla="val 9326"/>
                <a:gd name="f30" fmla="val 9137"/>
                <a:gd name="f31" fmla="val 8917"/>
                <a:gd name="f32" fmla="val 8696"/>
                <a:gd name="f33" fmla="val 8507"/>
                <a:gd name="f34" fmla="*/ f0 1 12635"/>
                <a:gd name="f35" fmla="*/ f1 1 1608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12635"/>
                <a:gd name="f42" fmla="*/ f39 1 1608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12635" h="160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2"/>
                  </a:cubicBezTo>
                  <a:lnTo>
                    <a:pt x="f14" y="f12"/>
                  </a:lnTo>
                  <a:cubicBezTo>
                    <a:pt x="f15" y="f12"/>
                    <a:pt x="f16" y="f17"/>
                    <a:pt x="f16" y="f9"/>
                  </a:cubicBezTo>
                  <a:cubicBezTo>
                    <a:pt x="f18" y="f19"/>
                    <a:pt x="f20" y="f2"/>
                    <a:pt x="f21" y="f2"/>
                  </a:cubicBezTo>
                  <a:lnTo>
                    <a:pt x="f22" y="f2"/>
                  </a:lnTo>
                  <a:lnTo>
                    <a:pt x="f22" y="f9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8" y="f9"/>
                  </a:cubicBezTo>
                  <a:lnTo>
                    <a:pt x="f28" y="f2"/>
                  </a:lnTo>
                  <a:lnTo>
                    <a:pt x="f29" y="f2"/>
                  </a:lnTo>
                  <a:lnTo>
                    <a:pt x="f29" y="f9"/>
                  </a:lnTo>
                  <a:cubicBezTo>
                    <a:pt x="f29" y="f23"/>
                    <a:pt x="f30" y="f25"/>
                    <a:pt x="f31" y="f25"/>
                  </a:cubicBezTo>
                  <a:cubicBezTo>
                    <a:pt x="f32" y="f25"/>
                    <a:pt x="f33" y="f23"/>
                    <a:pt x="f33" y="f9"/>
                  </a:cubicBezTo>
                  <a:lnTo>
                    <a:pt x="f3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4" name="Google Shape;6112;p67">
              <a:extLst>
                <a:ext uri="{FF2B5EF4-FFF2-40B4-BE49-F238E27FC236}">
                  <a16:creationId xmlns:a16="http://schemas.microsoft.com/office/drawing/2014/main" id="{8A83FFAC-E866-5758-376E-F6BC2205DE62}"/>
                </a:ext>
              </a:extLst>
            </p:cNvPr>
            <p:cNvSpPr/>
            <p:nvPr/>
          </p:nvSpPr>
          <p:spPr>
            <a:xfrm>
              <a:off x="5755654" y="4193493"/>
              <a:ext cx="316400" cy="2142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468"/>
                <a:gd name="f5" fmla="val 3794"/>
                <a:gd name="f6" fmla="val 1673"/>
                <a:gd name="f7" fmla="val 3841"/>
                <a:gd name="f8" fmla="val 3890"/>
                <a:gd name="f9" fmla="val 1682"/>
                <a:gd name="f10" fmla="val 3939"/>
                <a:gd name="f11" fmla="val 1702"/>
                <a:gd name="f12" fmla="val 6428"/>
                <a:gd name="f13" fmla="val 2521"/>
                <a:gd name="f14" fmla="val 6680"/>
                <a:gd name="f15" fmla="val 2616"/>
                <a:gd name="f16" fmla="val 6806"/>
                <a:gd name="f17" fmla="val 2994"/>
                <a:gd name="f18" fmla="val 6585"/>
                <a:gd name="f19" fmla="val 3214"/>
                <a:gd name="f20" fmla="val 6018"/>
                <a:gd name="f21" fmla="val 3750"/>
                <a:gd name="f22" fmla="val 7404"/>
                <a:gd name="f23" fmla="val 5136"/>
                <a:gd name="f24" fmla="val 7593"/>
                <a:gd name="f25" fmla="val 5262"/>
                <a:gd name="f26" fmla="val 5514"/>
                <a:gd name="f27" fmla="val 7436"/>
                <a:gd name="f28" fmla="val 5671"/>
                <a:gd name="f29" fmla="val 7357"/>
                <a:gd name="f30" fmla="val 5750"/>
                <a:gd name="f31" fmla="val 7247"/>
                <a:gd name="f32" fmla="val 5790"/>
                <a:gd name="f33" fmla="val 7136"/>
                <a:gd name="f34" fmla="val 7026"/>
                <a:gd name="f35" fmla="val 6916"/>
                <a:gd name="f36" fmla="val 6837"/>
                <a:gd name="f37" fmla="val 5451"/>
                <a:gd name="f38" fmla="val 4317"/>
                <a:gd name="f39" fmla="val 4915"/>
                <a:gd name="f40" fmla="val 4852"/>
                <a:gd name="f41" fmla="val 4821"/>
                <a:gd name="f42" fmla="val 4947"/>
                <a:gd name="f43" fmla="val 4714"/>
                <a:gd name="f44" fmla="val 4988"/>
                <a:gd name="f45" fmla="val 4613"/>
                <a:gd name="f46" fmla="val 4444"/>
                <a:gd name="f47" fmla="val 4293"/>
                <a:gd name="f48" fmla="val 4872"/>
                <a:gd name="f49" fmla="val 4254"/>
                <a:gd name="f50" fmla="val 4695"/>
                <a:gd name="f51" fmla="val 3435"/>
                <a:gd name="f52" fmla="val 2206"/>
                <a:gd name="f53" fmla="val 3328"/>
                <a:gd name="f54" fmla="val 1940"/>
                <a:gd name="f55" fmla="val 3537"/>
                <a:gd name="f56" fmla="val 1198"/>
                <a:gd name="f57" fmla="val 1"/>
                <a:gd name="f58" fmla="val 536"/>
                <a:gd name="f59" fmla="val 568"/>
                <a:gd name="f60" fmla="val 1229"/>
                <a:gd name="f61" fmla="val 7467"/>
                <a:gd name="f62" fmla="val 11027"/>
                <a:gd name="f63" fmla="val 10460"/>
                <a:gd name="f64" fmla="val 9767"/>
                <a:gd name="f65" fmla="*/ f0 1 11028"/>
                <a:gd name="f66" fmla="*/ f1 1 7468"/>
                <a:gd name="f67" fmla="val f2"/>
                <a:gd name="f68" fmla="val f3"/>
                <a:gd name="f69" fmla="val f4"/>
                <a:gd name="f70" fmla="+- f69 0 f67"/>
                <a:gd name="f71" fmla="+- f68 0 f67"/>
                <a:gd name="f72" fmla="*/ f71 1 11028"/>
                <a:gd name="f73" fmla="*/ f70 1 7468"/>
                <a:gd name="f74" fmla="*/ f67 1 f72"/>
                <a:gd name="f75" fmla="*/ f68 1 f72"/>
                <a:gd name="f76" fmla="*/ f67 1 f73"/>
                <a:gd name="f77" fmla="*/ f69 1 f73"/>
                <a:gd name="f78" fmla="*/ f74 f65 1"/>
                <a:gd name="f79" fmla="*/ f75 f65 1"/>
                <a:gd name="f80" fmla="*/ f77 f66 1"/>
                <a:gd name="f81" fmla="*/ f76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8" t="f81" r="f79" b="f80"/>
              <a:pathLst>
                <a:path w="11028" h="746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21"/>
                  </a:lnTo>
                  <a:lnTo>
                    <a:pt x="f22" y="f23"/>
                  </a:lnTo>
                  <a:cubicBezTo>
                    <a:pt x="f24" y="f25"/>
                    <a:pt x="f24" y="f26"/>
                    <a:pt x="f27" y="f28"/>
                  </a:cubicBezTo>
                  <a:cubicBezTo>
                    <a:pt x="f29" y="f30"/>
                    <a:pt x="f31" y="f32"/>
                    <a:pt x="f33" y="f32"/>
                  </a:cubicBezTo>
                  <a:cubicBezTo>
                    <a:pt x="f34" y="f32"/>
                    <a:pt x="f35" y="f30"/>
                    <a:pt x="f36" y="f28"/>
                  </a:cubicBezTo>
                  <a:lnTo>
                    <a:pt x="f37" y="f38"/>
                  </a:lnTo>
                  <a:lnTo>
                    <a:pt x="f39" y="f40"/>
                  </a:lnTo>
                  <a:cubicBezTo>
                    <a:pt x="f41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9" y="f50"/>
                  </a:cubicBezTo>
                  <a:lnTo>
                    <a:pt x="f51" y="f52"/>
                  </a:lnTo>
                  <a:cubicBezTo>
                    <a:pt x="f53" y="f54"/>
                    <a:pt x="f55" y="f6"/>
                    <a:pt x="f5" y="f6"/>
                  </a:cubicBezTo>
                  <a:close/>
                  <a:moveTo>
                    <a:pt x="f56" y="f57"/>
                  </a:moveTo>
                  <a:cubicBezTo>
                    <a:pt x="f58" y="f57"/>
                    <a:pt x="f57" y="f59"/>
                    <a:pt x="f57" y="f60"/>
                  </a:cubicBezTo>
                  <a:lnTo>
                    <a:pt x="f57" y="f61"/>
                  </a:lnTo>
                  <a:lnTo>
                    <a:pt x="f62" y="f61"/>
                  </a:lnTo>
                  <a:lnTo>
                    <a:pt x="f62" y="f60"/>
                  </a:lnTo>
                  <a:cubicBezTo>
                    <a:pt x="f62" y="f59"/>
                    <a:pt x="f63" y="f57"/>
                    <a:pt x="f64" y="f5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5" name="Google Shape;5972;p67">
            <a:extLst>
              <a:ext uri="{FF2B5EF4-FFF2-40B4-BE49-F238E27FC236}">
                <a16:creationId xmlns:a16="http://schemas.microsoft.com/office/drawing/2014/main" id="{9AEFB175-98A4-07D8-9681-D47FECC260EE}"/>
              </a:ext>
            </a:extLst>
          </p:cNvPr>
          <p:cNvGrpSpPr/>
          <p:nvPr/>
        </p:nvGrpSpPr>
        <p:grpSpPr>
          <a:xfrm>
            <a:off x="2589665" y="2267793"/>
            <a:ext cx="360502" cy="414716"/>
            <a:chOff x="3923617" y="1891747"/>
            <a:chExt cx="360502" cy="414716"/>
          </a:xfrm>
          <a:solidFill>
            <a:srgbClr val="002060"/>
          </a:solidFill>
        </p:grpSpPr>
        <p:sp>
          <p:nvSpPr>
            <p:cNvPr id="66" name="Google Shape;5973;p67">
              <a:extLst>
                <a:ext uri="{FF2B5EF4-FFF2-40B4-BE49-F238E27FC236}">
                  <a16:creationId xmlns:a16="http://schemas.microsoft.com/office/drawing/2014/main" id="{6D1DA25C-C692-2B6E-4B2F-C289DC65DC27}"/>
                </a:ext>
              </a:extLst>
            </p:cNvPr>
            <p:cNvSpPr/>
            <p:nvPr/>
          </p:nvSpPr>
          <p:spPr>
            <a:xfrm>
              <a:off x="3950390" y="1972077"/>
              <a:ext cx="305939" cy="1988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358"/>
                <a:gd name="f4" fmla="val 6082"/>
                <a:gd name="f5" fmla="val 379"/>
                <a:gd name="f6" fmla="val 1"/>
                <a:gd name="f7" fmla="val 158"/>
                <a:gd name="f8" fmla="val 221"/>
                <a:gd name="f9" fmla="val 410"/>
                <a:gd name="f10" fmla="val 6081"/>
                <a:gd name="f11" fmla="val 9357"/>
                <a:gd name="f12" fmla="val 9168"/>
                <a:gd name="f13" fmla="val 8979"/>
                <a:gd name="f14" fmla="*/ f0 1 9358"/>
                <a:gd name="f15" fmla="*/ f1 1 6082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9358"/>
                <a:gd name="f22" fmla="*/ f19 1 6082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9358" h="6082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lnTo>
                    <a:pt x="f11" y="f10"/>
                  </a:lnTo>
                  <a:lnTo>
                    <a:pt x="f11" y="f9"/>
                  </a:lnTo>
                  <a:cubicBezTo>
                    <a:pt x="f11" y="f7"/>
                    <a:pt x="f12" y="f6"/>
                    <a:pt x="f1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7" name="Google Shape;5974;p67">
              <a:extLst>
                <a:ext uri="{FF2B5EF4-FFF2-40B4-BE49-F238E27FC236}">
                  <a16:creationId xmlns:a16="http://schemas.microsoft.com/office/drawing/2014/main" id="{CA013407-CADF-C508-8243-435D4D263846}"/>
                </a:ext>
              </a:extLst>
            </p:cNvPr>
            <p:cNvSpPr/>
            <p:nvPr/>
          </p:nvSpPr>
          <p:spPr>
            <a:xfrm>
              <a:off x="3923617" y="2197659"/>
              <a:ext cx="360502" cy="1088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7"/>
                <a:gd name="f4" fmla="val 3328"/>
                <a:gd name="f5" fmla="val 63"/>
                <a:gd name="f6" fmla="val 32"/>
                <a:gd name="f7" fmla="val 126"/>
                <a:gd name="f8" fmla="val 284"/>
                <a:gd name="f9" fmla="val 410"/>
                <a:gd name="f10" fmla="val 1103"/>
                <a:gd name="f11" fmla="val 536"/>
                <a:gd name="f12" fmla="val 1670"/>
                <a:gd name="f13" fmla="val 1198"/>
                <a:gd name="f14" fmla="val 3151"/>
                <a:gd name="f15" fmla="val 2615"/>
                <a:gd name="f16" fmla="val 2710"/>
                <a:gd name="f17" fmla="val 2521"/>
                <a:gd name="f18" fmla="val 2930"/>
                <a:gd name="f19" fmla="val 3182"/>
                <a:gd name="f20" fmla="val 2836"/>
                <a:gd name="f21" fmla="val 3277"/>
                <a:gd name="f22" fmla="val 2889"/>
                <a:gd name="f23" fmla="val 3312"/>
                <a:gd name="f24" fmla="val 2949"/>
                <a:gd name="f25" fmla="val 3009"/>
                <a:gd name="f26" fmla="val 3166"/>
                <a:gd name="f27" fmla="val 3326"/>
                <a:gd name="f28" fmla="val 3224"/>
                <a:gd name="f29" fmla="val 3371"/>
                <a:gd name="f30" fmla="val 3088"/>
                <a:gd name="f31" fmla="val 4096"/>
                <a:gd name="f32" fmla="val 1639"/>
                <a:gd name="f33" fmla="val 5073"/>
                <a:gd name="f34" fmla="val 2867"/>
                <a:gd name="f35" fmla="val 3119"/>
                <a:gd name="f36" fmla="val 5262"/>
                <a:gd name="f37" fmla="val 3308"/>
                <a:gd name="f38" fmla="val 5514"/>
                <a:gd name="f39" fmla="val 5734"/>
                <a:gd name="f40" fmla="val 5892"/>
                <a:gd name="f41" fmla="val 6868"/>
                <a:gd name="f42" fmla="val 7593"/>
                <a:gd name="f43" fmla="val 7688"/>
                <a:gd name="f44" fmla="val 3230"/>
                <a:gd name="f45" fmla="val 7835"/>
                <a:gd name="f46" fmla="val 3301"/>
                <a:gd name="f47" fmla="val 7983"/>
                <a:gd name="f48" fmla="val 8032"/>
                <a:gd name="f49" fmla="val 8081"/>
                <a:gd name="f50" fmla="val 3293"/>
                <a:gd name="f51" fmla="val 8129"/>
                <a:gd name="f52" fmla="val 8349"/>
                <a:gd name="f53" fmla="val 8412"/>
                <a:gd name="f54" fmla="val 7814"/>
                <a:gd name="f55" fmla="val 9767"/>
                <a:gd name="f56" fmla="val 10429"/>
                <a:gd name="f57" fmla="val 252"/>
                <a:gd name="f58" fmla="val 10964"/>
                <a:gd name="f59" fmla="val 10933"/>
                <a:gd name="f60" fmla="*/ f0 1 11027"/>
                <a:gd name="f61" fmla="*/ f1 1 3328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11027"/>
                <a:gd name="f68" fmla="*/ f65 1 3328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11027" h="3328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cubicBezTo>
                    <a:pt x="f2" y="f10"/>
                    <a:pt x="f11" y="f12"/>
                    <a:pt x="f13" y="f12"/>
                  </a:cubicBezTo>
                  <a:lnTo>
                    <a:pt x="f14" y="f12"/>
                  </a:lnTo>
                  <a:lnTo>
                    <a:pt x="f15" y="f16"/>
                  </a:lnTo>
                  <a:cubicBezTo>
                    <a:pt x="f17" y="f18"/>
                    <a:pt x="f15" y="f19"/>
                    <a:pt x="f20" y="f21"/>
                  </a:cubicBezTo>
                  <a:cubicBezTo>
                    <a:pt x="f22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lnTo>
                    <a:pt x="f31" y="f32"/>
                  </a:lnTo>
                  <a:lnTo>
                    <a:pt x="f33" y="f32"/>
                  </a:lnTo>
                  <a:lnTo>
                    <a:pt x="f33" y="f34"/>
                  </a:lnTo>
                  <a:cubicBezTo>
                    <a:pt x="f33" y="f35"/>
                    <a:pt x="f36" y="f37"/>
                    <a:pt x="f38" y="f37"/>
                  </a:cubicBezTo>
                  <a:cubicBezTo>
                    <a:pt x="f39" y="f37"/>
                    <a:pt x="f40" y="f35"/>
                    <a:pt x="f40" y="f34"/>
                  </a:cubicBezTo>
                  <a:lnTo>
                    <a:pt x="f40" y="f32"/>
                  </a:lnTo>
                  <a:lnTo>
                    <a:pt x="f41" y="f32"/>
                  </a:lnTo>
                  <a:lnTo>
                    <a:pt x="f42" y="f30"/>
                  </a:lnTo>
                  <a:cubicBezTo>
                    <a:pt x="f43" y="f44"/>
                    <a:pt x="f45" y="f46"/>
                    <a:pt x="f47" y="f46"/>
                  </a:cubicBezTo>
                  <a:cubicBezTo>
                    <a:pt x="f48" y="f46"/>
                    <a:pt x="f49" y="f50"/>
                    <a:pt x="f51" y="f21"/>
                  </a:cubicBezTo>
                  <a:cubicBezTo>
                    <a:pt x="f52" y="f14"/>
                    <a:pt x="f53" y="f18"/>
                    <a:pt x="f52" y="f16"/>
                  </a:cubicBezTo>
                  <a:lnTo>
                    <a:pt x="f54" y="f12"/>
                  </a:lnTo>
                  <a:lnTo>
                    <a:pt x="f55" y="f12"/>
                  </a:lnTo>
                  <a:cubicBezTo>
                    <a:pt x="f56" y="f12"/>
                    <a:pt x="f3" y="f10"/>
                    <a:pt x="f3" y="f9"/>
                  </a:cubicBezTo>
                  <a:cubicBezTo>
                    <a:pt x="f3" y="f57"/>
                    <a:pt x="f58" y="f7"/>
                    <a:pt x="f59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8" name="Google Shape;5975;p67">
              <a:extLst>
                <a:ext uri="{FF2B5EF4-FFF2-40B4-BE49-F238E27FC236}">
                  <a16:creationId xmlns:a16="http://schemas.microsoft.com/office/drawing/2014/main" id="{FE52AC55-021B-A220-E5F6-07C54566FFC8}"/>
                </a:ext>
              </a:extLst>
            </p:cNvPr>
            <p:cNvSpPr/>
            <p:nvPr/>
          </p:nvSpPr>
          <p:spPr>
            <a:xfrm>
              <a:off x="4060603" y="1891747"/>
              <a:ext cx="82414" cy="53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21"/>
                <a:gd name="f4" fmla="val 1639"/>
                <a:gd name="f5" fmla="val 442"/>
                <a:gd name="f6" fmla="val 221"/>
                <a:gd name="f7" fmla="val 1"/>
                <a:gd name="f8" fmla="val 189"/>
                <a:gd name="f9" fmla="val 410"/>
                <a:gd name="f10" fmla="val 2489"/>
                <a:gd name="f11" fmla="val 2332"/>
                <a:gd name="f12" fmla="val 2111"/>
                <a:gd name="f13" fmla="*/ f0 1 2521"/>
                <a:gd name="f14" fmla="*/ f1 1 1639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2521"/>
                <a:gd name="f21" fmla="*/ f18 1 1639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2521" h="163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10" y="f4"/>
                  </a:lnTo>
                  <a:lnTo>
                    <a:pt x="f10" y="f9"/>
                  </a:lnTo>
                  <a:lnTo>
                    <a:pt x="f3" y="f9"/>
                  </a:lnTo>
                  <a:cubicBezTo>
                    <a:pt x="f3" y="f8"/>
                    <a:pt x="f11" y="f2"/>
                    <a:pt x="f1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69" name="Google Shape;5984;p67">
            <a:extLst>
              <a:ext uri="{FF2B5EF4-FFF2-40B4-BE49-F238E27FC236}">
                <a16:creationId xmlns:a16="http://schemas.microsoft.com/office/drawing/2014/main" id="{09B1F157-18C9-B316-B48A-CA1FF7BB18E2}"/>
              </a:ext>
            </a:extLst>
          </p:cNvPr>
          <p:cNvGrpSpPr/>
          <p:nvPr/>
        </p:nvGrpSpPr>
        <p:grpSpPr>
          <a:xfrm>
            <a:off x="5659525" y="2264730"/>
            <a:ext cx="416125" cy="415100"/>
            <a:chOff x="6993477" y="1888684"/>
            <a:chExt cx="416125" cy="415100"/>
          </a:xfrm>
          <a:solidFill>
            <a:srgbClr val="002060"/>
          </a:solidFill>
        </p:grpSpPr>
        <p:sp>
          <p:nvSpPr>
            <p:cNvPr id="70" name="Google Shape;5985;p67">
              <a:extLst>
                <a:ext uri="{FF2B5EF4-FFF2-40B4-BE49-F238E27FC236}">
                  <a16:creationId xmlns:a16="http://schemas.microsoft.com/office/drawing/2014/main" id="{E9AEC333-88AD-046A-B17D-245C0DA9D1A7}"/>
                </a:ext>
              </a:extLst>
            </p:cNvPr>
            <p:cNvSpPr/>
            <p:nvPr/>
          </p:nvSpPr>
          <p:spPr>
            <a:xfrm>
              <a:off x="6993477" y="1888684"/>
              <a:ext cx="190570" cy="189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7"/>
                <a:gd name="f5" fmla="val 2930"/>
                <a:gd name="f6" fmla="val 1670"/>
                <a:gd name="f7" fmla="val 3119"/>
                <a:gd name="f8" fmla="val 3308"/>
                <a:gd name="f9" fmla="val 1859"/>
                <a:gd name="f10" fmla="val 2048"/>
                <a:gd name="f11" fmla="val 2489"/>
                <a:gd name="f12" fmla="val 3749"/>
                <a:gd name="f13" fmla="val 4001"/>
                <a:gd name="f14" fmla="val 4159"/>
                <a:gd name="f15" fmla="val 2678"/>
                <a:gd name="f16" fmla="val 3151"/>
                <a:gd name="f17" fmla="val 3938"/>
                <a:gd name="f18" fmla="val 3340"/>
                <a:gd name="f19" fmla="val 3781"/>
                <a:gd name="f20" fmla="val 2710"/>
                <a:gd name="f21" fmla="val 2520"/>
                <a:gd name="f22" fmla="val 3970"/>
                <a:gd name="f23" fmla="val 2079"/>
                <a:gd name="f24" fmla="val 1701"/>
                <a:gd name="f25" fmla="val 1827"/>
                <a:gd name="f26" fmla="val 441"/>
                <a:gd name="f27" fmla="val 189"/>
                <a:gd name="f28" fmla="val 5387"/>
                <a:gd name="f29" fmla="val 32"/>
                <a:gd name="f30" fmla="val 5639"/>
                <a:gd name="f31" fmla="val 221"/>
                <a:gd name="f32" fmla="val 5608"/>
                <a:gd name="f33" fmla="*/ f0 1 5829"/>
                <a:gd name="f34" fmla="*/ f1 1 5797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5829"/>
                <a:gd name="f41" fmla="*/ f38 1 5797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5829" h="57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5"/>
                  </a:cubicBezTo>
                  <a:cubicBezTo>
                    <a:pt x="f14" y="f16"/>
                    <a:pt x="f17" y="f18"/>
                    <a:pt x="f12" y="f18"/>
                  </a:cubicBezTo>
                  <a:lnTo>
                    <a:pt x="f8" y="f18"/>
                  </a:lnTo>
                  <a:lnTo>
                    <a:pt x="f8" y="f19"/>
                  </a:lnTo>
                  <a:cubicBezTo>
                    <a:pt x="f8" y="f13"/>
                    <a:pt x="f7" y="f14"/>
                    <a:pt x="f5" y="f14"/>
                  </a:cubicBezTo>
                  <a:cubicBezTo>
                    <a:pt x="f20" y="f14"/>
                    <a:pt x="f21" y="f22"/>
                    <a:pt x="f21" y="f19"/>
                  </a:cubicBezTo>
                  <a:lnTo>
                    <a:pt x="f21" y="f18"/>
                  </a:lnTo>
                  <a:lnTo>
                    <a:pt x="f23" y="f18"/>
                  </a:lnTo>
                  <a:cubicBezTo>
                    <a:pt x="f9" y="f18"/>
                    <a:pt x="f24" y="f16"/>
                    <a:pt x="f24" y="f5"/>
                  </a:cubicBezTo>
                  <a:cubicBezTo>
                    <a:pt x="f24" y="f15"/>
                    <a:pt x="f9" y="f11"/>
                    <a:pt x="f23" y="f11"/>
                  </a:cubicBezTo>
                  <a:lnTo>
                    <a:pt x="f21" y="f11"/>
                  </a:lnTo>
                  <a:lnTo>
                    <a:pt x="f21" y="f10"/>
                  </a:lnTo>
                  <a:cubicBezTo>
                    <a:pt x="f21" y="f25"/>
                    <a:pt x="f20" y="f6"/>
                    <a:pt x="f5" y="f6"/>
                  </a:cubicBezTo>
                  <a:close/>
                  <a:moveTo>
                    <a:pt x="f26" y="f2"/>
                  </a:moveTo>
                  <a:cubicBezTo>
                    <a:pt x="f27" y="f2"/>
                    <a:pt x="f2" y="f27"/>
                    <a:pt x="f2" y="f26"/>
                  </a:cubicBezTo>
                  <a:lnTo>
                    <a:pt x="f2" y="f28"/>
                  </a:lnTo>
                  <a:cubicBezTo>
                    <a:pt x="f29" y="f30"/>
                    <a:pt x="f31" y="f4"/>
                    <a:pt x="f26" y="f4"/>
                  </a:cubicBezTo>
                  <a:lnTo>
                    <a:pt x="f28" y="f4"/>
                  </a:lnTo>
                  <a:cubicBezTo>
                    <a:pt x="f30" y="f4"/>
                    <a:pt x="f3" y="f32"/>
                    <a:pt x="f3" y="f28"/>
                  </a:cubicBezTo>
                  <a:lnTo>
                    <a:pt x="f3" y="f26"/>
                  </a:lnTo>
                  <a:cubicBezTo>
                    <a:pt x="f3" y="f27"/>
                    <a:pt x="f30" y="f2"/>
                    <a:pt x="f28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1" name="Google Shape;5986;p67">
              <a:extLst>
                <a:ext uri="{FF2B5EF4-FFF2-40B4-BE49-F238E27FC236}">
                  <a16:creationId xmlns:a16="http://schemas.microsoft.com/office/drawing/2014/main" id="{637AAC04-D12A-CE86-7918-902FA1AE785A}"/>
                </a:ext>
              </a:extLst>
            </p:cNvPr>
            <p:cNvSpPr/>
            <p:nvPr/>
          </p:nvSpPr>
          <p:spPr>
            <a:xfrm>
              <a:off x="6994492" y="2115272"/>
              <a:ext cx="191612" cy="1885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61"/>
                <a:gd name="f4" fmla="val 5766"/>
                <a:gd name="f5" fmla="val 3450"/>
                <a:gd name="f6" fmla="val 1859"/>
                <a:gd name="f7" fmla="val 3561"/>
                <a:gd name="f8" fmla="val 3671"/>
                <a:gd name="f9" fmla="val 1890"/>
                <a:gd name="f10" fmla="val 3750"/>
                <a:gd name="f11" fmla="val 1953"/>
                <a:gd name="f12" fmla="val 3907"/>
                <a:gd name="f13" fmla="val 2111"/>
                <a:gd name="f14" fmla="val 2395"/>
                <a:gd name="f15" fmla="val 2552"/>
                <a:gd name="f16" fmla="val 3466"/>
                <a:gd name="f17" fmla="val 2836"/>
                <a:gd name="f18" fmla="val 3119"/>
                <a:gd name="f19" fmla="val 3277"/>
                <a:gd name="f20" fmla="val 3529"/>
                <a:gd name="f21" fmla="val 3686"/>
                <a:gd name="f22" fmla="val 3765"/>
                <a:gd name="f23" fmla="val 3804"/>
                <a:gd name="f24" fmla="val 3340"/>
                <a:gd name="f25" fmla="val 3230"/>
                <a:gd name="f26" fmla="val 3151"/>
                <a:gd name="f27" fmla="val 2899"/>
                <a:gd name="f28" fmla="val 3434"/>
                <a:gd name="f29" fmla="val 2616"/>
                <a:gd name="f30" fmla="val 2537"/>
                <a:gd name="f31" fmla="val 2426"/>
                <a:gd name="f32" fmla="val 2316"/>
                <a:gd name="f33" fmla="val 2206"/>
                <a:gd name="f34" fmla="val 2096"/>
                <a:gd name="f35" fmla="val 2017"/>
                <a:gd name="f36" fmla="val 2300"/>
                <a:gd name="f37" fmla="val 2237"/>
                <a:gd name="f38" fmla="val 442"/>
                <a:gd name="f39" fmla="val 221"/>
                <a:gd name="f40" fmla="val 1"/>
                <a:gd name="f41" fmla="val 189"/>
                <a:gd name="f42" fmla="val 378"/>
                <a:gd name="f43" fmla="val 5356"/>
                <a:gd name="f44" fmla="val 5608"/>
                <a:gd name="f45" fmla="val 5419"/>
                <a:gd name="f46" fmla="val 5640"/>
                <a:gd name="f47" fmla="val 5545"/>
                <a:gd name="f48" fmla="val 158"/>
                <a:gd name="f49" fmla="*/ f0 1 5861"/>
                <a:gd name="f50" fmla="*/ f1 1 5766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5861"/>
                <a:gd name="f57" fmla="*/ f54 1 5766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5861" h="576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lnTo>
                    <a:pt x="f10" y="f18"/>
                  </a:lnTo>
                  <a:cubicBezTo>
                    <a:pt x="f12" y="f19"/>
                    <a:pt x="f12" y="f20"/>
                    <a:pt x="f10" y="f21"/>
                  </a:cubicBezTo>
                  <a:cubicBezTo>
                    <a:pt x="f8" y="f22"/>
                    <a:pt x="f7" y="f23"/>
                    <a:pt x="f5" y="f23"/>
                  </a:cubicBezTo>
                  <a:cubicBezTo>
                    <a:pt x="f24" y="f23"/>
                    <a:pt x="f25" y="f22"/>
                    <a:pt x="f26" y="f21"/>
                  </a:cubicBezTo>
                  <a:lnTo>
                    <a:pt x="f27" y="f28"/>
                  </a:lnTo>
                  <a:lnTo>
                    <a:pt x="f29" y="f21"/>
                  </a:lnTo>
                  <a:cubicBezTo>
                    <a:pt x="f30" y="f22"/>
                    <a:pt x="f31" y="f23"/>
                    <a:pt x="f32" y="f23"/>
                  </a:cubicBezTo>
                  <a:cubicBezTo>
                    <a:pt x="f33" y="f23"/>
                    <a:pt x="f34" y="f22"/>
                    <a:pt x="f35" y="f21"/>
                  </a:cubicBezTo>
                  <a:cubicBezTo>
                    <a:pt x="f6" y="f20"/>
                    <a:pt x="f6" y="f19"/>
                    <a:pt x="f35" y="f18"/>
                  </a:cubicBezTo>
                  <a:lnTo>
                    <a:pt x="f36" y="f17"/>
                  </a:lnTo>
                  <a:lnTo>
                    <a:pt x="f35" y="f15"/>
                  </a:lnTo>
                  <a:cubicBezTo>
                    <a:pt x="f6" y="f14"/>
                    <a:pt x="f6" y="f13"/>
                    <a:pt x="f35" y="f11"/>
                  </a:cubicBezTo>
                  <a:cubicBezTo>
                    <a:pt x="f34" y="f9"/>
                    <a:pt x="f33" y="f6"/>
                    <a:pt x="f32" y="f6"/>
                  </a:cubicBezTo>
                  <a:cubicBezTo>
                    <a:pt x="f31" y="f6"/>
                    <a:pt x="f30" y="f9"/>
                    <a:pt x="f29" y="f11"/>
                  </a:cubicBezTo>
                  <a:lnTo>
                    <a:pt x="f27" y="f37"/>
                  </a:lnTo>
                  <a:lnTo>
                    <a:pt x="f26" y="f11"/>
                  </a:lnTo>
                  <a:cubicBezTo>
                    <a:pt x="f25" y="f9"/>
                    <a:pt x="f24" y="f6"/>
                    <a:pt x="f5" y="f6"/>
                  </a:cubicBezTo>
                  <a:close/>
                  <a:moveTo>
                    <a:pt x="f38" y="f2"/>
                  </a:moveTo>
                  <a:cubicBezTo>
                    <a:pt x="f39" y="f2"/>
                    <a:pt x="f40" y="f41"/>
                    <a:pt x="f40" y="f42"/>
                  </a:cubicBezTo>
                  <a:lnTo>
                    <a:pt x="f40" y="f43"/>
                  </a:lnTo>
                  <a:cubicBezTo>
                    <a:pt x="f40" y="f44"/>
                    <a:pt x="f39" y="f4"/>
                    <a:pt x="f38" y="f4"/>
                  </a:cubicBezTo>
                  <a:lnTo>
                    <a:pt x="f45" y="f4"/>
                  </a:lnTo>
                  <a:cubicBezTo>
                    <a:pt x="f46" y="f4"/>
                    <a:pt x="f3" y="f47"/>
                    <a:pt x="f3" y="f43"/>
                  </a:cubicBezTo>
                  <a:lnTo>
                    <a:pt x="f3" y="f42"/>
                  </a:lnTo>
                  <a:cubicBezTo>
                    <a:pt x="f3" y="f48"/>
                    <a:pt x="f46" y="f2"/>
                    <a:pt x="f4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2" name="Google Shape;5987;p67">
              <a:extLst>
                <a:ext uri="{FF2B5EF4-FFF2-40B4-BE49-F238E27FC236}">
                  <a16:creationId xmlns:a16="http://schemas.microsoft.com/office/drawing/2014/main" id="{901AC232-203E-8B71-BD8D-29058C9DFC24}"/>
                </a:ext>
              </a:extLst>
            </p:cNvPr>
            <p:cNvSpPr/>
            <p:nvPr/>
          </p:nvSpPr>
          <p:spPr>
            <a:xfrm>
              <a:off x="7219032" y="1888684"/>
              <a:ext cx="190570" cy="189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7"/>
                <a:gd name="f5" fmla="val 3750"/>
                <a:gd name="f6" fmla="val 2457"/>
                <a:gd name="f7" fmla="val 3970"/>
                <a:gd name="f8" fmla="val 4128"/>
                <a:gd name="f9" fmla="val 2646"/>
                <a:gd name="f10" fmla="val 2867"/>
                <a:gd name="f11" fmla="val 4159"/>
                <a:gd name="f12" fmla="val 3151"/>
                <a:gd name="f13" fmla="val 3308"/>
                <a:gd name="f14" fmla="val 2080"/>
                <a:gd name="f15" fmla="val 1859"/>
                <a:gd name="f16" fmla="val 1702"/>
                <a:gd name="f17" fmla="val 3119"/>
                <a:gd name="f18" fmla="val 1891"/>
                <a:gd name="f19" fmla="val 442"/>
                <a:gd name="f20" fmla="val 190"/>
                <a:gd name="f21" fmla="val 1"/>
                <a:gd name="f22" fmla="val 189"/>
                <a:gd name="f23" fmla="val 441"/>
                <a:gd name="f24" fmla="val 5387"/>
                <a:gd name="f25" fmla="val 5639"/>
                <a:gd name="f26" fmla="val 5388"/>
                <a:gd name="f27" fmla="val 5640"/>
                <a:gd name="f28" fmla="val 5608"/>
                <a:gd name="f29" fmla="*/ f0 1 5829"/>
                <a:gd name="f30" fmla="*/ f1 1 5797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5829"/>
                <a:gd name="f37" fmla="*/ f34 1 5797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5829" h="57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7" y="f13"/>
                    <a:pt x="f5" y="f13"/>
                  </a:cubicBezTo>
                  <a:lnTo>
                    <a:pt x="f14" y="f13"/>
                  </a:lnTo>
                  <a:cubicBezTo>
                    <a:pt x="f15" y="f13"/>
                    <a:pt x="f16" y="f17"/>
                    <a:pt x="f16" y="f10"/>
                  </a:cubicBezTo>
                  <a:cubicBezTo>
                    <a:pt x="f16" y="f9"/>
                    <a:pt x="f18" y="f6"/>
                    <a:pt x="f14" y="f6"/>
                  </a:cubicBezTo>
                  <a:close/>
                  <a:moveTo>
                    <a:pt x="f19" y="f2"/>
                  </a:moveTo>
                  <a:cubicBezTo>
                    <a:pt x="f20" y="f2"/>
                    <a:pt x="f21" y="f22"/>
                    <a:pt x="f21" y="f23"/>
                  </a:cubicBezTo>
                  <a:lnTo>
                    <a:pt x="f21" y="f24"/>
                  </a:lnTo>
                  <a:cubicBezTo>
                    <a:pt x="f21" y="f25"/>
                    <a:pt x="f20" y="f4"/>
                    <a:pt x="f19" y="f4"/>
                  </a:cubicBezTo>
                  <a:lnTo>
                    <a:pt x="f26" y="f4"/>
                  </a:lnTo>
                  <a:cubicBezTo>
                    <a:pt x="f27" y="f4"/>
                    <a:pt x="f3" y="f28"/>
                    <a:pt x="f3" y="f24"/>
                  </a:cubicBezTo>
                  <a:lnTo>
                    <a:pt x="f3" y="f23"/>
                  </a:lnTo>
                  <a:cubicBezTo>
                    <a:pt x="f3" y="f22"/>
                    <a:pt x="f27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3" name="Google Shape;5988;p67">
              <a:extLst>
                <a:ext uri="{FF2B5EF4-FFF2-40B4-BE49-F238E27FC236}">
                  <a16:creationId xmlns:a16="http://schemas.microsoft.com/office/drawing/2014/main" id="{1424AAA3-4B21-094C-5237-6CB62E0C440A}"/>
                </a:ext>
              </a:extLst>
            </p:cNvPr>
            <p:cNvSpPr/>
            <p:nvPr/>
          </p:nvSpPr>
          <p:spPr>
            <a:xfrm>
              <a:off x="7219032" y="2114229"/>
              <a:ext cx="190570" cy="1895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798"/>
                <a:gd name="f5" fmla="val 3750"/>
                <a:gd name="f6" fmla="val 1639"/>
                <a:gd name="f7" fmla="val 3970"/>
                <a:gd name="f8" fmla="val 4128"/>
                <a:gd name="f9" fmla="val 1859"/>
                <a:gd name="f10" fmla="val 2080"/>
                <a:gd name="f11" fmla="val 4159"/>
                <a:gd name="f12" fmla="val 2332"/>
                <a:gd name="f13" fmla="val 2490"/>
                <a:gd name="f14" fmla="val 1702"/>
                <a:gd name="f15" fmla="val 2269"/>
                <a:gd name="f16" fmla="val 1891"/>
                <a:gd name="f17" fmla="val 3309"/>
                <a:gd name="f18" fmla="val 3498"/>
                <a:gd name="f19" fmla="val 3687"/>
                <a:gd name="f20" fmla="val 3939"/>
                <a:gd name="f21" fmla="val 3466"/>
                <a:gd name="f22" fmla="val 442"/>
                <a:gd name="f23" fmla="val 1"/>
                <a:gd name="f24" fmla="val 190"/>
                <a:gd name="f25" fmla="val 379"/>
                <a:gd name="f26" fmla="val 5388"/>
                <a:gd name="f27" fmla="val 5640"/>
                <a:gd name="f28" fmla="val 5577"/>
                <a:gd name="f29" fmla="val 410"/>
                <a:gd name="f30" fmla="*/ f0 1 5829"/>
                <a:gd name="f31" fmla="*/ f1 1 5798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5829"/>
                <a:gd name="f38" fmla="*/ f35 1 5798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5829" h="579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7" y="f13"/>
                    <a:pt x="f5" y="f13"/>
                  </a:cubicBezTo>
                  <a:lnTo>
                    <a:pt x="f10" y="f13"/>
                  </a:lnTo>
                  <a:cubicBezTo>
                    <a:pt x="f9" y="f13"/>
                    <a:pt x="f14" y="f15"/>
                    <a:pt x="f14" y="f10"/>
                  </a:cubicBezTo>
                  <a:cubicBezTo>
                    <a:pt x="f14" y="f9"/>
                    <a:pt x="f16" y="f6"/>
                    <a:pt x="f10" y="f6"/>
                  </a:cubicBezTo>
                  <a:close/>
                  <a:moveTo>
                    <a:pt x="f5" y="f17"/>
                  </a:moveTo>
                  <a:cubicBezTo>
                    <a:pt x="f7" y="f17"/>
                    <a:pt x="f8" y="f18"/>
                    <a:pt x="f8" y="f19"/>
                  </a:cubicBezTo>
                  <a:cubicBezTo>
                    <a:pt x="f11" y="f7"/>
                    <a:pt x="f7" y="f8"/>
                    <a:pt x="f5" y="f8"/>
                  </a:cubicBezTo>
                  <a:lnTo>
                    <a:pt x="f10" y="f8"/>
                  </a:lnTo>
                  <a:cubicBezTo>
                    <a:pt x="f9" y="f8"/>
                    <a:pt x="f14" y="f20"/>
                    <a:pt x="f14" y="f19"/>
                  </a:cubicBezTo>
                  <a:cubicBezTo>
                    <a:pt x="f14" y="f21"/>
                    <a:pt x="f16" y="f17"/>
                    <a:pt x="f10" y="f17"/>
                  </a:cubicBezTo>
                  <a:close/>
                  <a:moveTo>
                    <a:pt x="f22" y="f23"/>
                  </a:moveTo>
                  <a:cubicBezTo>
                    <a:pt x="f24" y="f23"/>
                    <a:pt x="f23" y="f24"/>
                    <a:pt x="f23" y="f25"/>
                  </a:cubicBezTo>
                  <a:lnTo>
                    <a:pt x="f23" y="f26"/>
                  </a:lnTo>
                  <a:cubicBezTo>
                    <a:pt x="f23" y="f27"/>
                    <a:pt x="f24" y="f4"/>
                    <a:pt x="f22" y="f4"/>
                  </a:cubicBezTo>
                  <a:lnTo>
                    <a:pt x="f26" y="f4"/>
                  </a:lnTo>
                  <a:cubicBezTo>
                    <a:pt x="f27" y="f4"/>
                    <a:pt x="f3" y="f28"/>
                    <a:pt x="f3" y="f26"/>
                  </a:cubicBezTo>
                  <a:lnTo>
                    <a:pt x="f3" y="f29"/>
                  </a:lnTo>
                  <a:cubicBezTo>
                    <a:pt x="f3" y="f24"/>
                    <a:pt x="f27" y="f23"/>
                    <a:pt x="f26" y="f23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4" name="Google Shape;6002;p67">
            <a:extLst>
              <a:ext uri="{FF2B5EF4-FFF2-40B4-BE49-F238E27FC236}">
                <a16:creationId xmlns:a16="http://schemas.microsoft.com/office/drawing/2014/main" id="{035C8960-1E8E-612D-A012-7E09F2EF8CB6}"/>
              </a:ext>
            </a:extLst>
          </p:cNvPr>
          <p:cNvGrpSpPr/>
          <p:nvPr/>
        </p:nvGrpSpPr>
        <p:grpSpPr>
          <a:xfrm>
            <a:off x="3235862" y="2267793"/>
            <a:ext cx="480718" cy="415100"/>
            <a:chOff x="4569814" y="1891747"/>
            <a:chExt cx="480718" cy="415100"/>
          </a:xfrm>
          <a:solidFill>
            <a:srgbClr val="002060"/>
          </a:solidFill>
        </p:grpSpPr>
        <p:sp>
          <p:nvSpPr>
            <p:cNvPr id="75" name="Google Shape;6003;p67">
              <a:extLst>
                <a:ext uri="{FF2B5EF4-FFF2-40B4-BE49-F238E27FC236}">
                  <a16:creationId xmlns:a16="http://schemas.microsoft.com/office/drawing/2014/main" id="{5E7045FE-8BAB-B7B6-0834-6964627F8D05}"/>
                </a:ext>
              </a:extLst>
            </p:cNvPr>
            <p:cNvSpPr/>
            <p:nvPr/>
          </p:nvSpPr>
          <p:spPr>
            <a:xfrm>
              <a:off x="4569814" y="1919535"/>
              <a:ext cx="480718" cy="3873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704"/>
                <a:gd name="f4" fmla="val 11847"/>
                <a:gd name="f5" fmla="val 7370"/>
                <a:gd name="f6" fmla="val 797"/>
                <a:gd name="f7" fmla="val 8536"/>
                <a:gd name="f8" fmla="val 9694"/>
                <a:gd name="f9" fmla="val 1246"/>
                <a:gd name="f10" fmla="val 10576"/>
                <a:gd name="f11" fmla="val 2143"/>
                <a:gd name="f12" fmla="val 12340"/>
                <a:gd name="f13" fmla="val 3908"/>
                <a:gd name="f14" fmla="val 6775"/>
                <a:gd name="f15" fmla="val 8539"/>
                <a:gd name="f16" fmla="val 9757"/>
                <a:gd name="f17" fmla="val 9390"/>
                <a:gd name="f18" fmla="val 8623"/>
                <a:gd name="f19" fmla="val 9894"/>
                <a:gd name="f20" fmla="val 7363"/>
                <a:gd name="f21" fmla="val 6102"/>
                <a:gd name="f22" fmla="val 4937"/>
                <a:gd name="f23" fmla="val 9358"/>
                <a:gd name="f24" fmla="val 4118"/>
                <a:gd name="f25" fmla="val 2353"/>
                <a:gd name="f26" fmla="val 5031"/>
                <a:gd name="f27" fmla="val 6205"/>
                <a:gd name="f28" fmla="val 7326"/>
                <a:gd name="f29" fmla="val 1"/>
                <a:gd name="f30" fmla="val 2091"/>
                <a:gd name="f31" fmla="val 6750"/>
                <a:gd name="f32" fmla="val 4275"/>
                <a:gd name="f33" fmla="val 9768"/>
                <a:gd name="f34" fmla="val 3424"/>
                <a:gd name="f35" fmla="val 11280"/>
                <a:gd name="f36" fmla="val 3298"/>
                <a:gd name="f37" fmla="val 11532"/>
                <a:gd name="f38" fmla="val 3487"/>
                <a:gd name="f39" fmla="val 3771"/>
                <a:gd name="f40" fmla="val 3929"/>
                <a:gd name="f41" fmla="val 4086"/>
                <a:gd name="f42" fmla="val 11784"/>
                <a:gd name="f43" fmla="val 11626"/>
                <a:gd name="f44" fmla="val 5000"/>
                <a:gd name="f45" fmla="val 10209"/>
                <a:gd name="f46" fmla="val 5740"/>
                <a:gd name="f47" fmla="val 10571"/>
                <a:gd name="f48" fmla="val 6543"/>
                <a:gd name="f49" fmla="val 10752"/>
                <a:gd name="f50" fmla="val 7351"/>
                <a:gd name="f51" fmla="val 8158"/>
                <a:gd name="f52" fmla="val 8969"/>
                <a:gd name="f53" fmla="val 9725"/>
                <a:gd name="f54" fmla="val 10671"/>
                <a:gd name="f55" fmla="val 10828"/>
                <a:gd name="f56" fmla="val 10923"/>
                <a:gd name="f57" fmla="val 11238"/>
                <a:gd name="f58" fmla="val 11458"/>
                <a:gd name="f59" fmla="val 11301"/>
                <a:gd name="f60" fmla="val 10419"/>
                <a:gd name="f61" fmla="val 14703"/>
                <a:gd name="f62" fmla="val 12592"/>
                <a:gd name="f63" fmla="val 7350"/>
                <a:gd name="f64" fmla="val 7338"/>
                <a:gd name="f65" fmla="*/ f0 1 14704"/>
                <a:gd name="f66" fmla="*/ f1 1 11847"/>
                <a:gd name="f67" fmla="val f2"/>
                <a:gd name="f68" fmla="val f3"/>
                <a:gd name="f69" fmla="val f4"/>
                <a:gd name="f70" fmla="+- f69 0 f67"/>
                <a:gd name="f71" fmla="+- f68 0 f67"/>
                <a:gd name="f72" fmla="*/ f71 1 14704"/>
                <a:gd name="f73" fmla="*/ f70 1 11847"/>
                <a:gd name="f74" fmla="*/ f67 1 f72"/>
                <a:gd name="f75" fmla="*/ f68 1 f72"/>
                <a:gd name="f76" fmla="*/ f67 1 f73"/>
                <a:gd name="f77" fmla="*/ f69 1 f73"/>
                <a:gd name="f78" fmla="*/ f74 f65 1"/>
                <a:gd name="f79" fmla="*/ f75 f65 1"/>
                <a:gd name="f80" fmla="*/ f77 f66 1"/>
                <a:gd name="f81" fmla="*/ f76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8" t="f81" r="f79" b="f80"/>
              <a:pathLst>
                <a:path w="14704" h="1184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16" y="f17"/>
                    <a:pt x="f18" y="f19"/>
                    <a:pt x="f20" y="f19"/>
                  </a:cubicBezTo>
                  <a:cubicBezTo>
                    <a:pt x="f21" y="f19"/>
                    <a:pt x="f22" y="f23"/>
                    <a:pt x="f24" y="f15"/>
                  </a:cubicBezTo>
                  <a:cubicBezTo>
                    <a:pt x="f25" y="f14"/>
                    <a:pt x="f25" y="f13"/>
                    <a:pt x="f24" y="f11"/>
                  </a:cubicBezTo>
                  <a:cubicBezTo>
                    <a:pt x="f26" y="f9"/>
                    <a:pt x="f27" y="f6"/>
                    <a:pt x="f5" y="f6"/>
                  </a:cubicBezTo>
                  <a:close/>
                  <a:moveTo>
                    <a:pt x="f28" y="f29"/>
                  </a:moveTo>
                  <a:cubicBezTo>
                    <a:pt x="f30" y="f29"/>
                    <a:pt x="f2" y="f31"/>
                    <a:pt x="f32" y="f33"/>
                  </a:cubicBezTo>
                  <a:lnTo>
                    <a:pt x="f34" y="f35"/>
                  </a:lnTo>
                  <a:cubicBezTo>
                    <a:pt x="f36" y="f37"/>
                    <a:pt x="f38" y="f4"/>
                    <a:pt x="f39" y="f4"/>
                  </a:cubicBezTo>
                  <a:cubicBezTo>
                    <a:pt x="f40" y="f4"/>
                    <a:pt x="f41" y="f42"/>
                    <a:pt x="f24" y="f43"/>
                  </a:cubicBezTo>
                  <a:lnTo>
                    <a:pt x="f44" y="f45"/>
                  </a:lnTo>
                  <a:cubicBezTo>
                    <a:pt x="f46" y="f47"/>
                    <a:pt x="f48" y="f49"/>
                    <a:pt x="f50" y="f49"/>
                  </a:cubicBezTo>
                  <a:cubicBezTo>
                    <a:pt x="f51" y="f49"/>
                    <a:pt x="f52" y="f47"/>
                    <a:pt x="f53" y="f45"/>
                  </a:cubicBezTo>
                  <a:lnTo>
                    <a:pt x="f10" y="f43"/>
                  </a:lnTo>
                  <a:cubicBezTo>
                    <a:pt x="f54" y="f42"/>
                    <a:pt x="f55" y="f4"/>
                    <a:pt x="f56" y="f4"/>
                  </a:cubicBezTo>
                  <a:cubicBezTo>
                    <a:pt x="f57" y="f4"/>
                    <a:pt x="f58" y="f37"/>
                    <a:pt x="f59" y="f35"/>
                  </a:cubicBezTo>
                  <a:lnTo>
                    <a:pt x="f60" y="f33"/>
                  </a:lnTo>
                  <a:cubicBezTo>
                    <a:pt x="f61" y="f14"/>
                    <a:pt x="f62" y="f29"/>
                    <a:pt x="f20" y="f29"/>
                  </a:cubicBezTo>
                  <a:cubicBezTo>
                    <a:pt x="f63" y="f29"/>
                    <a:pt x="f64" y="f29"/>
                    <a:pt x="f28" y="f29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6" name="Google Shape;6004;p67">
              <a:extLst>
                <a:ext uri="{FF2B5EF4-FFF2-40B4-BE49-F238E27FC236}">
                  <a16:creationId xmlns:a16="http://schemas.microsoft.com/office/drawing/2014/main" id="{742AE875-B463-7861-03F5-AA3095B51CE9}"/>
                </a:ext>
              </a:extLst>
            </p:cNvPr>
            <p:cNvSpPr/>
            <p:nvPr/>
          </p:nvSpPr>
          <p:spPr>
            <a:xfrm>
              <a:off x="4873331" y="1891747"/>
              <a:ext cx="139071" cy="1390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1355"/>
                <a:gd name="f5" fmla="val 882"/>
                <a:gd name="f6" fmla="val 410"/>
                <a:gd name="f7" fmla="val 95"/>
                <a:gd name="f8" fmla="val 315"/>
                <a:gd name="f9" fmla="val 1891"/>
                <a:gd name="f10" fmla="val 946"/>
                <a:gd name="f11" fmla="val 3340"/>
                <a:gd name="f12" fmla="val 2395"/>
                <a:gd name="f13" fmla="val 3938"/>
                <a:gd name="f14" fmla="val 4128"/>
                <a:gd name="f15" fmla="val 3844"/>
                <a:gd name="f16" fmla="val 3371"/>
                <a:gd name="f17" fmla="val 2899"/>
                <a:gd name="f18" fmla="val 1292"/>
                <a:gd name="f19" fmla="val 2962"/>
                <a:gd name="f20" fmla="*/ f0 1 4254"/>
                <a:gd name="f21" fmla="*/ f1 1 4254"/>
                <a:gd name="f22" fmla="val f2"/>
                <a:gd name="f23" fmla="val f3"/>
                <a:gd name="f24" fmla="+- f23 0 f22"/>
                <a:gd name="f25" fmla="*/ f24 1 4254"/>
                <a:gd name="f26" fmla="*/ f22 1 f25"/>
                <a:gd name="f27" fmla="*/ f23 1 f25"/>
                <a:gd name="f28" fmla="*/ f26 f20 1"/>
                <a:gd name="f29" fmla="*/ f27 f20 1"/>
                <a:gd name="f30" fmla="*/ f27 f21 1"/>
                <a:gd name="f31" fmla="*/ f26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254" h="4254">
                  <a:moveTo>
                    <a:pt x="f4" y="f2"/>
                  </a:moveTo>
                  <a:cubicBezTo>
                    <a:pt x="f5" y="f2"/>
                    <a:pt x="f6" y="f7"/>
                    <a:pt x="f2" y="f8"/>
                  </a:cubicBezTo>
                  <a:cubicBezTo>
                    <a:pt x="f9" y="f10"/>
                    <a:pt x="f11" y="f12"/>
                    <a:pt x="f13" y="f3"/>
                  </a:cubicBezTo>
                  <a:cubicBezTo>
                    <a:pt x="f14" y="f15"/>
                    <a:pt x="f3" y="f16"/>
                    <a:pt x="f3" y="f17"/>
                  </a:cubicBezTo>
                  <a:cubicBezTo>
                    <a:pt x="f3" y="f18"/>
                    <a:pt x="f19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7" name="Google Shape;6005;p67">
              <a:extLst>
                <a:ext uri="{FF2B5EF4-FFF2-40B4-BE49-F238E27FC236}">
                  <a16:creationId xmlns:a16="http://schemas.microsoft.com/office/drawing/2014/main" id="{5FC857D0-F868-089C-1731-FA36DB4B79F2}"/>
                </a:ext>
              </a:extLst>
            </p:cNvPr>
            <p:cNvSpPr/>
            <p:nvPr/>
          </p:nvSpPr>
          <p:spPr>
            <a:xfrm>
              <a:off x="4606564" y="1892753"/>
              <a:ext cx="139071" cy="1391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4255"/>
                <a:gd name="f5" fmla="val 2931"/>
                <a:gd name="f6" fmla="val 1"/>
                <a:gd name="f7" fmla="val 1292"/>
                <a:gd name="f8" fmla="val 1293"/>
                <a:gd name="f9" fmla="val 2899"/>
                <a:gd name="f10" fmla="val 3372"/>
                <a:gd name="f11" fmla="val 127"/>
                <a:gd name="f12" fmla="val 3845"/>
                <a:gd name="f13" fmla="val 316"/>
                <a:gd name="f14" fmla="val 977"/>
                <a:gd name="f15" fmla="val 2364"/>
                <a:gd name="f16" fmla="val 2426"/>
                <a:gd name="f17" fmla="val 915"/>
                <a:gd name="f18" fmla="val 3876"/>
                <a:gd name="f19" fmla="val 3403"/>
                <a:gd name="f20" fmla="*/ f0 1 4254"/>
                <a:gd name="f21" fmla="*/ f1 1 4255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4254"/>
                <a:gd name="f28" fmla="*/ f25 1 4255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4254" h="4255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cubicBezTo>
                    <a:pt x="f6" y="f10"/>
                    <a:pt x="f11" y="f12"/>
                    <a:pt x="f13" y="f3"/>
                  </a:cubicBezTo>
                  <a:cubicBezTo>
                    <a:pt x="f14" y="f15"/>
                    <a:pt x="f16" y="f17"/>
                    <a:pt x="f3" y="f13"/>
                  </a:cubicBezTo>
                  <a:cubicBezTo>
                    <a:pt x="f18" y="f11"/>
                    <a:pt x="f1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8" name="Google Shape;6006;p67">
              <a:extLst>
                <a:ext uri="{FF2B5EF4-FFF2-40B4-BE49-F238E27FC236}">
                  <a16:creationId xmlns:a16="http://schemas.microsoft.com/office/drawing/2014/main" id="{EDF95D52-E247-3CD4-484E-31E6C9630A3C}"/>
                </a:ext>
              </a:extLst>
            </p:cNvPr>
            <p:cNvSpPr/>
            <p:nvPr/>
          </p:nvSpPr>
          <p:spPr>
            <a:xfrm>
              <a:off x="4687936" y="1972068"/>
              <a:ext cx="243102" cy="24415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36"/>
                <a:gd name="f4" fmla="val 7468"/>
                <a:gd name="f5" fmla="val 3781"/>
                <a:gd name="f6" fmla="val 1671"/>
                <a:gd name="f7" fmla="val 4033"/>
                <a:gd name="f8" fmla="val 4191"/>
                <a:gd name="f9" fmla="val 1860"/>
                <a:gd name="f10" fmla="val 2112"/>
                <a:gd name="f11" fmla="val 3340"/>
                <a:gd name="f12" fmla="val 5388"/>
                <a:gd name="f13" fmla="val 5640"/>
                <a:gd name="f14" fmla="val 5829"/>
                <a:gd name="f15" fmla="val 3529"/>
                <a:gd name="f16" fmla="val 3750"/>
                <a:gd name="f17" fmla="val 4002"/>
                <a:gd name="f18" fmla="val 4128"/>
                <a:gd name="f19" fmla="val 3498"/>
                <a:gd name="f20" fmla="val 3308"/>
                <a:gd name="f21" fmla="val 3939"/>
                <a:gd name="f22" fmla="val 1"/>
                <a:gd name="f23" fmla="val 1702"/>
                <a:gd name="f24" fmla="val 32"/>
                <a:gd name="f25" fmla="val 5798"/>
                <a:gd name="f26" fmla="val 7467"/>
                <a:gd name="f27" fmla="val 5797"/>
                <a:gd name="f28" fmla="val 64"/>
                <a:gd name="f29" fmla="*/ f0 1 7436"/>
                <a:gd name="f30" fmla="*/ f1 1 7468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7436"/>
                <a:gd name="f37" fmla="*/ f34 1 7468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7436" h="746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3" y="f18"/>
                    <a:pt x="f12" y="f18"/>
                  </a:cubicBezTo>
                  <a:lnTo>
                    <a:pt x="f16" y="f18"/>
                  </a:lnTo>
                  <a:cubicBezTo>
                    <a:pt x="f19" y="f18"/>
                    <a:pt x="f20" y="f21"/>
                    <a:pt x="f20" y="f16"/>
                  </a:cubicBezTo>
                  <a:lnTo>
                    <a:pt x="f20" y="f10"/>
                  </a:lnTo>
                  <a:lnTo>
                    <a:pt x="f11" y="f10"/>
                  </a:lnTo>
                  <a:cubicBezTo>
                    <a:pt x="f11" y="f9"/>
                    <a:pt x="f15" y="f6"/>
                    <a:pt x="f5" y="f6"/>
                  </a:cubicBezTo>
                  <a:close/>
                  <a:moveTo>
                    <a:pt x="f16" y="f22"/>
                  </a:moveTo>
                  <a:cubicBezTo>
                    <a:pt x="f23" y="f22"/>
                    <a:pt x="f24" y="f6"/>
                    <a:pt x="f2" y="f16"/>
                  </a:cubicBezTo>
                  <a:cubicBezTo>
                    <a:pt x="f24" y="f25"/>
                    <a:pt x="f23" y="f26"/>
                    <a:pt x="f16" y="f26"/>
                  </a:cubicBezTo>
                  <a:cubicBezTo>
                    <a:pt x="f27" y="f26"/>
                    <a:pt x="f3" y="f25"/>
                    <a:pt x="f3" y="f16"/>
                  </a:cubicBezTo>
                  <a:cubicBezTo>
                    <a:pt x="f3" y="f23"/>
                    <a:pt x="f27" y="f28"/>
                    <a:pt x="f16" y="f2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9" name="Google Shape;6011;p67">
            <a:extLst>
              <a:ext uri="{FF2B5EF4-FFF2-40B4-BE49-F238E27FC236}">
                <a16:creationId xmlns:a16="http://schemas.microsoft.com/office/drawing/2014/main" id="{361AFF3F-F780-E18D-BD8F-CCB9D3CEA2B4}"/>
              </a:ext>
            </a:extLst>
          </p:cNvPr>
          <p:cNvGrpSpPr/>
          <p:nvPr/>
        </p:nvGrpSpPr>
        <p:grpSpPr>
          <a:xfrm>
            <a:off x="6251197" y="2243562"/>
            <a:ext cx="421867" cy="414489"/>
            <a:chOff x="7585149" y="1867515"/>
            <a:chExt cx="421867" cy="414489"/>
          </a:xfrm>
          <a:solidFill>
            <a:srgbClr val="002060"/>
          </a:solidFill>
        </p:grpSpPr>
        <p:sp>
          <p:nvSpPr>
            <p:cNvPr id="80" name="Google Shape;6012;p67">
              <a:extLst>
                <a:ext uri="{FF2B5EF4-FFF2-40B4-BE49-F238E27FC236}">
                  <a16:creationId xmlns:a16="http://schemas.microsoft.com/office/drawing/2014/main" id="{584F6D63-8AF3-34FD-1F28-8591E2EEF79F}"/>
                </a:ext>
              </a:extLst>
            </p:cNvPr>
            <p:cNvSpPr/>
            <p:nvPr/>
          </p:nvSpPr>
          <p:spPr>
            <a:xfrm>
              <a:off x="7635633" y="1913354"/>
              <a:ext cx="110240" cy="1102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2710"/>
                <a:gd name="f5" fmla="val 1"/>
                <a:gd name="f6" fmla="val 694"/>
                <a:gd name="f7" fmla="val 3371"/>
                <a:gd name="f8" fmla="val 662"/>
                <a:gd name="f9" fmla="*/ f0 1 3372"/>
                <a:gd name="f10" fmla="*/ f1 1 3372"/>
                <a:gd name="f11" fmla="val f2"/>
                <a:gd name="f12" fmla="val f3"/>
                <a:gd name="f13" fmla="+- f12 0 f11"/>
                <a:gd name="f14" fmla="*/ f13 1 3372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3372" h="3372">
                  <a:moveTo>
                    <a:pt x="f4" y="f2"/>
                  </a:moveTo>
                  <a:lnTo>
                    <a:pt x="f5" y="f4"/>
                  </a:lnTo>
                  <a:lnTo>
                    <a:pt x="f6" y="f7"/>
                  </a:lnTo>
                  <a:lnTo>
                    <a:pt x="f3" y="f8"/>
                  </a:lnTo>
                  <a:lnTo>
                    <a:pt x="f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1" name="Google Shape;6013;p67">
              <a:extLst>
                <a:ext uri="{FF2B5EF4-FFF2-40B4-BE49-F238E27FC236}">
                  <a16:creationId xmlns:a16="http://schemas.microsoft.com/office/drawing/2014/main" id="{CBFCAE3A-3FC0-DF7E-E905-8DAFB14EE608}"/>
                </a:ext>
              </a:extLst>
            </p:cNvPr>
            <p:cNvSpPr/>
            <p:nvPr/>
          </p:nvSpPr>
          <p:spPr>
            <a:xfrm>
              <a:off x="7806616" y="1878598"/>
              <a:ext cx="197793" cy="1954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50"/>
                <a:gd name="f4" fmla="val 5979"/>
                <a:gd name="f5" fmla="val 2663"/>
                <a:gd name="f6" fmla="val 2552"/>
                <a:gd name="f7" fmla="val 2442"/>
                <a:gd name="f8" fmla="val 39"/>
                <a:gd name="f9" fmla="val 2363"/>
                <a:gd name="f10" fmla="val 118"/>
                <a:gd name="f11" fmla="val 1261"/>
                <a:gd name="f12" fmla="val 1221"/>
                <a:gd name="f13" fmla="val 2678"/>
                <a:gd name="f14" fmla="val 2639"/>
                <a:gd name="f15" fmla="val 2836"/>
                <a:gd name="f16" fmla="val 2796"/>
                <a:gd name="f17" fmla="val 3080"/>
                <a:gd name="f18" fmla="val 3237"/>
                <a:gd name="f19" fmla="val 2637"/>
                <a:gd name="f20" fmla="val 3278"/>
                <a:gd name="f21" fmla="val 2560"/>
                <a:gd name="f22" fmla="val 3302"/>
                <a:gd name="f23" fmla="val 2473"/>
                <a:gd name="f24" fmla="val 2360"/>
                <a:gd name="f25" fmla="val 2232"/>
                <a:gd name="f26" fmla="val 3263"/>
                <a:gd name="f27" fmla="val 2143"/>
                <a:gd name="f28" fmla="val 3174"/>
                <a:gd name="f29" fmla="val 725"/>
                <a:gd name="f30" fmla="val 1756"/>
                <a:gd name="f31" fmla="val 2481"/>
                <a:gd name="f32" fmla="val 3529"/>
                <a:gd name="f33" fmla="val 5978"/>
                <a:gd name="f34" fmla="val 5892"/>
                <a:gd name="f35" fmla="val 3615"/>
                <a:gd name="f36" fmla="val 6049"/>
                <a:gd name="f37" fmla="val 3458"/>
                <a:gd name="f38" fmla="val 3017"/>
                <a:gd name="f39" fmla="val 2962"/>
                <a:gd name="f40" fmla="val 2883"/>
                <a:gd name="f41" fmla="val 2773"/>
                <a:gd name="f42" fmla="*/ f0 1 6050"/>
                <a:gd name="f43" fmla="*/ f1 1 5979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6050"/>
                <a:gd name="f50" fmla="*/ f47 1 5979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6050" h="5979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lnTo>
                    <a:pt x="f13" y="f14"/>
                  </a:lnTo>
                  <a:cubicBezTo>
                    <a:pt x="f15" y="f16"/>
                    <a:pt x="f15" y="f17"/>
                    <a:pt x="f13" y="f18"/>
                  </a:cubicBezTo>
                  <a:cubicBezTo>
                    <a:pt x="f19" y="f20"/>
                    <a:pt x="f21" y="f22"/>
                    <a:pt x="f23" y="f22"/>
                  </a:cubicBezTo>
                  <a:cubicBezTo>
                    <a:pt x="f24" y="f22"/>
                    <a:pt x="f25" y="f26"/>
                    <a:pt x="f27" y="f28"/>
                  </a:cubicBezTo>
                  <a:lnTo>
                    <a:pt x="f29" y="f30"/>
                  </a:lnTo>
                  <a:lnTo>
                    <a:pt x="f2" y="f31"/>
                  </a:lnTo>
                  <a:lnTo>
                    <a:pt x="f32" y="f33"/>
                  </a:lnTo>
                  <a:lnTo>
                    <a:pt x="f34" y="f35"/>
                  </a:lnTo>
                  <a:cubicBezTo>
                    <a:pt x="f36" y="f37"/>
                    <a:pt x="f36" y="f28"/>
                    <a:pt x="f34" y="f38"/>
                  </a:cubicBezTo>
                  <a:lnTo>
                    <a:pt x="f39" y="f10"/>
                  </a:lnTo>
                  <a:cubicBezTo>
                    <a:pt x="f40" y="f8"/>
                    <a:pt x="f4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2" name="Google Shape;6014;p67">
              <a:extLst>
                <a:ext uri="{FF2B5EF4-FFF2-40B4-BE49-F238E27FC236}">
                  <a16:creationId xmlns:a16="http://schemas.microsoft.com/office/drawing/2014/main" id="{E1BF98F1-DEA7-D779-E74C-16FEABD1B016}"/>
                </a:ext>
              </a:extLst>
            </p:cNvPr>
            <p:cNvSpPr/>
            <p:nvPr/>
          </p:nvSpPr>
          <p:spPr>
            <a:xfrm>
              <a:off x="7676826" y="1954548"/>
              <a:ext cx="279166" cy="2791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39"/>
                <a:gd name="f4" fmla="val 2679"/>
                <a:gd name="f5" fmla="val 1"/>
                <a:gd name="f6" fmla="val 2678"/>
                <a:gd name="f7" fmla="val 5861"/>
                <a:gd name="f8" fmla="val 8538"/>
                <a:gd name="f9" fmla="val 5860"/>
                <a:gd name="f10" fmla="*/ f0 1 8539"/>
                <a:gd name="f11" fmla="*/ f1 1 8539"/>
                <a:gd name="f12" fmla="val f2"/>
                <a:gd name="f13" fmla="val f3"/>
                <a:gd name="f14" fmla="+- f13 0 f12"/>
                <a:gd name="f15" fmla="*/ f14 1 853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8539" h="8539">
                  <a:moveTo>
                    <a:pt x="f4" y="f2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3" y="f9"/>
                  </a:lnTo>
                  <a:lnTo>
                    <a:pt x="f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3" name="Google Shape;6015;p67">
              <a:extLst>
                <a:ext uri="{FF2B5EF4-FFF2-40B4-BE49-F238E27FC236}">
                  <a16:creationId xmlns:a16="http://schemas.microsoft.com/office/drawing/2014/main" id="{84CAC8A7-64AD-DF21-0745-E44E542C0E63}"/>
                </a:ext>
              </a:extLst>
            </p:cNvPr>
            <p:cNvSpPr/>
            <p:nvPr/>
          </p:nvSpPr>
          <p:spPr>
            <a:xfrm>
              <a:off x="7892104" y="2169798"/>
              <a:ext cx="114912" cy="1122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15"/>
                <a:gd name="f4" fmla="val 3432"/>
                <a:gd name="f5" fmla="val 2426"/>
                <a:gd name="f6" fmla="val 1"/>
                <a:gd name="f7" fmla="val 2427"/>
                <a:gd name="f8" fmla="val 2899"/>
                <a:gd name="f9" fmla="val 3404"/>
                <a:gd name="f10" fmla="val 2948"/>
                <a:gd name="f11" fmla="val 3423"/>
                <a:gd name="f12" fmla="val 2996"/>
                <a:gd name="f13" fmla="val 3044"/>
                <a:gd name="f14" fmla="val 3302"/>
                <a:gd name="f15" fmla="val 3514"/>
                <a:gd name="f16" fmla="val 3166"/>
                <a:gd name="f17" fmla="val 3434"/>
                <a:gd name="f18" fmla="*/ f0 1 3515"/>
                <a:gd name="f19" fmla="*/ f1 1 3432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3515"/>
                <a:gd name="f26" fmla="*/ f23 1 3432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3515" h="3432">
                  <a:moveTo>
                    <a:pt x="f5" y="f6"/>
                  </a:moveTo>
                  <a:lnTo>
                    <a:pt x="f2" y="f7"/>
                  </a:lnTo>
                  <a:lnTo>
                    <a:pt x="f8" y="f9"/>
                  </a:lnTo>
                  <a:cubicBezTo>
                    <a:pt x="f10" y="f11"/>
                    <a:pt x="f12" y="f4"/>
                    <a:pt x="f13" y="f4"/>
                  </a:cubicBezTo>
                  <a:cubicBezTo>
                    <a:pt x="f14" y="f4"/>
                    <a:pt x="f15" y="f16"/>
                    <a:pt x="f17" y="f8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6016;p67">
              <a:extLst>
                <a:ext uri="{FF2B5EF4-FFF2-40B4-BE49-F238E27FC236}">
                  <a16:creationId xmlns:a16="http://schemas.microsoft.com/office/drawing/2014/main" id="{93DEC3DA-E9F9-E7A5-4FEE-85B82075974E}"/>
                </a:ext>
              </a:extLst>
            </p:cNvPr>
            <p:cNvSpPr/>
            <p:nvPr/>
          </p:nvSpPr>
          <p:spPr>
            <a:xfrm>
              <a:off x="7598554" y="2084338"/>
              <a:ext cx="196742" cy="1954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018"/>
                <a:gd name="f4" fmla="val 5979"/>
                <a:gd name="f5" fmla="val 2521"/>
                <a:gd name="f6" fmla="val 1796"/>
                <a:gd name="f7" fmla="val 725"/>
                <a:gd name="f8" fmla="val 3308"/>
                <a:gd name="f9" fmla="val 2205"/>
                <a:gd name="f10" fmla="val 3466"/>
                <a:gd name="f11" fmla="val 2363"/>
                <a:gd name="f12" fmla="val 2646"/>
                <a:gd name="f13" fmla="val 2804"/>
                <a:gd name="f14" fmla="val 3230"/>
                <a:gd name="f15" fmla="val 2883"/>
                <a:gd name="f16" fmla="val 3119"/>
                <a:gd name="f17" fmla="val 2922"/>
                <a:gd name="f18" fmla="val 3009"/>
                <a:gd name="f19" fmla="val 2899"/>
                <a:gd name="f20" fmla="val 2789"/>
                <a:gd name="f21" fmla="val 2710"/>
                <a:gd name="f22" fmla="val 1229"/>
                <a:gd name="f23" fmla="val 1292"/>
                <a:gd name="f24" fmla="val 158"/>
                <a:gd name="f25" fmla="val 2520"/>
                <a:gd name="f26" fmla="val 2962"/>
                <a:gd name="f27" fmla="val 3056"/>
                <a:gd name="f28" fmla="val 5860"/>
                <a:gd name="f29" fmla="val 3135"/>
                <a:gd name="f30" fmla="val 5939"/>
                <a:gd name="f31" fmla="val 3245"/>
                <a:gd name="f32" fmla="val 5978"/>
                <a:gd name="f33" fmla="val 3356"/>
                <a:gd name="f34" fmla="val 3576"/>
                <a:gd name="f35" fmla="val 3655"/>
                <a:gd name="f36" fmla="val 3497"/>
                <a:gd name="f37" fmla="*/ f0 1 6018"/>
                <a:gd name="f38" fmla="*/ f1 1 5979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6018"/>
                <a:gd name="f45" fmla="*/ f42 1 5979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6018" h="5979">
                  <a:moveTo>
                    <a:pt x="f5" y="f2"/>
                  </a:moveTo>
                  <a:lnTo>
                    <a:pt x="f6" y="f7"/>
                  </a:lnTo>
                  <a:lnTo>
                    <a:pt x="f8" y="f9"/>
                  </a:lnTo>
                  <a:cubicBezTo>
                    <a:pt x="f10" y="f11"/>
                    <a:pt x="f10" y="f12"/>
                    <a:pt x="f8" y="f13"/>
                  </a:cubicBez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15"/>
                    <a:pt x="f21" y="f13"/>
                  </a:cubicBezTo>
                  <a:lnTo>
                    <a:pt x="f22" y="f23"/>
                  </a:lnTo>
                  <a:lnTo>
                    <a:pt x="f24" y="f11"/>
                  </a:lnTo>
                  <a:cubicBezTo>
                    <a:pt x="f2" y="f25"/>
                    <a:pt x="f2" y="f13"/>
                    <a:pt x="f24" y="f26"/>
                  </a:cubicBezTo>
                  <a:lnTo>
                    <a:pt x="f27" y="f28"/>
                  </a:lnTo>
                  <a:cubicBezTo>
                    <a:pt x="f29" y="f30"/>
                    <a:pt x="f31" y="f32"/>
                    <a:pt x="f33" y="f32"/>
                  </a:cubicBezTo>
                  <a:cubicBezTo>
                    <a:pt x="f10" y="f32"/>
                    <a:pt x="f34" y="f30"/>
                    <a:pt x="f35" y="f28"/>
                  </a:cubicBezTo>
                  <a:lnTo>
                    <a:pt x="f3" y="f36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5" name="Google Shape;6017;p67">
              <a:extLst>
                <a:ext uri="{FF2B5EF4-FFF2-40B4-BE49-F238E27FC236}">
                  <a16:creationId xmlns:a16="http://schemas.microsoft.com/office/drawing/2014/main" id="{D383588A-7134-3D41-697F-E9D781210458}"/>
                </a:ext>
              </a:extLst>
            </p:cNvPr>
            <p:cNvSpPr/>
            <p:nvPr/>
          </p:nvSpPr>
          <p:spPr>
            <a:xfrm>
              <a:off x="7585149" y="1867515"/>
              <a:ext cx="120536" cy="1148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687"/>
                <a:gd name="f4" fmla="val 3514"/>
                <a:gd name="f5" fmla="val 2281"/>
                <a:gd name="f6" fmla="val 1915"/>
                <a:gd name="f7" fmla="val 1545"/>
                <a:gd name="f8" fmla="val 142"/>
                <a:gd name="f9" fmla="val 1261"/>
                <a:gd name="f10" fmla="val 426"/>
                <a:gd name="f11" fmla="val 568"/>
                <a:gd name="f12" fmla="val 1119"/>
                <a:gd name="f13" fmla="val 1"/>
                <a:gd name="f14" fmla="val 1686"/>
                <a:gd name="f15" fmla="val 2568"/>
                <a:gd name="f16" fmla="val 3135"/>
                <a:gd name="f17" fmla="val 946"/>
                <a:gd name="f18" fmla="val 3513"/>
                <a:gd name="f19" fmla="val 804"/>
                <a:gd name="f20" fmla="val 3277"/>
                <a:gd name="f21" fmla="val 3010"/>
                <a:gd name="f22" fmla="val 2647"/>
                <a:gd name="f23" fmla="*/ f0 1 3687"/>
                <a:gd name="f24" fmla="*/ f1 1 3514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3687"/>
                <a:gd name="f31" fmla="*/ f28 1 3514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3687" h="3514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lnTo>
                    <a:pt x="f17" y="f18"/>
                  </a:lnTo>
                  <a:lnTo>
                    <a:pt x="f3" y="f19"/>
                  </a:lnTo>
                  <a:lnTo>
                    <a:pt x="f20" y="f10"/>
                  </a:lnTo>
                  <a:cubicBezTo>
                    <a:pt x="f21" y="f8"/>
                    <a:pt x="f2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86" name="Google Shape;6042;p67">
            <a:extLst>
              <a:ext uri="{FF2B5EF4-FFF2-40B4-BE49-F238E27FC236}">
                <a16:creationId xmlns:a16="http://schemas.microsoft.com/office/drawing/2014/main" id="{239D5AC8-559D-7A1D-E9CD-8EEF42F8D1E5}"/>
              </a:ext>
            </a:extLst>
          </p:cNvPr>
          <p:cNvSpPr/>
          <p:nvPr/>
        </p:nvSpPr>
        <p:spPr>
          <a:xfrm>
            <a:off x="3867885" y="2268608"/>
            <a:ext cx="407904" cy="413464"/>
          </a:xfrm>
          <a:custGeom>
            <a:avLst/>
            <a:gdLst>
              <a:gd name="f0" fmla="val w"/>
              <a:gd name="f1" fmla="val h"/>
              <a:gd name="f2" fmla="val 0"/>
              <a:gd name="f3" fmla="val 12477"/>
              <a:gd name="f4" fmla="val 12647"/>
              <a:gd name="f5" fmla="val 3750"/>
              <a:gd name="f6" fmla="val 4538"/>
              <a:gd name="f7" fmla="val 4223"/>
              <a:gd name="f8" fmla="val 4601"/>
              <a:gd name="f9" fmla="val 4884"/>
              <a:gd name="f10" fmla="val 5357"/>
              <a:gd name="f11" fmla="val 5829"/>
              <a:gd name="f12" fmla="val 6176"/>
              <a:gd name="f13" fmla="val 3277"/>
              <a:gd name="f14" fmla="val 2931"/>
              <a:gd name="f15" fmla="val 6239"/>
              <a:gd name="f16" fmla="val 6711"/>
              <a:gd name="f17" fmla="val 7058"/>
              <a:gd name="f18" fmla="val 5766"/>
              <a:gd name="f19" fmla="val 5420"/>
              <a:gd name="f20" fmla="val 8728"/>
              <a:gd name="f21" fmla="val 9200"/>
              <a:gd name="f22" fmla="val 9547"/>
              <a:gd name="f23" fmla="val 8255"/>
              <a:gd name="f24" fmla="val 7877"/>
              <a:gd name="f25" fmla="val 1"/>
              <a:gd name="f26" fmla="val 2805"/>
              <a:gd name="f27" fmla="val 2395"/>
              <a:gd name="f28" fmla="val 7436"/>
              <a:gd name="f29" fmla="val 1387"/>
              <a:gd name="f30" fmla="val 3309"/>
              <a:gd name="f31" fmla="val 10082"/>
              <a:gd name="f32" fmla="val 12256"/>
              <a:gd name="f33" fmla="val 12486"/>
              <a:gd name="f34" fmla="val 3502"/>
              <a:gd name="f35" fmla="val 12646"/>
              <a:gd name="f36" fmla="val 3715"/>
              <a:gd name="f37" fmla="val 3824"/>
              <a:gd name="f38" fmla="val 3938"/>
              <a:gd name="f39" fmla="val 12604"/>
              <a:gd name="f40" fmla="val 4034"/>
              <a:gd name="f41" fmla="val 12508"/>
              <a:gd name="f42" fmla="val 5609"/>
              <a:gd name="f43" fmla="val 10681"/>
              <a:gd name="f44" fmla="val 5798"/>
              <a:gd name="f45" fmla="val 5987"/>
              <a:gd name="f46" fmla="val 10713"/>
              <a:gd name="f47" fmla="val 9641"/>
              <a:gd name="f48" fmla="val 8350"/>
              <a:gd name="f49" fmla="val 9704"/>
              <a:gd name="f50" fmla="*/ f0 1 12477"/>
              <a:gd name="f51" fmla="*/ f1 1 12647"/>
              <a:gd name="f52" fmla="val f2"/>
              <a:gd name="f53" fmla="val f3"/>
              <a:gd name="f54" fmla="val f4"/>
              <a:gd name="f55" fmla="+- f54 0 f52"/>
              <a:gd name="f56" fmla="+- f53 0 f52"/>
              <a:gd name="f57" fmla="*/ f56 1 12477"/>
              <a:gd name="f58" fmla="*/ f55 1 12647"/>
              <a:gd name="f59" fmla="*/ f52 1 f57"/>
              <a:gd name="f60" fmla="*/ f53 1 f57"/>
              <a:gd name="f61" fmla="*/ f52 1 f58"/>
              <a:gd name="f62" fmla="*/ f54 1 f58"/>
              <a:gd name="f63" fmla="*/ f59 f50 1"/>
              <a:gd name="f64" fmla="*/ f60 f50 1"/>
              <a:gd name="f65" fmla="*/ f62 f51 1"/>
              <a:gd name="f66" fmla="*/ f61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3" t="f66" r="f64" b="f65"/>
            <a:pathLst>
              <a:path w="12477" h="12647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6"/>
                </a:moveTo>
                <a:cubicBezTo>
                  <a:pt x="f16" y="f6"/>
                  <a:pt x="f17" y="f9"/>
                  <a:pt x="f17" y="f10"/>
                </a:cubicBezTo>
                <a:cubicBezTo>
                  <a:pt x="f17" y="f11"/>
                  <a:pt x="f16" y="f12"/>
                  <a:pt x="f15" y="f12"/>
                </a:cubicBezTo>
                <a:cubicBezTo>
                  <a:pt x="f18" y="f12"/>
                  <a:pt x="f19" y="f11"/>
                  <a:pt x="f19" y="f10"/>
                </a:cubicBezTo>
                <a:cubicBezTo>
                  <a:pt x="f19" y="f9"/>
                  <a:pt x="f18" y="f6"/>
                  <a:pt x="f15" y="f6"/>
                </a:cubicBezTo>
                <a:close/>
                <a:moveTo>
                  <a:pt x="f20" y="f6"/>
                </a:moveTo>
                <a:cubicBezTo>
                  <a:pt x="f21" y="f6"/>
                  <a:pt x="f22" y="f9"/>
                  <a:pt x="f22" y="f10"/>
                </a:cubicBezTo>
                <a:cubicBezTo>
                  <a:pt x="f22" y="f11"/>
                  <a:pt x="f21" y="f12"/>
                  <a:pt x="f20" y="f12"/>
                </a:cubicBezTo>
                <a:cubicBezTo>
                  <a:pt x="f23" y="f12"/>
                  <a:pt x="f24" y="f11"/>
                  <a:pt x="f24" y="f10"/>
                </a:cubicBezTo>
                <a:cubicBezTo>
                  <a:pt x="f24" y="f9"/>
                  <a:pt x="f23" y="f6"/>
                  <a:pt x="f20" y="f6"/>
                </a:cubicBezTo>
                <a:close/>
                <a:moveTo>
                  <a:pt x="f15" y="f25"/>
                </a:moveTo>
                <a:cubicBezTo>
                  <a:pt x="f26" y="f25"/>
                  <a:pt x="f25" y="f27"/>
                  <a:pt x="f25" y="f10"/>
                </a:cubicBezTo>
                <a:cubicBezTo>
                  <a:pt x="f25" y="f28"/>
                  <a:pt x="f29" y="f21"/>
                  <a:pt x="f30" y="f31"/>
                </a:cubicBezTo>
                <a:lnTo>
                  <a:pt x="f30" y="f32"/>
                </a:lnTo>
                <a:cubicBezTo>
                  <a:pt x="f30" y="f33"/>
                  <a:pt x="f34" y="f35"/>
                  <a:pt x="f36" y="f35"/>
                </a:cubicBezTo>
                <a:cubicBezTo>
                  <a:pt x="f37" y="f35"/>
                  <a:pt x="f38" y="f39"/>
                  <a:pt x="f40" y="f41"/>
                </a:cubicBezTo>
                <a:lnTo>
                  <a:pt x="f42" y="f43"/>
                </a:lnTo>
                <a:cubicBezTo>
                  <a:pt x="f44" y="f43"/>
                  <a:pt x="f45" y="f46"/>
                  <a:pt x="f15" y="f46"/>
                </a:cubicBezTo>
                <a:cubicBezTo>
                  <a:pt x="f47" y="f46"/>
                  <a:pt x="f3" y="f48"/>
                  <a:pt x="f3" y="f10"/>
                </a:cubicBezTo>
                <a:cubicBezTo>
                  <a:pt x="f3" y="f27"/>
                  <a:pt x="f49" y="f25"/>
                  <a:pt x="f15" y="f25"/>
                </a:cubicBezTo>
                <a:close/>
              </a:path>
            </a:pathLst>
          </a:custGeom>
          <a:solidFill>
            <a:srgbClr val="002060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algn="r" defTabSz="914378" rtl="1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87" name="Google Shape;6047;p67">
            <a:extLst>
              <a:ext uri="{FF2B5EF4-FFF2-40B4-BE49-F238E27FC236}">
                <a16:creationId xmlns:a16="http://schemas.microsoft.com/office/drawing/2014/main" id="{282C4EF2-6406-211C-0B79-901D246EBD55}"/>
              </a:ext>
            </a:extLst>
          </p:cNvPr>
          <p:cNvGrpSpPr/>
          <p:nvPr/>
        </p:nvGrpSpPr>
        <p:grpSpPr>
          <a:xfrm>
            <a:off x="6896461" y="2243781"/>
            <a:ext cx="415101" cy="378030"/>
            <a:chOff x="8230413" y="1867735"/>
            <a:chExt cx="415101" cy="378030"/>
          </a:xfrm>
          <a:solidFill>
            <a:srgbClr val="002060"/>
          </a:solidFill>
        </p:grpSpPr>
        <p:sp>
          <p:nvSpPr>
            <p:cNvPr id="88" name="Google Shape;6048;p67">
              <a:extLst>
                <a:ext uri="{FF2B5EF4-FFF2-40B4-BE49-F238E27FC236}">
                  <a16:creationId xmlns:a16="http://schemas.microsoft.com/office/drawing/2014/main" id="{D12BDD57-D8ED-1B9F-731D-4846995CCB46}"/>
                </a:ext>
              </a:extLst>
            </p:cNvPr>
            <p:cNvSpPr/>
            <p:nvPr/>
          </p:nvSpPr>
          <p:spPr>
            <a:xfrm>
              <a:off x="8438476" y="1921291"/>
              <a:ext cx="207038" cy="3244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33"/>
                <a:gd name="f4" fmla="val 9925"/>
                <a:gd name="f5" fmla="val 4694"/>
                <a:gd name="f6" fmla="val 1"/>
                <a:gd name="f7" fmla="val 7877"/>
                <a:gd name="f8" fmla="val 8097"/>
                <a:gd name="f9" fmla="val 4474"/>
                <a:gd name="f10" fmla="val 8255"/>
                <a:gd name="f11" fmla="val 4253"/>
                <a:gd name="f12" fmla="val 2993"/>
                <a:gd name="f13" fmla="val 1638"/>
                <a:gd name="f14" fmla="val 8696"/>
                <a:gd name="f15" fmla="val 693"/>
                <a:gd name="f16" fmla="val 9452"/>
                <a:gd name="f17" fmla="val 536"/>
                <a:gd name="f18" fmla="val 9546"/>
                <a:gd name="f19" fmla="val 189"/>
                <a:gd name="f20" fmla="val 5073"/>
                <a:gd name="f21" fmla="val 5734"/>
                <a:gd name="f22" fmla="val 9357"/>
                <a:gd name="f23" fmla="val 1229"/>
                <a:gd name="f24" fmla="val 5766"/>
                <a:gd name="f25" fmla="*/ f0 1 6333"/>
                <a:gd name="f26" fmla="*/ f1 1 9925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6333"/>
                <a:gd name="f33" fmla="*/ f30 1 9925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6333" h="9925">
                  <a:moveTo>
                    <a:pt x="f5" y="f6"/>
                  </a:moveTo>
                  <a:lnTo>
                    <a:pt x="f5" y="f7"/>
                  </a:lnTo>
                  <a:cubicBezTo>
                    <a:pt x="f5" y="f8"/>
                    <a:pt x="f9" y="f10"/>
                    <a:pt x="f11" y="f10"/>
                  </a:cubicBezTo>
                  <a:cubicBezTo>
                    <a:pt x="f12" y="f10"/>
                    <a:pt x="f13" y="f14"/>
                    <a:pt x="f15" y="f16"/>
                  </a:cubicBezTo>
                  <a:cubicBezTo>
                    <a:pt x="f17" y="f18"/>
                    <a:pt x="f19" y="f4"/>
                    <a:pt x="f2" y="f4"/>
                  </a:cubicBezTo>
                  <a:lnTo>
                    <a:pt x="f20" y="f4"/>
                  </a:lnTo>
                  <a:cubicBezTo>
                    <a:pt x="f21" y="f4"/>
                    <a:pt x="f3" y="f22"/>
                    <a:pt x="f3" y="f14"/>
                  </a:cubicBezTo>
                  <a:lnTo>
                    <a:pt x="f3" y="f23"/>
                  </a:lnTo>
                  <a:cubicBezTo>
                    <a:pt x="f3" y="f17"/>
                    <a:pt x="f24" y="f6"/>
                    <a:pt x="f2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9" name="Google Shape;6049;p67">
              <a:extLst>
                <a:ext uri="{FF2B5EF4-FFF2-40B4-BE49-F238E27FC236}">
                  <a16:creationId xmlns:a16="http://schemas.microsoft.com/office/drawing/2014/main" id="{21356AEB-60F2-E10E-F3DD-C28E9226B124}"/>
                </a:ext>
              </a:extLst>
            </p:cNvPr>
            <p:cNvSpPr/>
            <p:nvPr/>
          </p:nvSpPr>
          <p:spPr>
            <a:xfrm>
              <a:off x="8310743" y="1867735"/>
              <a:ext cx="113349" cy="3368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10303"/>
                <a:gd name="f5" fmla="val 1"/>
                <a:gd name="f6" fmla="val 9105"/>
                <a:gd name="f7" fmla="val 1166"/>
                <a:gd name="f8" fmla="val 9200"/>
                <a:gd name="f9" fmla="val 2489"/>
                <a:gd name="f10" fmla="val 9578"/>
                <a:gd name="f11" fmla="val 3466"/>
                <a:gd name="f12" fmla="val 10302"/>
                <a:gd name="f13" fmla="val 1197"/>
                <a:gd name="f14" fmla="val 473"/>
                <a:gd name="f15" fmla="val 1229"/>
                <a:gd name="f16" fmla="val 95"/>
                <a:gd name="f17" fmla="*/ f0 1 3467"/>
                <a:gd name="f18" fmla="*/ f1 1 10303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3467"/>
                <a:gd name="f25" fmla="*/ f22 1 10303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3467" h="10303">
                  <a:moveTo>
                    <a:pt x="f5" y="f2"/>
                  </a:moveTo>
                  <a:lnTo>
                    <a:pt x="f5" y="f6"/>
                  </a:lnTo>
                  <a:cubicBezTo>
                    <a:pt x="f7" y="f8"/>
                    <a:pt x="f9" y="f10"/>
                    <a:pt x="f11" y="f12"/>
                  </a:cubicBezTo>
                  <a:lnTo>
                    <a:pt x="f11" y="f13"/>
                  </a:lnTo>
                  <a:cubicBezTo>
                    <a:pt x="f9" y="f14"/>
                    <a:pt x="f15" y="f16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0" name="Google Shape;6050;p67">
              <a:extLst>
                <a:ext uri="{FF2B5EF4-FFF2-40B4-BE49-F238E27FC236}">
                  <a16:creationId xmlns:a16="http://schemas.microsoft.com/office/drawing/2014/main" id="{28A32CFF-FFC1-565B-7D0E-56FEE8188AB3}"/>
                </a:ext>
              </a:extLst>
            </p:cNvPr>
            <p:cNvSpPr/>
            <p:nvPr/>
          </p:nvSpPr>
          <p:spPr>
            <a:xfrm>
              <a:off x="8450829" y="1867735"/>
              <a:ext cx="113312" cy="3368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10303"/>
                <a:gd name="f5" fmla="val 2300"/>
                <a:gd name="f6" fmla="val 95"/>
                <a:gd name="f7" fmla="val 977"/>
                <a:gd name="f8" fmla="val 473"/>
                <a:gd name="f9" fmla="val 1197"/>
                <a:gd name="f10" fmla="val 10302"/>
                <a:gd name="f11" fmla="val 9578"/>
                <a:gd name="f12" fmla="val 2237"/>
                <a:gd name="f13" fmla="val 9200"/>
                <a:gd name="f14" fmla="val 9105"/>
                <a:gd name="f15" fmla="*/ f0 1 3466"/>
                <a:gd name="f16" fmla="*/ f1 1 10303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3466"/>
                <a:gd name="f23" fmla="*/ f20 1 10303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3466" h="10303">
                  <a:moveTo>
                    <a:pt x="f3" y="f2"/>
                  </a:moveTo>
                  <a:cubicBezTo>
                    <a:pt x="f5" y="f6"/>
                    <a:pt x="f7" y="f8"/>
                    <a:pt x="f2" y="f9"/>
                  </a:cubicBezTo>
                  <a:lnTo>
                    <a:pt x="f2" y="f10"/>
                  </a:lnTo>
                  <a:cubicBezTo>
                    <a:pt x="f7" y="f11"/>
                    <a:pt x="f12" y="f13"/>
                    <a:pt x="f3" y="f14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1" name="Google Shape;6051;p67">
              <a:extLst>
                <a:ext uri="{FF2B5EF4-FFF2-40B4-BE49-F238E27FC236}">
                  <a16:creationId xmlns:a16="http://schemas.microsoft.com/office/drawing/2014/main" id="{3573B129-0770-21E6-36BF-870E401EFFE3}"/>
                </a:ext>
              </a:extLst>
            </p:cNvPr>
            <p:cNvSpPr/>
            <p:nvPr/>
          </p:nvSpPr>
          <p:spPr>
            <a:xfrm>
              <a:off x="8230413" y="1921291"/>
              <a:ext cx="206032" cy="3244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02"/>
                <a:gd name="f4" fmla="val 9925"/>
                <a:gd name="f5" fmla="val 1229"/>
                <a:gd name="f6" fmla="val 1"/>
                <a:gd name="f7" fmla="val 567"/>
                <a:gd name="f8" fmla="val 536"/>
                <a:gd name="f9" fmla="val 1198"/>
                <a:gd name="f10" fmla="val 8664"/>
                <a:gd name="f11" fmla="val 32"/>
                <a:gd name="f12" fmla="val 9357"/>
                <a:gd name="f13" fmla="val 6301"/>
                <a:gd name="f14" fmla="val 6112"/>
                <a:gd name="f15" fmla="val 5766"/>
                <a:gd name="f16" fmla="val 9609"/>
                <a:gd name="f17" fmla="val 5608"/>
                <a:gd name="f18" fmla="val 9452"/>
                <a:gd name="f19" fmla="val 4631"/>
                <a:gd name="f20" fmla="val 3277"/>
                <a:gd name="f21" fmla="val 8255"/>
                <a:gd name="f22" fmla="val 2048"/>
                <a:gd name="f23" fmla="val 1828"/>
                <a:gd name="f24" fmla="val 1638"/>
                <a:gd name="f25" fmla="val 8066"/>
                <a:gd name="f26" fmla="val 7877"/>
                <a:gd name="f27" fmla="*/ f0 1 6302"/>
                <a:gd name="f28" fmla="*/ f1 1 9925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6302"/>
                <a:gd name="f35" fmla="*/ f32 1 9925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6302" h="9925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11" y="f12"/>
                    <a:pt x="f7" y="f4"/>
                    <a:pt x="f5" y="f4"/>
                  </a:cubicBezTo>
                  <a:lnTo>
                    <a:pt x="f13" y="f4"/>
                  </a:lnTo>
                  <a:cubicBezTo>
                    <a:pt x="f14" y="f4"/>
                    <a:pt x="f15" y="f16"/>
                    <a:pt x="f17" y="f18"/>
                  </a:cubicBezTo>
                  <a:cubicBezTo>
                    <a:pt x="f19" y="f10"/>
                    <a:pt x="f20" y="f21"/>
                    <a:pt x="f22" y="f21"/>
                  </a:cubicBezTo>
                  <a:cubicBezTo>
                    <a:pt x="f23" y="f21"/>
                    <a:pt x="f24" y="f25"/>
                    <a:pt x="f24" y="f26"/>
                  </a:cubicBezTo>
                  <a:lnTo>
                    <a:pt x="f24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2" name="Google Shape;6072;p67">
            <a:extLst>
              <a:ext uri="{FF2B5EF4-FFF2-40B4-BE49-F238E27FC236}">
                <a16:creationId xmlns:a16="http://schemas.microsoft.com/office/drawing/2014/main" id="{D2036A55-A5B5-B1C3-21B8-62BBA2AE528A}"/>
              </a:ext>
            </a:extLst>
          </p:cNvPr>
          <p:cNvGrpSpPr/>
          <p:nvPr/>
        </p:nvGrpSpPr>
        <p:grpSpPr>
          <a:xfrm>
            <a:off x="4442540" y="2248398"/>
            <a:ext cx="415128" cy="414872"/>
            <a:chOff x="5776493" y="1872352"/>
            <a:chExt cx="415128" cy="414872"/>
          </a:xfrm>
          <a:solidFill>
            <a:srgbClr val="002060"/>
          </a:solidFill>
        </p:grpSpPr>
        <p:sp>
          <p:nvSpPr>
            <p:cNvPr id="93" name="Google Shape;6073;p67">
              <a:extLst>
                <a:ext uri="{FF2B5EF4-FFF2-40B4-BE49-F238E27FC236}">
                  <a16:creationId xmlns:a16="http://schemas.microsoft.com/office/drawing/2014/main" id="{51F1F318-C36F-AD8A-73BB-236AEF4682BA}"/>
                </a:ext>
              </a:extLst>
            </p:cNvPr>
            <p:cNvSpPr/>
            <p:nvPr/>
          </p:nvSpPr>
          <p:spPr>
            <a:xfrm>
              <a:off x="5776493" y="1946263"/>
              <a:ext cx="54626" cy="3213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9830"/>
                <a:gd name="f5" fmla="val 1"/>
                <a:gd name="f6" fmla="val 1670"/>
                <a:gd name="f7" fmla="val 8192"/>
                <a:gd name="f8" fmla="val 1639"/>
                <a:gd name="f9" fmla="*/ f0 1 1671"/>
                <a:gd name="f10" fmla="*/ f1 1 9830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671"/>
                <a:gd name="f17" fmla="*/ f14 1 9830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671" h="9830">
                  <a:moveTo>
                    <a:pt x="f5" y="f2"/>
                  </a:moveTo>
                  <a:lnTo>
                    <a:pt x="f5" y="f4"/>
                  </a:lnTo>
                  <a:lnTo>
                    <a:pt x="f6" y="f7"/>
                  </a:lnTo>
                  <a:lnTo>
                    <a:pt x="f6" y="f8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4" name="Google Shape;6074;p67">
              <a:extLst>
                <a:ext uri="{FF2B5EF4-FFF2-40B4-BE49-F238E27FC236}">
                  <a16:creationId xmlns:a16="http://schemas.microsoft.com/office/drawing/2014/main" id="{57EFB7DF-6329-EC0A-5279-FF2052CD28CD}"/>
                </a:ext>
              </a:extLst>
            </p:cNvPr>
            <p:cNvSpPr/>
            <p:nvPr/>
          </p:nvSpPr>
          <p:spPr>
            <a:xfrm>
              <a:off x="6136995" y="1946263"/>
              <a:ext cx="54626" cy="3213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9830"/>
                <a:gd name="f5" fmla="val 1670"/>
                <a:gd name="f6" fmla="val 1639"/>
                <a:gd name="f7" fmla="val 8192"/>
                <a:gd name="f8" fmla="*/ f0 1 1671"/>
                <a:gd name="f9" fmla="*/ f1 1 9830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1671"/>
                <a:gd name="f16" fmla="*/ f13 1 9830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671" h="9830">
                  <a:moveTo>
                    <a:pt x="f5" y="f2"/>
                  </a:moveTo>
                  <a:lnTo>
                    <a:pt x="f2" y="f6"/>
                  </a:lnTo>
                  <a:lnTo>
                    <a:pt x="f2" y="f7"/>
                  </a:lnTo>
                  <a:lnTo>
                    <a:pt x="f5" y="f4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5" name="Google Shape;6075;p67">
              <a:extLst>
                <a:ext uri="{FF2B5EF4-FFF2-40B4-BE49-F238E27FC236}">
                  <a16:creationId xmlns:a16="http://schemas.microsoft.com/office/drawing/2014/main" id="{ED5EBB07-4C8E-ADFE-3B42-56D145440278}"/>
                </a:ext>
              </a:extLst>
            </p:cNvPr>
            <p:cNvSpPr/>
            <p:nvPr/>
          </p:nvSpPr>
          <p:spPr>
            <a:xfrm>
              <a:off x="5857865" y="2008058"/>
              <a:ext cx="252392" cy="19779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20"/>
                <a:gd name="f4" fmla="val 6050"/>
                <a:gd name="f5" fmla="val 1"/>
                <a:gd name="f6" fmla="val 3592"/>
                <a:gd name="f7" fmla="val 4821"/>
                <a:gd name="f8" fmla="val 4600"/>
                <a:gd name="f9" fmla="val 3781"/>
                <a:gd name="f10" fmla="val 4411"/>
                <a:gd name="f11" fmla="val 4002"/>
                <a:gd name="f12" fmla="val 6491"/>
                <a:gd name="f13" fmla="val 6743"/>
                <a:gd name="f14" fmla="val 6932"/>
                <a:gd name="f15" fmla="val 7719"/>
                <a:gd name="f16" fmla="*/ f0 1 7720"/>
                <a:gd name="f17" fmla="*/ f1 1 605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7720"/>
                <a:gd name="f24" fmla="*/ f21 1 605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7720" h="6050">
                  <a:moveTo>
                    <a:pt x="f5" y="f5"/>
                  </a:moveTo>
                  <a:lnTo>
                    <a:pt x="f5" y="f4"/>
                  </a:lnTo>
                  <a:lnTo>
                    <a:pt x="f6" y="f4"/>
                  </a:lnTo>
                  <a:lnTo>
                    <a:pt x="f6" y="f7"/>
                  </a:lnTo>
                  <a:cubicBezTo>
                    <a:pt x="f6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8"/>
                    <a:pt x="f14" y="f7"/>
                  </a:cubicBezTo>
                  <a:lnTo>
                    <a:pt x="f14" y="f4"/>
                  </a:lnTo>
                  <a:lnTo>
                    <a:pt x="f15" y="f4"/>
                  </a:lnTo>
                  <a:lnTo>
                    <a:pt x="f15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6" name="Google Shape;6076;p67">
              <a:extLst>
                <a:ext uri="{FF2B5EF4-FFF2-40B4-BE49-F238E27FC236}">
                  <a16:creationId xmlns:a16="http://schemas.microsoft.com/office/drawing/2014/main" id="{42C6E14A-1225-1FEE-AF30-1F80D32CA372}"/>
                </a:ext>
              </a:extLst>
            </p:cNvPr>
            <p:cNvSpPr/>
            <p:nvPr/>
          </p:nvSpPr>
          <p:spPr>
            <a:xfrm>
              <a:off x="5796079" y="2233641"/>
              <a:ext cx="375964" cy="53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00"/>
                <a:gd name="f4" fmla="val 1639"/>
                <a:gd name="f5" fmla="val 1638"/>
                <a:gd name="f6" fmla="val 9830"/>
                <a:gd name="f7" fmla="*/ f0 1 11500"/>
                <a:gd name="f8" fmla="*/ f1 1 1639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11500"/>
                <a:gd name="f15" fmla="*/ f12 1 1639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11500" h="1639">
                  <a:moveTo>
                    <a:pt x="f4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6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6077;p67">
              <a:extLst>
                <a:ext uri="{FF2B5EF4-FFF2-40B4-BE49-F238E27FC236}">
                  <a16:creationId xmlns:a16="http://schemas.microsoft.com/office/drawing/2014/main" id="{0277E235-FAA7-E942-07C1-2EA9D9DF8CDA}"/>
                </a:ext>
              </a:extLst>
            </p:cNvPr>
            <p:cNvSpPr/>
            <p:nvPr/>
          </p:nvSpPr>
          <p:spPr>
            <a:xfrm>
              <a:off x="5795028" y="1872352"/>
              <a:ext cx="377016" cy="1089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532"/>
                <a:gd name="f4" fmla="val 3333"/>
                <a:gd name="f5" fmla="val 5798"/>
                <a:gd name="f6" fmla="val 1033"/>
                <a:gd name="f7" fmla="val 6459"/>
                <a:gd name="f8" fmla="val 1694"/>
                <a:gd name="f9" fmla="val 5136"/>
                <a:gd name="f10" fmla="val 5750"/>
                <a:gd name="f11" fmla="val 1"/>
                <a:gd name="f12" fmla="val 5640"/>
                <a:gd name="f13" fmla="val 5530"/>
                <a:gd name="f14" fmla="val 40"/>
                <a:gd name="f15" fmla="val 5451"/>
                <a:gd name="f16" fmla="val 119"/>
                <a:gd name="f17" fmla="val 3939"/>
                <a:gd name="f18" fmla="val 1663"/>
                <a:gd name="f19" fmla="val 1639"/>
                <a:gd name="f20" fmla="val 3332"/>
                <a:gd name="f21" fmla="val 9862"/>
                <a:gd name="f22" fmla="val 7593"/>
                <a:gd name="f23" fmla="val 6050"/>
                <a:gd name="f24" fmla="val 5971"/>
                <a:gd name="f25" fmla="val 5861"/>
                <a:gd name="f26" fmla="*/ f0 1 11532"/>
                <a:gd name="f27" fmla="*/ f1 1 3333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11532"/>
                <a:gd name="f34" fmla="*/ f31 1 3333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1532" h="3333">
                  <a:moveTo>
                    <a:pt x="f5" y="f6"/>
                  </a:moveTo>
                  <a:lnTo>
                    <a:pt x="f7" y="f8"/>
                  </a:lnTo>
                  <a:lnTo>
                    <a:pt x="f9" y="f8"/>
                  </a:lnTo>
                  <a:lnTo>
                    <a:pt x="f5" y="f6"/>
                  </a:lnTo>
                  <a:close/>
                  <a:moveTo>
                    <a:pt x="f10" y="f11"/>
                  </a:moveTo>
                  <a:cubicBezTo>
                    <a:pt x="f12" y="f11"/>
                    <a:pt x="f13" y="f14"/>
                    <a:pt x="f15" y="f16"/>
                  </a:cubicBezTo>
                  <a:lnTo>
                    <a:pt x="f17" y="f18"/>
                  </a:lnTo>
                  <a:lnTo>
                    <a:pt x="f11" y="f18"/>
                  </a:lnTo>
                  <a:lnTo>
                    <a:pt x="f19" y="f20"/>
                  </a:lnTo>
                  <a:lnTo>
                    <a:pt x="f21" y="f20"/>
                  </a:lnTo>
                  <a:lnTo>
                    <a:pt x="f3" y="f18"/>
                  </a:lnTo>
                  <a:lnTo>
                    <a:pt x="f22" y="f18"/>
                  </a:lnTo>
                  <a:lnTo>
                    <a:pt x="f23" y="f16"/>
                  </a:lnTo>
                  <a:cubicBezTo>
                    <a:pt x="f24" y="f14"/>
                    <a:pt x="f25" y="f11"/>
                    <a:pt x="f10" y="f11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8" name="Google Shape;6107;p67">
            <a:extLst>
              <a:ext uri="{FF2B5EF4-FFF2-40B4-BE49-F238E27FC236}">
                <a16:creationId xmlns:a16="http://schemas.microsoft.com/office/drawing/2014/main" id="{BCE36155-7041-E7AA-5B98-FFDB37B2444C}"/>
              </a:ext>
            </a:extLst>
          </p:cNvPr>
          <p:cNvGrpSpPr/>
          <p:nvPr/>
        </p:nvGrpSpPr>
        <p:grpSpPr>
          <a:xfrm>
            <a:off x="5063061" y="2232406"/>
            <a:ext cx="418200" cy="413070"/>
            <a:chOff x="6397014" y="1856360"/>
            <a:chExt cx="418200" cy="413070"/>
          </a:xfrm>
          <a:solidFill>
            <a:srgbClr val="002060"/>
          </a:solidFill>
        </p:grpSpPr>
        <p:sp>
          <p:nvSpPr>
            <p:cNvPr id="99" name="Google Shape;6108;p67">
              <a:extLst>
                <a:ext uri="{FF2B5EF4-FFF2-40B4-BE49-F238E27FC236}">
                  <a16:creationId xmlns:a16="http://schemas.microsoft.com/office/drawing/2014/main" id="{5D87FA34-F598-218E-4AB0-A75022F2E039}"/>
                </a:ext>
              </a:extLst>
            </p:cNvPr>
            <p:cNvSpPr/>
            <p:nvPr/>
          </p:nvSpPr>
          <p:spPr>
            <a:xfrm>
              <a:off x="6397014" y="2011652"/>
              <a:ext cx="260631" cy="2577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972"/>
                <a:gd name="f4" fmla="val 7885"/>
                <a:gd name="f5" fmla="val 3245"/>
                <a:gd name="f6" fmla="val 473"/>
                <a:gd name="f7" fmla="val 2804"/>
                <a:gd name="f8" fmla="val 3277"/>
                <a:gd name="f9" fmla="val 4064"/>
                <a:gd name="f10" fmla="val 4568"/>
                <a:gd name="f11" fmla="val 3403"/>
                <a:gd name="f12" fmla="val 7530"/>
                <a:gd name="f13" fmla="val 3639"/>
                <a:gd name="f14" fmla="val 7766"/>
                <a:gd name="f15" fmla="val 3954"/>
                <a:gd name="f16" fmla="val 7884"/>
                <a:gd name="f17" fmla="val 4277"/>
                <a:gd name="f18" fmla="val 4600"/>
                <a:gd name="f19" fmla="val 4931"/>
                <a:gd name="f20" fmla="val 5199"/>
                <a:gd name="f21" fmla="val 7971"/>
                <a:gd name="f22" fmla="val 4726"/>
                <a:gd name="f23" fmla="*/ f0 1 7972"/>
                <a:gd name="f24" fmla="*/ f1 1 7885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7972"/>
                <a:gd name="f31" fmla="*/ f28 1 7885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7972" h="7885">
                  <a:moveTo>
                    <a:pt x="f5" y="f2"/>
                  </a:moveTo>
                  <a:lnTo>
                    <a:pt x="f6" y="f7"/>
                  </a:lnTo>
                  <a:cubicBezTo>
                    <a:pt x="f2" y="f8"/>
                    <a:pt x="f2" y="f9"/>
                    <a:pt x="f6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16"/>
                  </a:cubicBezTo>
                  <a:cubicBezTo>
                    <a:pt x="f18" y="f16"/>
                    <a:pt x="f19" y="f14"/>
                    <a:pt x="f20" y="f12"/>
                  </a:cubicBezTo>
                  <a:lnTo>
                    <a:pt x="f21" y="f22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0" name="Google Shape;6109;p67">
              <a:extLst>
                <a:ext uri="{FF2B5EF4-FFF2-40B4-BE49-F238E27FC236}">
                  <a16:creationId xmlns:a16="http://schemas.microsoft.com/office/drawing/2014/main" id="{16DB34A2-99B5-D0AE-E3CC-95769922A47D}"/>
                </a:ext>
              </a:extLst>
            </p:cNvPr>
            <p:cNvSpPr/>
            <p:nvPr/>
          </p:nvSpPr>
          <p:spPr>
            <a:xfrm>
              <a:off x="6521637" y="1856360"/>
              <a:ext cx="293577" cy="2902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980"/>
                <a:gd name="f4" fmla="val 8878"/>
                <a:gd name="f5" fmla="val 4395"/>
                <a:gd name="f6" fmla="val 1"/>
                <a:gd name="f7" fmla="val 4285"/>
                <a:gd name="f8" fmla="val 4175"/>
                <a:gd name="f9" fmla="val 40"/>
                <a:gd name="f10" fmla="val 4096"/>
                <a:gd name="f11" fmla="val 119"/>
                <a:gd name="f12" fmla="val 4152"/>
                <a:gd name="f13" fmla="val 4726"/>
                <a:gd name="f14" fmla="val 8877"/>
                <a:gd name="f15" fmla="val 8822"/>
                <a:gd name="f16" fmla="val 4845"/>
                <a:gd name="f17" fmla="val 8979"/>
                <a:gd name="f18" fmla="val 4687"/>
                <a:gd name="f19" fmla="val 4404"/>
                <a:gd name="f20" fmla="val 4246"/>
                <a:gd name="f21" fmla="val 4695"/>
                <a:gd name="f22" fmla="val 4616"/>
                <a:gd name="f23" fmla="val 4506"/>
                <a:gd name="f24" fmla="*/ f0 1 8980"/>
                <a:gd name="f25" fmla="*/ f1 1 8878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8980"/>
                <a:gd name="f32" fmla="*/ f29 1 8878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8980" h="887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14"/>
                  </a:lnTo>
                  <a:lnTo>
                    <a:pt x="f15" y="f16"/>
                  </a:lnTo>
                  <a:cubicBezTo>
                    <a:pt x="f17" y="f18"/>
                    <a:pt x="f17" y="f19"/>
                    <a:pt x="f15" y="f20"/>
                  </a:cubicBezTo>
                  <a:lnTo>
                    <a:pt x="f21" y="f11"/>
                  </a:lnTo>
                  <a:cubicBezTo>
                    <a:pt x="f22" y="f9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1" name="Google Shape;5593;p66">
            <a:extLst>
              <a:ext uri="{FF2B5EF4-FFF2-40B4-BE49-F238E27FC236}">
                <a16:creationId xmlns:a16="http://schemas.microsoft.com/office/drawing/2014/main" id="{B2CBAD4F-C369-168B-08A5-E5843709CBC2}"/>
              </a:ext>
            </a:extLst>
          </p:cNvPr>
          <p:cNvGrpSpPr/>
          <p:nvPr/>
        </p:nvGrpSpPr>
        <p:grpSpPr>
          <a:xfrm>
            <a:off x="2551588" y="2975795"/>
            <a:ext cx="501822" cy="501823"/>
            <a:chOff x="3885541" y="2599748"/>
            <a:chExt cx="501822" cy="501823"/>
          </a:xfrm>
          <a:solidFill>
            <a:srgbClr val="002060"/>
          </a:solidFill>
        </p:grpSpPr>
        <p:sp>
          <p:nvSpPr>
            <p:cNvPr id="102" name="Google Shape;5594;p66">
              <a:extLst>
                <a:ext uri="{FF2B5EF4-FFF2-40B4-BE49-F238E27FC236}">
                  <a16:creationId xmlns:a16="http://schemas.microsoft.com/office/drawing/2014/main" id="{31B9DEB0-70FC-093E-8483-E5D6698676C9}"/>
                </a:ext>
              </a:extLst>
            </p:cNvPr>
            <p:cNvSpPr/>
            <p:nvPr/>
          </p:nvSpPr>
          <p:spPr>
            <a:xfrm>
              <a:off x="4033491" y="2924205"/>
              <a:ext cx="205822" cy="1773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905"/>
                <a:gd name="f4" fmla="val 6812"/>
                <a:gd name="f5" fmla="val 6213"/>
                <a:gd name="f6" fmla="val 1129"/>
                <a:gd name="f7" fmla="val 6523"/>
                <a:gd name="f8" fmla="val 6776"/>
                <a:gd name="f9" fmla="val 1379"/>
                <a:gd name="f10" fmla="val 1693"/>
                <a:gd name="f11" fmla="val 2006"/>
                <a:gd name="f12" fmla="val 2259"/>
                <a:gd name="f13" fmla="val 1696"/>
                <a:gd name="f14" fmla="val 1383"/>
                <a:gd name="f15" fmla="val 1130"/>
                <a:gd name="f16" fmla="val 3388"/>
                <a:gd name="f17" fmla="val 3638"/>
                <a:gd name="f18" fmla="val 3951"/>
                <a:gd name="f19" fmla="val 4264"/>
                <a:gd name="f20" fmla="val 4517"/>
                <a:gd name="f21" fmla="val 6249"/>
                <a:gd name="f22" fmla="val 6559"/>
                <a:gd name="f23" fmla="val 253"/>
                <a:gd name="f24" fmla="val 567"/>
                <a:gd name="f25" fmla="val 7342"/>
                <a:gd name="f26" fmla="val 7652"/>
                <a:gd name="f27" fmla="*/ f0 1 7905"/>
                <a:gd name="f28" fmla="*/ f1 1 6812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7905"/>
                <a:gd name="f35" fmla="*/ f32 1 6812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7905" h="681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5" y="f16"/>
                  </a:moveTo>
                  <a:cubicBezTo>
                    <a:pt x="f7" y="f16"/>
                    <a:pt x="f8" y="f17"/>
                    <a:pt x="f8" y="f18"/>
                  </a:cubicBezTo>
                  <a:cubicBezTo>
                    <a:pt x="f8" y="f19"/>
                    <a:pt x="f7" y="f20"/>
                    <a:pt x="f5" y="f20"/>
                  </a:cubicBezTo>
                  <a:lnTo>
                    <a:pt x="f13" y="f20"/>
                  </a:lnTo>
                  <a:cubicBezTo>
                    <a:pt x="f14" y="f20"/>
                    <a:pt x="f15" y="f19"/>
                    <a:pt x="f15" y="f18"/>
                  </a:cubicBezTo>
                  <a:cubicBezTo>
                    <a:pt x="f15" y="f17"/>
                    <a:pt x="f14" y="f16"/>
                    <a:pt x="f13" y="f16"/>
                  </a:cubicBezTo>
                  <a:close/>
                  <a:moveTo>
                    <a:pt x="f2" y="f2"/>
                  </a:moveTo>
                  <a:lnTo>
                    <a:pt x="f2" y="f21"/>
                  </a:lnTo>
                  <a:cubicBezTo>
                    <a:pt x="f2" y="f22"/>
                    <a:pt x="f23" y="f4"/>
                    <a:pt x="f24" y="f4"/>
                  </a:cubicBezTo>
                  <a:lnTo>
                    <a:pt x="f25" y="f4"/>
                  </a:lnTo>
                  <a:cubicBezTo>
                    <a:pt x="f26" y="f4"/>
                    <a:pt x="f3" y="f22"/>
                    <a:pt x="f3" y="f21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3" name="Google Shape;5595;p66">
              <a:extLst>
                <a:ext uri="{FF2B5EF4-FFF2-40B4-BE49-F238E27FC236}">
                  <a16:creationId xmlns:a16="http://schemas.microsoft.com/office/drawing/2014/main" id="{30C219AC-C452-D7AE-5B8E-03E39230C084}"/>
                </a:ext>
              </a:extLst>
            </p:cNvPr>
            <p:cNvSpPr/>
            <p:nvPr/>
          </p:nvSpPr>
          <p:spPr>
            <a:xfrm>
              <a:off x="3885541" y="2599748"/>
              <a:ext cx="501822" cy="4126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5849"/>
                <a:gd name="f5" fmla="val 4553"/>
                <a:gd name="f6" fmla="val 4518"/>
                <a:gd name="f7" fmla="val 5686"/>
                <a:gd name="f8" fmla="val 3424"/>
                <a:gd name="f9" fmla="val 4948"/>
                <a:gd name="f10" fmla="val 4710"/>
                <a:gd name="f11" fmla="val 3617"/>
                <a:gd name="f12" fmla="val 3852"/>
                <a:gd name="f13" fmla="val 15418"/>
                <a:gd name="f14" fmla="val 15653"/>
                <a:gd name="f15" fmla="val 15845"/>
                <a:gd name="f16" fmla="val 14716"/>
                <a:gd name="f17" fmla="val 10199"/>
                <a:gd name="f18" fmla="val 1130"/>
                <a:gd name="f19" fmla="val 3954"/>
                <a:gd name="f20" fmla="val 4265"/>
                <a:gd name="f21" fmla="val 10452"/>
                <a:gd name="f22" fmla="val 10765"/>
                <a:gd name="f23" fmla="val 13587"/>
                <a:gd name="f24" fmla="val 6815"/>
                <a:gd name="f25" fmla="val 5682"/>
                <a:gd name="f26" fmla="val 16412"/>
                <a:gd name="f27" fmla="val 9074"/>
                <a:gd name="f28" fmla="val 16722"/>
                <a:gd name="f29" fmla="val 16975"/>
                <a:gd name="f30" fmla="val 9324"/>
                <a:gd name="f31" fmla="val 9637"/>
                <a:gd name="f32" fmla="val 9950"/>
                <a:gd name="f33" fmla="val 10203"/>
                <a:gd name="f34" fmla="val 15282"/>
                <a:gd name="f35" fmla="val 14969"/>
                <a:gd name="f36" fmla="val 10782"/>
                <a:gd name="f37" fmla="val 1"/>
                <a:gd name="f38" fmla="val 10776"/>
                <a:gd name="f39" fmla="val 10771"/>
                <a:gd name="f40" fmla="val 5119"/>
                <a:gd name="f41" fmla="val 4806"/>
                <a:gd name="f42" fmla="val 254"/>
                <a:gd name="f43" fmla="val 567"/>
                <a:gd name="f44" fmla="val 3388"/>
                <a:gd name="f45" fmla="val 2993"/>
                <a:gd name="f46" fmla="val 2295"/>
                <a:gd name="f47" fmla="val 4087"/>
                <a:gd name="f48" fmla="val 1693"/>
                <a:gd name="f49" fmla="val 756"/>
                <a:gd name="f50" fmla="val 6442"/>
                <a:gd name="f51" fmla="val 7378"/>
                <a:gd name="f52" fmla="val 14154"/>
                <a:gd name="f53" fmla="val 15090"/>
                <a:gd name="f54" fmla="val 15846"/>
                <a:gd name="f55" fmla="val 12461"/>
                <a:gd name="f56" fmla="val 3990"/>
                <a:gd name="f57" fmla="val 3677"/>
                <a:gd name="f58" fmla="val 12208"/>
                <a:gd name="f59" fmla="val 11895"/>
                <a:gd name="f60" fmla="val 11582"/>
                <a:gd name="f61" fmla="val 11332"/>
                <a:gd name="f62" fmla="val 15593"/>
                <a:gd name="f63" fmla="val 17541"/>
                <a:gd name="f64" fmla="val 18474"/>
                <a:gd name="f65" fmla="val 19272"/>
                <a:gd name="f66" fmla="val 15087"/>
                <a:gd name="f67" fmla="val 6445"/>
                <a:gd name="f68" fmla="val 16276"/>
                <a:gd name="f69" fmla="val 14385"/>
                <a:gd name="f70" fmla="val 11026"/>
                <a:gd name="f71" fmla="val 30"/>
                <a:gd name="f72" fmla="val 11079"/>
                <a:gd name="f73" fmla="*/ f0 1 19273"/>
                <a:gd name="f74" fmla="*/ f1 1 15849"/>
                <a:gd name="f75" fmla="val f2"/>
                <a:gd name="f76" fmla="val f3"/>
                <a:gd name="f77" fmla="val f4"/>
                <a:gd name="f78" fmla="+- f77 0 f75"/>
                <a:gd name="f79" fmla="+- f76 0 f75"/>
                <a:gd name="f80" fmla="*/ f79 1 19273"/>
                <a:gd name="f81" fmla="*/ f78 1 15849"/>
                <a:gd name="f82" fmla="*/ f75 1 f80"/>
                <a:gd name="f83" fmla="*/ f76 1 f80"/>
                <a:gd name="f84" fmla="*/ f75 1 f81"/>
                <a:gd name="f85" fmla="*/ f77 1 f81"/>
                <a:gd name="f86" fmla="*/ f82 f73 1"/>
                <a:gd name="f87" fmla="*/ f83 f73 1"/>
                <a:gd name="f88" fmla="*/ f85 f74 1"/>
                <a:gd name="f89" fmla="*/ f84 f7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6" t="f89" r="f87" b="f88"/>
              <a:pathLst>
                <a:path w="19273" h="15849">
                  <a:moveTo>
                    <a:pt x="f5" y="f6"/>
                  </a:moveTo>
                  <a:lnTo>
                    <a:pt x="f5" y="f7"/>
                  </a:lnTo>
                  <a:lnTo>
                    <a:pt x="f8" y="f7"/>
                  </a:lnTo>
                  <a:lnTo>
                    <a:pt x="f8" y="f9"/>
                  </a:lnTo>
                  <a:cubicBezTo>
                    <a:pt x="f8" y="f10"/>
                    <a:pt x="f11" y="f6"/>
                    <a:pt x="f12" y="f6"/>
                  </a:cubicBezTo>
                  <a:close/>
                  <a:moveTo>
                    <a:pt x="f13" y="f6"/>
                  </a:moveTo>
                  <a:cubicBezTo>
                    <a:pt x="f14" y="f6"/>
                    <a:pt x="f15" y="f10"/>
                    <a:pt x="f15" y="f9"/>
                  </a:cubicBezTo>
                  <a:lnTo>
                    <a:pt x="f15" y="f7"/>
                  </a:lnTo>
                  <a:lnTo>
                    <a:pt x="f16" y="f7"/>
                  </a:lnTo>
                  <a:lnTo>
                    <a:pt x="f16" y="f6"/>
                  </a:lnTo>
                  <a:close/>
                  <a:moveTo>
                    <a:pt x="f17" y="f18"/>
                  </a:moveTo>
                  <a:lnTo>
                    <a:pt x="f17" y="f19"/>
                  </a:lnTo>
                  <a:cubicBezTo>
                    <a:pt x="f17" y="f20"/>
                    <a:pt x="f21" y="f6"/>
                    <a:pt x="f22" y="f6"/>
                  </a:cubicBezTo>
                  <a:lnTo>
                    <a:pt x="f23" y="f6"/>
                  </a:lnTo>
                  <a:lnTo>
                    <a:pt x="f23" y="f24"/>
                  </a:lnTo>
                  <a:lnTo>
                    <a:pt x="f25" y="f24"/>
                  </a:lnTo>
                  <a:lnTo>
                    <a:pt x="f25" y="f18"/>
                  </a:lnTo>
                  <a:close/>
                  <a:moveTo>
                    <a:pt x="f26" y="f27"/>
                  </a:moveTo>
                  <a:cubicBezTo>
                    <a:pt x="f28" y="f27"/>
                    <a:pt x="f29" y="f30"/>
                    <a:pt x="f29" y="f31"/>
                  </a:cubicBezTo>
                  <a:cubicBezTo>
                    <a:pt x="f29" y="f32"/>
                    <a:pt x="f28" y="f33"/>
                    <a:pt x="f26" y="f33"/>
                  </a:cubicBezTo>
                  <a:lnTo>
                    <a:pt x="f34" y="f33"/>
                  </a:lnTo>
                  <a:cubicBezTo>
                    <a:pt x="f35" y="f33"/>
                    <a:pt x="f16" y="f32"/>
                    <a:pt x="f16" y="f31"/>
                  </a:cubicBezTo>
                  <a:cubicBezTo>
                    <a:pt x="f16" y="f30"/>
                    <a:pt x="f35" y="f27"/>
                    <a:pt x="f34" y="f27"/>
                  </a:cubicBezTo>
                  <a:close/>
                  <a:moveTo>
                    <a:pt x="f36" y="f37"/>
                  </a:moveTo>
                  <a:cubicBezTo>
                    <a:pt x="f38" y="f37"/>
                    <a:pt x="f39" y="f37"/>
                    <a:pt x="f22" y="f37"/>
                  </a:cubicBezTo>
                  <a:lnTo>
                    <a:pt x="f40" y="f37"/>
                  </a:lnTo>
                  <a:cubicBezTo>
                    <a:pt x="f41" y="f37"/>
                    <a:pt x="f5" y="f42"/>
                    <a:pt x="f5" y="f43"/>
                  </a:cubicBezTo>
                  <a:lnTo>
                    <a:pt x="f5" y="f44"/>
                  </a:lnTo>
                  <a:lnTo>
                    <a:pt x="f12" y="f44"/>
                  </a:lnTo>
                  <a:cubicBezTo>
                    <a:pt x="f45" y="f44"/>
                    <a:pt x="f46" y="f47"/>
                    <a:pt x="f46" y="f9"/>
                  </a:cubicBezTo>
                  <a:lnTo>
                    <a:pt x="f46" y="f7"/>
                  </a:lnTo>
                  <a:lnTo>
                    <a:pt x="f48" y="f7"/>
                  </a:lnTo>
                  <a:cubicBezTo>
                    <a:pt x="f49" y="f7"/>
                    <a:pt x="f2" y="f50"/>
                    <a:pt x="f2" y="f51"/>
                  </a:cubicBezTo>
                  <a:lnTo>
                    <a:pt x="f2" y="f52"/>
                  </a:lnTo>
                  <a:cubicBezTo>
                    <a:pt x="f2" y="f53"/>
                    <a:pt x="f49" y="f54"/>
                    <a:pt x="f48" y="f4"/>
                  </a:cubicBezTo>
                  <a:lnTo>
                    <a:pt x="f5" y="f4"/>
                  </a:lnTo>
                  <a:lnTo>
                    <a:pt x="f5" y="f55"/>
                  </a:lnTo>
                  <a:lnTo>
                    <a:pt x="f56" y="f55"/>
                  </a:lnTo>
                  <a:cubicBezTo>
                    <a:pt x="f57" y="f55"/>
                    <a:pt x="f8" y="f58"/>
                    <a:pt x="f8" y="f59"/>
                  </a:cubicBezTo>
                  <a:cubicBezTo>
                    <a:pt x="f8" y="f60"/>
                    <a:pt x="f57" y="f61"/>
                    <a:pt x="f56" y="f61"/>
                  </a:cubicBezTo>
                  <a:lnTo>
                    <a:pt x="f34" y="f61"/>
                  </a:lnTo>
                  <a:cubicBezTo>
                    <a:pt x="f62" y="f61"/>
                    <a:pt x="f15" y="f60"/>
                    <a:pt x="f15" y="f59"/>
                  </a:cubicBezTo>
                  <a:cubicBezTo>
                    <a:pt x="f15" y="f58"/>
                    <a:pt x="f62" y="f55"/>
                    <a:pt x="f34" y="f55"/>
                  </a:cubicBezTo>
                  <a:lnTo>
                    <a:pt x="f16" y="f55"/>
                  </a:lnTo>
                  <a:lnTo>
                    <a:pt x="f16" y="f4"/>
                  </a:lnTo>
                  <a:lnTo>
                    <a:pt x="f63" y="f4"/>
                  </a:lnTo>
                  <a:cubicBezTo>
                    <a:pt x="f64" y="f4"/>
                    <a:pt x="f65" y="f66"/>
                    <a:pt x="f65" y="f52"/>
                  </a:cubicBezTo>
                  <a:lnTo>
                    <a:pt x="f65" y="f51"/>
                  </a:lnTo>
                  <a:cubicBezTo>
                    <a:pt x="f65" y="f67"/>
                    <a:pt x="f64" y="f7"/>
                    <a:pt x="f63" y="f7"/>
                  </a:cubicBezTo>
                  <a:lnTo>
                    <a:pt x="f29" y="f7"/>
                  </a:lnTo>
                  <a:lnTo>
                    <a:pt x="f29" y="f9"/>
                  </a:lnTo>
                  <a:cubicBezTo>
                    <a:pt x="f29" y="f47"/>
                    <a:pt x="f68" y="f44"/>
                    <a:pt x="f13" y="f44"/>
                  </a:cubicBezTo>
                  <a:lnTo>
                    <a:pt x="f69" y="f44"/>
                  </a:lnTo>
                  <a:cubicBezTo>
                    <a:pt x="f70" y="f71"/>
                    <a:pt x="f72" y="f37"/>
                    <a:pt x="f36" y="f3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4" name="Google Shape;5596;p66">
            <a:extLst>
              <a:ext uri="{FF2B5EF4-FFF2-40B4-BE49-F238E27FC236}">
                <a16:creationId xmlns:a16="http://schemas.microsoft.com/office/drawing/2014/main" id="{769B8A4E-F841-1F42-42BD-AA3DF40297CC}"/>
              </a:ext>
            </a:extLst>
          </p:cNvPr>
          <p:cNvGrpSpPr/>
          <p:nvPr/>
        </p:nvGrpSpPr>
        <p:grpSpPr>
          <a:xfrm>
            <a:off x="3846809" y="3046698"/>
            <a:ext cx="395020" cy="395021"/>
            <a:chOff x="5180761" y="2670651"/>
            <a:chExt cx="395020" cy="395021"/>
          </a:xfrm>
          <a:solidFill>
            <a:srgbClr val="002060"/>
          </a:solidFill>
        </p:grpSpPr>
        <p:sp>
          <p:nvSpPr>
            <p:cNvPr id="105" name="Google Shape;5597;p66">
              <a:extLst>
                <a:ext uri="{FF2B5EF4-FFF2-40B4-BE49-F238E27FC236}">
                  <a16:creationId xmlns:a16="http://schemas.microsoft.com/office/drawing/2014/main" id="{4B88D8D5-6B44-8C34-0FAD-2732AD2E7E2C}"/>
                </a:ext>
              </a:extLst>
            </p:cNvPr>
            <p:cNvSpPr/>
            <p:nvPr/>
          </p:nvSpPr>
          <p:spPr>
            <a:xfrm>
              <a:off x="5180761" y="2833451"/>
              <a:ext cx="395020" cy="2322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330"/>
                <a:gd name="f5" fmla="val 5120"/>
                <a:gd name="f6" fmla="val 1130"/>
                <a:gd name="f7" fmla="val 5433"/>
                <a:gd name="f8" fmla="val 5683"/>
                <a:gd name="f9" fmla="val 1380"/>
                <a:gd name="f10" fmla="val 1693"/>
                <a:gd name="f11" fmla="val 2006"/>
                <a:gd name="f12" fmla="val 2259"/>
                <a:gd name="f13" fmla="val 2861"/>
                <a:gd name="f14" fmla="val 2548"/>
                <a:gd name="f15" fmla="val 2298"/>
                <a:gd name="f16" fmla="val 10766"/>
                <a:gd name="f17" fmla="val 11079"/>
                <a:gd name="f18" fmla="val 11329"/>
                <a:gd name="f19" fmla="val 8507"/>
                <a:gd name="f20" fmla="val 8194"/>
                <a:gd name="f21" fmla="val 7944"/>
                <a:gd name="f22" fmla="val 16412"/>
                <a:gd name="f23" fmla="val 16725"/>
                <a:gd name="f24" fmla="val 16975"/>
                <a:gd name="f25" fmla="val 14153"/>
                <a:gd name="f26" fmla="val 13840"/>
                <a:gd name="f27" fmla="val 13590"/>
                <a:gd name="f28" fmla="val 4518"/>
                <a:gd name="f29" fmla="val 4767"/>
                <a:gd name="f30" fmla="val 5081"/>
                <a:gd name="f31" fmla="val 5394"/>
                <a:gd name="f32" fmla="val 5647"/>
                <a:gd name="f33" fmla="val 7941"/>
                <a:gd name="f34" fmla="val 8818"/>
                <a:gd name="f35" fmla="val 9071"/>
                <a:gd name="f36" fmla="val 1"/>
                <a:gd name="f37" fmla="val 9637"/>
                <a:gd name="f38" fmla="val 10570"/>
                <a:gd name="f39" fmla="val 759"/>
                <a:gd name="f40" fmla="val 1696"/>
                <a:gd name="f41" fmla="val 17580"/>
                <a:gd name="f42" fmla="val 18514"/>
                <a:gd name="f43" fmla="*/ f0 1 19273"/>
                <a:gd name="f44" fmla="*/ f1 1 11330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19273"/>
                <a:gd name="f51" fmla="*/ f48 1 11330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19273" h="1133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6"/>
                  </a:moveTo>
                  <a:cubicBezTo>
                    <a:pt x="f17" y="f6"/>
                    <a:pt x="f18" y="f9"/>
                    <a:pt x="f18" y="f10"/>
                  </a:cubicBezTo>
                  <a:cubicBezTo>
                    <a:pt x="f18" y="f11"/>
                    <a:pt x="f17" y="f12"/>
                    <a:pt x="f16" y="f12"/>
                  </a:cubicBezTo>
                  <a:lnTo>
                    <a:pt x="f19" y="f12"/>
                  </a:lnTo>
                  <a:cubicBezTo>
                    <a:pt x="f20" y="f12"/>
                    <a:pt x="f21" y="f11"/>
                    <a:pt x="f21" y="f10"/>
                  </a:cubicBezTo>
                  <a:cubicBezTo>
                    <a:pt x="f21" y="f9"/>
                    <a:pt x="f20" y="f6"/>
                    <a:pt x="f19" y="f6"/>
                  </a:cubicBezTo>
                  <a:close/>
                  <a:moveTo>
                    <a:pt x="f22" y="f6"/>
                  </a:moveTo>
                  <a:cubicBezTo>
                    <a:pt x="f23" y="f6"/>
                    <a:pt x="f24" y="f9"/>
                    <a:pt x="f24" y="f10"/>
                  </a:cubicBezTo>
                  <a:cubicBezTo>
                    <a:pt x="f24" y="f11"/>
                    <a:pt x="f23" y="f12"/>
                    <a:pt x="f22" y="f12"/>
                  </a:cubicBezTo>
                  <a:lnTo>
                    <a:pt x="f25" y="f12"/>
                  </a:lnTo>
                  <a:cubicBezTo>
                    <a:pt x="f26" y="f12"/>
                    <a:pt x="f27" y="f11"/>
                    <a:pt x="f27" y="f10"/>
                  </a:cubicBezTo>
                  <a:cubicBezTo>
                    <a:pt x="f27" y="f9"/>
                    <a:pt x="f26" y="f6"/>
                    <a:pt x="f25" y="f6"/>
                  </a:cubicBezTo>
                  <a:close/>
                  <a:moveTo>
                    <a:pt x="f5" y="f28"/>
                  </a:moveTo>
                  <a:cubicBezTo>
                    <a:pt x="f7" y="f28"/>
                    <a:pt x="f8" y="f29"/>
                    <a:pt x="f8" y="f30"/>
                  </a:cubicBezTo>
                  <a:cubicBezTo>
                    <a:pt x="f8" y="f31"/>
                    <a:pt x="f7" y="f32"/>
                    <a:pt x="f5" y="f32"/>
                  </a:cubicBezTo>
                  <a:lnTo>
                    <a:pt x="f13" y="f32"/>
                  </a:lnTo>
                  <a:cubicBezTo>
                    <a:pt x="f14" y="f32"/>
                    <a:pt x="f15" y="f31"/>
                    <a:pt x="f15" y="f30"/>
                  </a:cubicBezTo>
                  <a:cubicBezTo>
                    <a:pt x="f15" y="f29"/>
                    <a:pt x="f14" y="f28"/>
                    <a:pt x="f13" y="f28"/>
                  </a:cubicBezTo>
                  <a:close/>
                  <a:moveTo>
                    <a:pt x="f16" y="f28"/>
                  </a:moveTo>
                  <a:cubicBezTo>
                    <a:pt x="f17" y="f28"/>
                    <a:pt x="f18" y="f29"/>
                    <a:pt x="f18" y="f30"/>
                  </a:cubicBezTo>
                  <a:cubicBezTo>
                    <a:pt x="f18" y="f31"/>
                    <a:pt x="f17" y="f32"/>
                    <a:pt x="f16" y="f32"/>
                  </a:cubicBezTo>
                  <a:lnTo>
                    <a:pt x="f19" y="f32"/>
                  </a:lnTo>
                  <a:cubicBezTo>
                    <a:pt x="f20" y="f32"/>
                    <a:pt x="f21" y="f31"/>
                    <a:pt x="f21" y="f30"/>
                  </a:cubicBezTo>
                  <a:cubicBezTo>
                    <a:pt x="f21" y="f29"/>
                    <a:pt x="f20" y="f28"/>
                    <a:pt x="f19" y="f28"/>
                  </a:cubicBezTo>
                  <a:close/>
                  <a:moveTo>
                    <a:pt x="f22" y="f28"/>
                  </a:moveTo>
                  <a:cubicBezTo>
                    <a:pt x="f23" y="f28"/>
                    <a:pt x="f24" y="f29"/>
                    <a:pt x="f24" y="f30"/>
                  </a:cubicBezTo>
                  <a:cubicBezTo>
                    <a:pt x="f24" y="f31"/>
                    <a:pt x="f23" y="f32"/>
                    <a:pt x="f22" y="f32"/>
                  </a:cubicBezTo>
                  <a:lnTo>
                    <a:pt x="f25" y="f32"/>
                  </a:lnTo>
                  <a:cubicBezTo>
                    <a:pt x="f26" y="f32"/>
                    <a:pt x="f27" y="f31"/>
                    <a:pt x="f27" y="f30"/>
                  </a:cubicBezTo>
                  <a:cubicBezTo>
                    <a:pt x="f27" y="f29"/>
                    <a:pt x="f26" y="f28"/>
                    <a:pt x="f25" y="f28"/>
                  </a:cubicBezTo>
                  <a:close/>
                  <a:moveTo>
                    <a:pt x="f5" y="f33"/>
                  </a:moveTo>
                  <a:cubicBezTo>
                    <a:pt x="f7" y="f33"/>
                    <a:pt x="f8" y="f20"/>
                    <a:pt x="f8" y="f19"/>
                  </a:cubicBezTo>
                  <a:cubicBezTo>
                    <a:pt x="f8" y="f34"/>
                    <a:pt x="f7" y="f35"/>
                    <a:pt x="f5" y="f35"/>
                  </a:cubicBezTo>
                  <a:lnTo>
                    <a:pt x="f13" y="f35"/>
                  </a:lnTo>
                  <a:cubicBezTo>
                    <a:pt x="f14" y="f35"/>
                    <a:pt x="f15" y="f34"/>
                    <a:pt x="f15" y="f19"/>
                  </a:cubicBezTo>
                  <a:cubicBezTo>
                    <a:pt x="f15" y="f20"/>
                    <a:pt x="f14" y="f33"/>
                    <a:pt x="f13" y="f33"/>
                  </a:cubicBezTo>
                  <a:close/>
                  <a:moveTo>
                    <a:pt x="f16" y="f33"/>
                  </a:moveTo>
                  <a:cubicBezTo>
                    <a:pt x="f17" y="f33"/>
                    <a:pt x="f18" y="f20"/>
                    <a:pt x="f18" y="f19"/>
                  </a:cubicBezTo>
                  <a:cubicBezTo>
                    <a:pt x="f18" y="f34"/>
                    <a:pt x="f17" y="f35"/>
                    <a:pt x="f16" y="f35"/>
                  </a:cubicBezTo>
                  <a:lnTo>
                    <a:pt x="f19" y="f35"/>
                  </a:lnTo>
                  <a:cubicBezTo>
                    <a:pt x="f20" y="f35"/>
                    <a:pt x="f21" y="f34"/>
                    <a:pt x="f21" y="f19"/>
                  </a:cubicBezTo>
                  <a:cubicBezTo>
                    <a:pt x="f21" y="f20"/>
                    <a:pt x="f20" y="f33"/>
                    <a:pt x="f19" y="f33"/>
                  </a:cubicBezTo>
                  <a:close/>
                  <a:moveTo>
                    <a:pt x="f22" y="f33"/>
                  </a:moveTo>
                  <a:cubicBezTo>
                    <a:pt x="f23" y="f33"/>
                    <a:pt x="f24" y="f20"/>
                    <a:pt x="f24" y="f19"/>
                  </a:cubicBezTo>
                  <a:cubicBezTo>
                    <a:pt x="f24" y="f34"/>
                    <a:pt x="f23" y="f35"/>
                    <a:pt x="f22" y="f35"/>
                  </a:cubicBezTo>
                  <a:lnTo>
                    <a:pt x="f25" y="f35"/>
                  </a:lnTo>
                  <a:cubicBezTo>
                    <a:pt x="f26" y="f35"/>
                    <a:pt x="f27" y="f34"/>
                    <a:pt x="f27" y="f19"/>
                  </a:cubicBezTo>
                  <a:cubicBezTo>
                    <a:pt x="f27" y="f20"/>
                    <a:pt x="f26" y="f33"/>
                    <a:pt x="f25" y="f33"/>
                  </a:cubicBezTo>
                  <a:close/>
                  <a:moveTo>
                    <a:pt x="f36" y="f36"/>
                  </a:moveTo>
                  <a:lnTo>
                    <a:pt x="f36" y="f37"/>
                  </a:lnTo>
                  <a:cubicBezTo>
                    <a:pt x="f36" y="f38"/>
                    <a:pt x="f39" y="f18"/>
                    <a:pt x="f40" y="f18"/>
                  </a:cubicBezTo>
                  <a:lnTo>
                    <a:pt x="f41" y="f18"/>
                  </a:lnTo>
                  <a:cubicBezTo>
                    <a:pt x="f42" y="f18"/>
                    <a:pt x="f3" y="f38"/>
                    <a:pt x="f3" y="f37"/>
                  </a:cubicBezTo>
                  <a:lnTo>
                    <a:pt x="f3" y="f3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6" name="Google Shape;5598;p66">
              <a:extLst>
                <a:ext uri="{FF2B5EF4-FFF2-40B4-BE49-F238E27FC236}">
                  <a16:creationId xmlns:a16="http://schemas.microsoft.com/office/drawing/2014/main" id="{77B59146-8E02-AF18-B907-B351232BB955}"/>
                </a:ext>
              </a:extLst>
            </p:cNvPr>
            <p:cNvSpPr/>
            <p:nvPr/>
          </p:nvSpPr>
          <p:spPr>
            <a:xfrm>
              <a:off x="5180761" y="2670651"/>
              <a:ext cx="395020" cy="1396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6815"/>
                <a:gd name="f5" fmla="val 3990"/>
                <a:gd name="f6" fmla="val 1129"/>
                <a:gd name="f7" fmla="val 4304"/>
                <a:gd name="f8" fmla="val 4557"/>
                <a:gd name="f9" fmla="val 1382"/>
                <a:gd name="f10" fmla="val 1695"/>
                <a:gd name="f11" fmla="val 3954"/>
                <a:gd name="f12" fmla="val 4264"/>
                <a:gd name="f13" fmla="val 4517"/>
                <a:gd name="f14" fmla="val 3677"/>
                <a:gd name="f15" fmla="val 3427"/>
                <a:gd name="f16" fmla="val 9637"/>
                <a:gd name="f17" fmla="val 9950"/>
                <a:gd name="f18" fmla="val 10203"/>
                <a:gd name="f19" fmla="val 9323"/>
                <a:gd name="f20" fmla="val 9073"/>
                <a:gd name="f21" fmla="val 15283"/>
                <a:gd name="f22" fmla="val 15596"/>
                <a:gd name="f23" fmla="val 15849"/>
                <a:gd name="f24" fmla="val 14969"/>
                <a:gd name="f25" fmla="val 14719"/>
                <a:gd name="f26" fmla="val 3054"/>
                <a:gd name="f27" fmla="val 2298"/>
                <a:gd name="f28" fmla="val 759"/>
                <a:gd name="f29" fmla="val 2258"/>
                <a:gd name="f30" fmla="val 1696"/>
                <a:gd name="f31" fmla="val 1"/>
                <a:gd name="f32" fmla="val 3017"/>
                <a:gd name="f33" fmla="val 6814"/>
                <a:gd name="f34" fmla="val 18514"/>
                <a:gd name="f35" fmla="val 17580"/>
                <a:gd name="f36" fmla="val 16978"/>
                <a:gd name="f37" fmla="val 16219"/>
                <a:gd name="f38" fmla="val 14346"/>
                <a:gd name="f39" fmla="val 13590"/>
                <a:gd name="f40" fmla="val 11332"/>
                <a:gd name="f41" fmla="val 10573"/>
                <a:gd name="f42" fmla="val 8700"/>
                <a:gd name="f43" fmla="val 7944"/>
                <a:gd name="f44" fmla="val 5686"/>
                <a:gd name="f45" fmla="val 4927"/>
                <a:gd name="f46" fmla="*/ f0 1 19273"/>
                <a:gd name="f47" fmla="*/ f1 1 6815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19273"/>
                <a:gd name="f54" fmla="*/ f51 1 6815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19273" h="681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7" y="f13"/>
                    <a:pt x="f5" y="f13"/>
                  </a:cubicBezTo>
                  <a:cubicBezTo>
                    <a:pt x="f14" y="f13"/>
                    <a:pt x="f15" y="f12"/>
                    <a:pt x="f15" y="f11"/>
                  </a:cubicBezTo>
                  <a:lnTo>
                    <a:pt x="f15" y="f10"/>
                  </a:lnTo>
                  <a:cubicBezTo>
                    <a:pt x="f15" y="f9"/>
                    <a:pt x="f14" y="f6"/>
                    <a:pt x="f5" y="f6"/>
                  </a:cubicBezTo>
                  <a:close/>
                  <a:moveTo>
                    <a:pt x="f16" y="f6"/>
                  </a:moveTo>
                  <a:cubicBezTo>
                    <a:pt x="f17" y="f6"/>
                    <a:pt x="f18" y="f9"/>
                    <a:pt x="f18" y="f10"/>
                  </a:cubicBezTo>
                  <a:lnTo>
                    <a:pt x="f18" y="f11"/>
                  </a:lnTo>
                  <a:cubicBezTo>
                    <a:pt x="f18" y="f12"/>
                    <a:pt x="f17" y="f13"/>
                    <a:pt x="f16" y="f13"/>
                  </a:cubicBezTo>
                  <a:cubicBezTo>
                    <a:pt x="f19" y="f13"/>
                    <a:pt x="f20" y="f12"/>
                    <a:pt x="f20" y="f11"/>
                  </a:cubicBezTo>
                  <a:lnTo>
                    <a:pt x="f20" y="f10"/>
                  </a:lnTo>
                  <a:cubicBezTo>
                    <a:pt x="f20" y="f9"/>
                    <a:pt x="f19" y="f6"/>
                    <a:pt x="f16" y="f6"/>
                  </a:cubicBezTo>
                  <a:close/>
                  <a:moveTo>
                    <a:pt x="f21" y="f6"/>
                  </a:moveTo>
                  <a:cubicBezTo>
                    <a:pt x="f22" y="f6"/>
                    <a:pt x="f23" y="f9"/>
                    <a:pt x="f23" y="f10"/>
                  </a:cubicBezTo>
                  <a:lnTo>
                    <a:pt x="f23" y="f11"/>
                  </a:lnTo>
                  <a:cubicBezTo>
                    <a:pt x="f23" y="f12"/>
                    <a:pt x="f22" y="f13"/>
                    <a:pt x="f21" y="f13"/>
                  </a:cubicBezTo>
                  <a:cubicBezTo>
                    <a:pt x="f24" y="f13"/>
                    <a:pt x="f25" y="f12"/>
                    <a:pt x="f25" y="f11"/>
                  </a:cubicBezTo>
                  <a:lnTo>
                    <a:pt x="f25" y="f10"/>
                  </a:lnTo>
                  <a:cubicBezTo>
                    <a:pt x="f25" y="f9"/>
                    <a:pt x="f24" y="f6"/>
                    <a:pt x="f21" y="f6"/>
                  </a:cubicBezTo>
                  <a:close/>
                  <a:moveTo>
                    <a:pt x="f5" y="f2"/>
                  </a:moveTo>
                  <a:cubicBezTo>
                    <a:pt x="f26" y="f2"/>
                    <a:pt x="f27" y="f28"/>
                    <a:pt x="f27" y="f10"/>
                  </a:cubicBezTo>
                  <a:lnTo>
                    <a:pt x="f27" y="f29"/>
                  </a:lnTo>
                  <a:lnTo>
                    <a:pt x="f30" y="f29"/>
                  </a:lnTo>
                  <a:cubicBezTo>
                    <a:pt x="f28" y="f29"/>
                    <a:pt x="f31" y="f32"/>
                    <a:pt x="f31" y="f11"/>
                  </a:cubicBezTo>
                  <a:lnTo>
                    <a:pt x="f31" y="f33"/>
                  </a:lnTo>
                  <a:lnTo>
                    <a:pt x="f3" y="f33"/>
                  </a:lnTo>
                  <a:lnTo>
                    <a:pt x="f3" y="f11"/>
                  </a:lnTo>
                  <a:cubicBezTo>
                    <a:pt x="f3" y="f32"/>
                    <a:pt x="f34" y="f29"/>
                    <a:pt x="f35" y="f29"/>
                  </a:cubicBezTo>
                  <a:lnTo>
                    <a:pt x="f36" y="f29"/>
                  </a:lnTo>
                  <a:lnTo>
                    <a:pt x="f36" y="f10"/>
                  </a:lnTo>
                  <a:cubicBezTo>
                    <a:pt x="f36" y="f28"/>
                    <a:pt x="f37" y="f2"/>
                    <a:pt x="f21" y="f2"/>
                  </a:cubicBezTo>
                  <a:cubicBezTo>
                    <a:pt x="f38" y="f2"/>
                    <a:pt x="f39" y="f28"/>
                    <a:pt x="f39" y="f10"/>
                  </a:cubicBezTo>
                  <a:lnTo>
                    <a:pt x="f39" y="f29"/>
                  </a:lnTo>
                  <a:lnTo>
                    <a:pt x="f40" y="f29"/>
                  </a:lnTo>
                  <a:lnTo>
                    <a:pt x="f40" y="f10"/>
                  </a:lnTo>
                  <a:cubicBezTo>
                    <a:pt x="f40" y="f28"/>
                    <a:pt x="f41" y="f2"/>
                    <a:pt x="f16" y="f2"/>
                  </a:cubicBezTo>
                  <a:cubicBezTo>
                    <a:pt x="f42" y="f2"/>
                    <a:pt x="f43" y="f28"/>
                    <a:pt x="f43" y="f10"/>
                  </a:cubicBezTo>
                  <a:lnTo>
                    <a:pt x="f43" y="f29"/>
                  </a:lnTo>
                  <a:lnTo>
                    <a:pt x="f44" y="f29"/>
                  </a:lnTo>
                  <a:lnTo>
                    <a:pt x="f44" y="f10"/>
                  </a:lnTo>
                  <a:cubicBezTo>
                    <a:pt x="f44" y="f28"/>
                    <a:pt x="f4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7" name="Google Shape;5651;p66">
            <a:extLst>
              <a:ext uri="{FF2B5EF4-FFF2-40B4-BE49-F238E27FC236}">
                <a16:creationId xmlns:a16="http://schemas.microsoft.com/office/drawing/2014/main" id="{44C443A1-23D3-6BF8-2439-F7CA4125E49E}"/>
              </a:ext>
            </a:extLst>
          </p:cNvPr>
          <p:cNvGrpSpPr/>
          <p:nvPr/>
        </p:nvGrpSpPr>
        <p:grpSpPr>
          <a:xfrm>
            <a:off x="6259325" y="3102970"/>
            <a:ext cx="441298" cy="284452"/>
            <a:chOff x="7593278" y="2726923"/>
            <a:chExt cx="441298" cy="284452"/>
          </a:xfrm>
          <a:solidFill>
            <a:srgbClr val="002060"/>
          </a:solidFill>
        </p:grpSpPr>
        <p:sp>
          <p:nvSpPr>
            <p:cNvPr id="108" name="Google Shape;5652;p66">
              <a:extLst>
                <a:ext uri="{FF2B5EF4-FFF2-40B4-BE49-F238E27FC236}">
                  <a16:creationId xmlns:a16="http://schemas.microsoft.com/office/drawing/2014/main" id="{6DF30C2F-FF5F-954D-3176-F682F7D30A08}"/>
                </a:ext>
              </a:extLst>
            </p:cNvPr>
            <p:cNvSpPr/>
            <p:nvPr/>
          </p:nvSpPr>
          <p:spPr>
            <a:xfrm>
              <a:off x="7593278" y="2744919"/>
              <a:ext cx="441298" cy="2664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637"/>
                <a:gd name="f5" fmla="val 266"/>
                <a:gd name="f6" fmla="val 1"/>
                <a:gd name="f7" fmla="val 91"/>
                <a:gd name="f8" fmla="val 272"/>
                <a:gd name="f9" fmla="val 585"/>
                <a:gd name="f10" fmla="val 907"/>
                <a:gd name="f11" fmla="val 9941"/>
                <a:gd name="f12" fmla="val 10877"/>
                <a:gd name="f13" fmla="val 757"/>
                <a:gd name="f14" fmla="val 11633"/>
                <a:gd name="f15" fmla="val 1693"/>
                <a:gd name="f16" fmla="val 11636"/>
                <a:gd name="f17" fmla="val 17577"/>
                <a:gd name="f18" fmla="val 18514"/>
                <a:gd name="f19" fmla="val 19270"/>
                <a:gd name="f20" fmla="val 19176"/>
                <a:gd name="f21" fmla="val 19005"/>
                <a:gd name="f22" fmla="val 9974"/>
                <a:gd name="f23" fmla="val 7005"/>
                <a:gd name="f24" fmla="val 9873"/>
                <a:gd name="f25" fmla="val 7080"/>
                <a:gd name="f26" fmla="val 9754"/>
                <a:gd name="f27" fmla="val 7118"/>
                <a:gd name="f28" fmla="val 9635"/>
                <a:gd name="f29" fmla="val 9516"/>
                <a:gd name="f30" fmla="val 9397"/>
                <a:gd name="f31" fmla="val 9296"/>
                <a:gd name="f32" fmla="*/ f0 1 19273"/>
                <a:gd name="f33" fmla="*/ f1 1 11637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9273"/>
                <a:gd name="f40" fmla="*/ f37 1 11637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9273" h="11637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cubicBezTo>
                    <a:pt x="f6" y="f12"/>
                    <a:pt x="f13" y="f14"/>
                    <a:pt x="f15" y="f16"/>
                  </a:cubicBezTo>
                  <a:lnTo>
                    <a:pt x="f17" y="f16"/>
                  </a:lnTo>
                  <a:cubicBezTo>
                    <a:pt x="f18" y="f14"/>
                    <a:pt x="f19" y="f12"/>
                    <a:pt x="f3" y="f11"/>
                  </a:cubicBezTo>
                  <a:lnTo>
                    <a:pt x="f3" y="f10"/>
                  </a:lnTo>
                  <a:cubicBezTo>
                    <a:pt x="f19" y="f9"/>
                    <a:pt x="f20" y="f8"/>
                    <a:pt x="f21" y="f6"/>
                  </a:cubicBezTo>
                  <a:lnTo>
                    <a:pt x="f22" y="f23"/>
                  </a:lnTo>
                  <a:cubicBezTo>
                    <a:pt x="f24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1" y="f23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9" name="Google Shape;5653;p66">
              <a:extLst>
                <a:ext uri="{FF2B5EF4-FFF2-40B4-BE49-F238E27FC236}">
                  <a16:creationId xmlns:a16="http://schemas.microsoft.com/office/drawing/2014/main" id="{A1950053-E421-39D5-8E34-B8C4AD20DEAA}"/>
                </a:ext>
              </a:extLst>
            </p:cNvPr>
            <p:cNvSpPr/>
            <p:nvPr/>
          </p:nvSpPr>
          <p:spPr>
            <a:xfrm>
              <a:off x="7620664" y="2726923"/>
              <a:ext cx="386480" cy="1518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879"/>
                <a:gd name="f4" fmla="val 6632"/>
                <a:gd name="f5" fmla="val 497"/>
                <a:gd name="f6" fmla="val 1"/>
                <a:gd name="f7" fmla="val 328"/>
                <a:gd name="f8" fmla="val 160"/>
                <a:gd name="f9" fmla="val 31"/>
                <a:gd name="f10" fmla="val 82"/>
                <a:gd name="f11" fmla="val 8441"/>
                <a:gd name="f12" fmla="val 6631"/>
                <a:gd name="f13" fmla="val 16878"/>
                <a:gd name="f14" fmla="val 16719"/>
                <a:gd name="f15" fmla="val 16550"/>
                <a:gd name="f16" fmla="val 16381"/>
                <a:gd name="f17" fmla="*/ f0 1 16879"/>
                <a:gd name="f18" fmla="*/ f1 1 6632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16879"/>
                <a:gd name="f25" fmla="*/ f22 1 6632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16879" h="6632">
                  <a:moveTo>
                    <a:pt x="f5" y="f6"/>
                  </a:moveTo>
                  <a:cubicBezTo>
                    <a:pt x="f7" y="f6"/>
                    <a:pt x="f8" y="f9"/>
                    <a:pt x="f2" y="f10"/>
                  </a:cubicBezTo>
                  <a:lnTo>
                    <a:pt x="f11" y="f12"/>
                  </a:lnTo>
                  <a:lnTo>
                    <a:pt x="f13" y="f10"/>
                  </a:lnTo>
                  <a:cubicBezTo>
                    <a:pt x="f14" y="f9"/>
                    <a:pt x="f15" y="f6"/>
                    <a:pt x="f16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0" name="Google Shape;5775;p66">
            <a:extLst>
              <a:ext uri="{FF2B5EF4-FFF2-40B4-BE49-F238E27FC236}">
                <a16:creationId xmlns:a16="http://schemas.microsoft.com/office/drawing/2014/main" id="{D3F7F1B4-38AC-D5D3-22EC-14B0EA8BAA4E}"/>
              </a:ext>
            </a:extLst>
          </p:cNvPr>
          <p:cNvGrpSpPr/>
          <p:nvPr/>
        </p:nvGrpSpPr>
        <p:grpSpPr>
          <a:xfrm>
            <a:off x="5098457" y="3124358"/>
            <a:ext cx="338931" cy="317744"/>
            <a:chOff x="6432410" y="2748311"/>
            <a:chExt cx="338931" cy="317744"/>
          </a:xfrm>
          <a:solidFill>
            <a:srgbClr val="002060"/>
          </a:solidFill>
        </p:grpSpPr>
        <p:sp>
          <p:nvSpPr>
            <p:cNvPr id="111" name="Google Shape;5776;p66">
              <a:extLst>
                <a:ext uri="{FF2B5EF4-FFF2-40B4-BE49-F238E27FC236}">
                  <a16:creationId xmlns:a16="http://schemas.microsoft.com/office/drawing/2014/main" id="{D8A8C923-F0AB-E741-E1E0-D5F6608373CF}"/>
                </a:ext>
              </a:extLst>
            </p:cNvPr>
            <p:cNvSpPr/>
            <p:nvPr/>
          </p:nvSpPr>
          <p:spPr>
            <a:xfrm>
              <a:off x="6492624" y="3026325"/>
              <a:ext cx="133456" cy="397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89"/>
                <a:gd name="f4" fmla="val 2259"/>
                <a:gd name="f5" fmla="val 2792"/>
                <a:gd name="f6" fmla="val 2415"/>
                <a:gd name="f7" fmla="val 1130"/>
                <a:gd name="f8" fmla="val 567"/>
                <a:gd name="f9" fmla="val 253"/>
                <a:gd name="f10" fmla="val 1383"/>
                <a:gd name="f11" fmla="val 1696"/>
                <a:gd name="f12" fmla="val 2006"/>
                <a:gd name="f13" fmla="val 7101"/>
                <a:gd name="f14" fmla="val 1831"/>
                <a:gd name="f15" fmla="val 6821"/>
                <a:gd name="f16" fmla="val 1214"/>
                <a:gd name="f17" fmla="*/ f0 1 7589"/>
                <a:gd name="f18" fmla="*/ f1 1 2259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7589"/>
                <a:gd name="f25" fmla="*/ f22 1 2259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589" h="2259">
                  <a:moveTo>
                    <a:pt x="f5" y="f2"/>
                  </a:moveTo>
                  <a:lnTo>
                    <a:pt x="f6" y="f7"/>
                  </a:lnTo>
                  <a:lnTo>
                    <a:pt x="f8" y="f7"/>
                  </a:lnTo>
                  <a:cubicBezTo>
                    <a:pt x="f9" y="f7"/>
                    <a:pt x="f2" y="f10"/>
                    <a:pt x="f2" y="f11"/>
                  </a:cubicBezTo>
                  <a:cubicBezTo>
                    <a:pt x="f2" y="f12"/>
                    <a:pt x="f9" y="f4"/>
                    <a:pt x="f8" y="f4"/>
                  </a:cubicBezTo>
                  <a:lnTo>
                    <a:pt x="f3" y="f4"/>
                  </a:lnTo>
                  <a:cubicBezTo>
                    <a:pt x="f13" y="f14"/>
                    <a:pt x="f15" y="f16"/>
                    <a:pt x="f15" y="f8"/>
                  </a:cubicBezTo>
                  <a:lnTo>
                    <a:pt x="f1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5777;p66">
              <a:extLst>
                <a:ext uri="{FF2B5EF4-FFF2-40B4-BE49-F238E27FC236}">
                  <a16:creationId xmlns:a16="http://schemas.microsoft.com/office/drawing/2014/main" id="{2F41D253-D8A9-D296-7877-9CB2167E1940}"/>
                </a:ext>
              </a:extLst>
            </p:cNvPr>
            <p:cNvSpPr/>
            <p:nvPr/>
          </p:nvSpPr>
          <p:spPr>
            <a:xfrm>
              <a:off x="6432410" y="2966743"/>
              <a:ext cx="180164" cy="397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245"/>
                <a:gd name="f4" fmla="val 2260"/>
                <a:gd name="f5" fmla="val 1"/>
                <a:gd name="f6" fmla="val 567"/>
                <a:gd name="f7" fmla="val 1500"/>
                <a:gd name="f8" fmla="val 756"/>
                <a:gd name="f9" fmla="val 2259"/>
                <a:gd name="f10" fmla="val 1693"/>
                <a:gd name="f11" fmla="*/ f0 1 10245"/>
                <a:gd name="f12" fmla="*/ f1 1 2260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0245"/>
                <a:gd name="f19" fmla="*/ f16 1 2260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0245" h="2260">
                  <a:moveTo>
                    <a:pt x="f5" y="f5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3" y="f9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3" name="Google Shape;5778;p66">
              <a:extLst>
                <a:ext uri="{FF2B5EF4-FFF2-40B4-BE49-F238E27FC236}">
                  <a16:creationId xmlns:a16="http://schemas.microsoft.com/office/drawing/2014/main" id="{F45AE9A9-0DEA-21E7-F56C-C06419BE442C}"/>
                </a:ext>
              </a:extLst>
            </p:cNvPr>
            <p:cNvSpPr/>
            <p:nvPr/>
          </p:nvSpPr>
          <p:spPr>
            <a:xfrm>
              <a:off x="6632435" y="2907179"/>
              <a:ext cx="119164" cy="993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5647"/>
                <a:gd name="f5" fmla="val 5646"/>
                <a:gd name="f6" fmla="val 6775"/>
                <a:gd name="f7" fmla="*/ f0 1 6776"/>
                <a:gd name="f8" fmla="*/ f1 1 564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776"/>
                <a:gd name="f15" fmla="*/ f12 1 564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776" h="5647">
                  <a:moveTo>
                    <a:pt x="f2" y="f2"/>
                  </a:moveTo>
                  <a:lnTo>
                    <a:pt x="f2" y="f5"/>
                  </a:lnTo>
                  <a:lnTo>
                    <a:pt x="f6" y="f5"/>
                  </a:lnTo>
                  <a:lnTo>
                    <a:pt x="f6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4" name="Google Shape;5779;p66">
              <a:extLst>
                <a:ext uri="{FF2B5EF4-FFF2-40B4-BE49-F238E27FC236}">
                  <a16:creationId xmlns:a16="http://schemas.microsoft.com/office/drawing/2014/main" id="{D643D69B-72C5-764D-6044-71B29BD90CD4}"/>
                </a:ext>
              </a:extLst>
            </p:cNvPr>
            <p:cNvSpPr/>
            <p:nvPr/>
          </p:nvSpPr>
          <p:spPr>
            <a:xfrm>
              <a:off x="6632435" y="3026325"/>
              <a:ext cx="119164" cy="298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1696"/>
                <a:gd name="f5" fmla="val 567"/>
                <a:gd name="f6" fmla="val 1190"/>
                <a:gd name="f7" fmla="val 506"/>
                <a:gd name="f8" fmla="val 1129"/>
                <a:gd name="f9" fmla="val 5646"/>
                <a:gd name="f10" fmla="val 6270"/>
                <a:gd name="f11" fmla="val 6775"/>
                <a:gd name="f12" fmla="*/ f0 1 6776"/>
                <a:gd name="f13" fmla="*/ f1 1 169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6776"/>
                <a:gd name="f20" fmla="*/ f17 1 169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6776" h="1696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4"/>
                    <a:pt x="f8" y="f4"/>
                  </a:cubicBezTo>
                  <a:lnTo>
                    <a:pt x="f9" y="f4"/>
                  </a:lnTo>
                  <a:cubicBezTo>
                    <a:pt x="f10" y="f4"/>
                    <a:pt x="f11" y="f6"/>
                    <a:pt x="f11" y="f5"/>
                  </a:cubicBezTo>
                  <a:lnTo>
                    <a:pt x="f11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5780;p66">
              <a:extLst>
                <a:ext uri="{FF2B5EF4-FFF2-40B4-BE49-F238E27FC236}">
                  <a16:creationId xmlns:a16="http://schemas.microsoft.com/office/drawing/2014/main" id="{24998626-4A92-742E-22EA-66888EFD8920}"/>
                </a:ext>
              </a:extLst>
            </p:cNvPr>
            <p:cNvSpPr/>
            <p:nvPr/>
          </p:nvSpPr>
          <p:spPr>
            <a:xfrm>
              <a:off x="6432410" y="2748311"/>
              <a:ext cx="338931" cy="1985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273"/>
                <a:gd name="f4" fmla="val 11293"/>
                <a:gd name="f5" fmla="val 1693"/>
                <a:gd name="f6" fmla="val 756"/>
                <a:gd name="f7" fmla="val 1"/>
                <a:gd name="f8" fmla="val 759"/>
                <a:gd name="f9" fmla="val 1696"/>
                <a:gd name="f10" fmla="val 10245"/>
                <a:gd name="f11" fmla="val 7342"/>
                <a:gd name="f12" fmla="val 6092"/>
                <a:gd name="f13" fmla="val 11257"/>
                <a:gd name="f14" fmla="val 5083"/>
                <a:gd name="f15" fmla="val 12503"/>
                <a:gd name="f16" fmla="val 17020"/>
                <a:gd name="f17" fmla="val 18201"/>
                <a:gd name="f18" fmla="val 19179"/>
                <a:gd name="f19" fmla="val 5993"/>
                <a:gd name="f20" fmla="val 7167"/>
                <a:gd name="f21" fmla="val 19270"/>
                <a:gd name="f22" fmla="val 18514"/>
                <a:gd name="f23" fmla="val 17577"/>
                <a:gd name="f24" fmla="*/ f0 1 19273"/>
                <a:gd name="f25" fmla="*/ f1 1 11293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19273"/>
                <a:gd name="f32" fmla="*/ f29 1 11293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19273" h="11293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10" y="f4"/>
                  </a:lnTo>
                  <a:lnTo>
                    <a:pt x="f10" y="f11"/>
                  </a:lnTo>
                  <a:cubicBezTo>
                    <a:pt x="f10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9"/>
                    <a:pt x="f3" y="f20"/>
                  </a:cubicBezTo>
                  <a:lnTo>
                    <a:pt x="f3" y="f9"/>
                  </a:lnTo>
                  <a:cubicBezTo>
                    <a:pt x="f21" y="f8"/>
                    <a:pt x="f22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5781;p66">
              <a:extLst>
                <a:ext uri="{FF2B5EF4-FFF2-40B4-BE49-F238E27FC236}">
                  <a16:creationId xmlns:a16="http://schemas.microsoft.com/office/drawing/2014/main" id="{29EF2D69-AEF8-C02E-E87A-B80FA847EC8E}"/>
                </a:ext>
              </a:extLst>
            </p:cNvPr>
            <p:cNvSpPr/>
            <p:nvPr/>
          </p:nvSpPr>
          <p:spPr>
            <a:xfrm>
              <a:off x="6632435" y="2857554"/>
              <a:ext cx="119164" cy="297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76"/>
                <a:gd name="f4" fmla="val 1693"/>
                <a:gd name="f5" fmla="val 1129"/>
                <a:gd name="f6" fmla="val 1"/>
                <a:gd name="f7" fmla="val 506"/>
                <a:gd name="f8" fmla="val 503"/>
                <a:gd name="f9" fmla="val 1130"/>
                <a:gd name="f10" fmla="val 6775"/>
                <a:gd name="f11" fmla="val 6270"/>
                <a:gd name="f12" fmla="val 5646"/>
                <a:gd name="f13" fmla="*/ f0 1 6776"/>
                <a:gd name="f14" fmla="*/ f1 1 1693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6776"/>
                <a:gd name="f21" fmla="*/ f18 1 1693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6776" h="1693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4"/>
                  </a:lnTo>
                  <a:lnTo>
                    <a:pt x="f10" y="f4"/>
                  </a:lnTo>
                  <a:lnTo>
                    <a:pt x="f10" y="f9"/>
                  </a:lnTo>
                  <a:cubicBezTo>
                    <a:pt x="f10" y="f8"/>
                    <a:pt x="f11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algn="r" defTabSz="914378" rtl="1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17" name="Text Placeholder 1">
            <a:extLst>
              <a:ext uri="{FF2B5EF4-FFF2-40B4-BE49-F238E27FC236}">
                <a16:creationId xmlns:a16="http://schemas.microsoft.com/office/drawing/2014/main" id="{62062AD1-B30D-873A-4EBC-B9FF9F1BB7C8}"/>
              </a:ext>
            </a:extLst>
          </p:cNvPr>
          <p:cNvSpPr txBox="1">
            <a:spLocks/>
          </p:cNvSpPr>
          <p:nvPr/>
        </p:nvSpPr>
        <p:spPr>
          <a:xfrm>
            <a:off x="783772" y="193395"/>
            <a:ext cx="7003286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A</a:t>
            </a:r>
          </a:p>
        </p:txBody>
      </p:sp>
      <p:grpSp>
        <p:nvGrpSpPr>
          <p:cNvPr id="119" name="Google Shape;139;p16">
            <a:extLst>
              <a:ext uri="{FF2B5EF4-FFF2-40B4-BE49-F238E27FC236}">
                <a16:creationId xmlns:a16="http://schemas.microsoft.com/office/drawing/2014/main" id="{155A7DD8-C2B7-6D33-25A6-559C7920FC8B}"/>
              </a:ext>
            </a:extLst>
          </p:cNvPr>
          <p:cNvGrpSpPr/>
          <p:nvPr/>
        </p:nvGrpSpPr>
        <p:grpSpPr>
          <a:xfrm>
            <a:off x="-25076" y="1945330"/>
            <a:ext cx="1382588" cy="3235070"/>
            <a:chOff x="2307650" y="1307994"/>
            <a:chExt cx="1382588" cy="3235070"/>
          </a:xfrm>
        </p:grpSpPr>
        <p:grpSp>
          <p:nvGrpSpPr>
            <p:cNvPr id="120" name="Google Shape;140;p16">
              <a:extLst>
                <a:ext uri="{FF2B5EF4-FFF2-40B4-BE49-F238E27FC236}">
                  <a16:creationId xmlns:a16="http://schemas.microsoft.com/office/drawing/2014/main" id="{999FB225-FC99-4729-76A3-490A2B2FB0CB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135" name="Google Shape;141;p16">
                <a:extLst>
                  <a:ext uri="{FF2B5EF4-FFF2-40B4-BE49-F238E27FC236}">
                    <a16:creationId xmlns:a16="http://schemas.microsoft.com/office/drawing/2014/main" id="{A576F082-1311-2E6B-645B-6D79B4EDC7DA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42;p16">
                <a:extLst>
                  <a:ext uri="{FF2B5EF4-FFF2-40B4-BE49-F238E27FC236}">
                    <a16:creationId xmlns:a16="http://schemas.microsoft.com/office/drawing/2014/main" id="{2306E250-D20B-DE8D-DCE3-A92FC03BE3A8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" name="Google Shape;143;p16">
              <a:extLst>
                <a:ext uri="{FF2B5EF4-FFF2-40B4-BE49-F238E27FC236}">
                  <a16:creationId xmlns:a16="http://schemas.microsoft.com/office/drawing/2014/main" id="{DBDD06CA-450C-1D88-7699-68EE9654EFF4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133" name="Google Shape;144;p16">
                <a:extLst>
                  <a:ext uri="{FF2B5EF4-FFF2-40B4-BE49-F238E27FC236}">
                    <a16:creationId xmlns:a16="http://schemas.microsoft.com/office/drawing/2014/main" id="{3D673869-C128-1521-1242-C0A79E8E4735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45;p16">
                <a:extLst>
                  <a:ext uri="{FF2B5EF4-FFF2-40B4-BE49-F238E27FC236}">
                    <a16:creationId xmlns:a16="http://schemas.microsoft.com/office/drawing/2014/main" id="{C09033C6-BEAB-9BCA-C5A2-6FF89FD8C757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2" name="Google Shape;146;p16">
              <a:extLst>
                <a:ext uri="{FF2B5EF4-FFF2-40B4-BE49-F238E27FC236}">
                  <a16:creationId xmlns:a16="http://schemas.microsoft.com/office/drawing/2014/main" id="{71CE1DE0-F1F0-2C7D-8628-5889279D4EC9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47;p16">
              <a:extLst>
                <a:ext uri="{FF2B5EF4-FFF2-40B4-BE49-F238E27FC236}">
                  <a16:creationId xmlns:a16="http://schemas.microsoft.com/office/drawing/2014/main" id="{75230B33-7F73-7EA4-723C-9CA56569925F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48;p16">
              <a:extLst>
                <a:ext uri="{FF2B5EF4-FFF2-40B4-BE49-F238E27FC236}">
                  <a16:creationId xmlns:a16="http://schemas.microsoft.com/office/drawing/2014/main" id="{C0227676-890B-64D0-9A8E-DC1D2F38E2FF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5" name="Google Shape;149;p16">
              <a:extLst>
                <a:ext uri="{FF2B5EF4-FFF2-40B4-BE49-F238E27FC236}">
                  <a16:creationId xmlns:a16="http://schemas.microsoft.com/office/drawing/2014/main" id="{87BA5C2B-5830-1FA2-874C-3EA99C752AC2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126" name="Google Shape;150;p16">
                <a:extLst>
                  <a:ext uri="{FF2B5EF4-FFF2-40B4-BE49-F238E27FC236}">
                    <a16:creationId xmlns:a16="http://schemas.microsoft.com/office/drawing/2014/main" id="{9F10A1DB-389C-9DC3-BE6E-59029394F587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51;p16">
                <a:extLst>
                  <a:ext uri="{FF2B5EF4-FFF2-40B4-BE49-F238E27FC236}">
                    <a16:creationId xmlns:a16="http://schemas.microsoft.com/office/drawing/2014/main" id="{09FE7E95-55B3-EAC5-7362-C7235AAE4844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52;p16">
                <a:extLst>
                  <a:ext uri="{FF2B5EF4-FFF2-40B4-BE49-F238E27FC236}">
                    <a16:creationId xmlns:a16="http://schemas.microsoft.com/office/drawing/2014/main" id="{C6279107-7BD6-1566-E980-846E00AE24C7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53;p16">
                <a:extLst>
                  <a:ext uri="{FF2B5EF4-FFF2-40B4-BE49-F238E27FC236}">
                    <a16:creationId xmlns:a16="http://schemas.microsoft.com/office/drawing/2014/main" id="{2FB14DC2-DC74-5978-2006-B16E60EC0AB9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54;p16">
                <a:extLst>
                  <a:ext uri="{FF2B5EF4-FFF2-40B4-BE49-F238E27FC236}">
                    <a16:creationId xmlns:a16="http://schemas.microsoft.com/office/drawing/2014/main" id="{3C98784F-D3E2-FE15-1D49-B5EA2A91AEDF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55;p16">
                <a:extLst>
                  <a:ext uri="{FF2B5EF4-FFF2-40B4-BE49-F238E27FC236}">
                    <a16:creationId xmlns:a16="http://schemas.microsoft.com/office/drawing/2014/main" id="{AC00B136-4D73-55DE-8836-8DB71D4FE82C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56;p16">
                <a:extLst>
                  <a:ext uri="{FF2B5EF4-FFF2-40B4-BE49-F238E27FC236}">
                    <a16:creationId xmlns:a16="http://schemas.microsoft.com/office/drawing/2014/main" id="{C4129518-3B04-8BC2-CA06-FC3BEEF97C8A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7" name="Google Shape;139;p16">
            <a:extLst>
              <a:ext uri="{FF2B5EF4-FFF2-40B4-BE49-F238E27FC236}">
                <a16:creationId xmlns:a16="http://schemas.microsoft.com/office/drawing/2014/main" id="{281DEACB-C587-FD6D-B4B1-7A1A486F0CFF}"/>
              </a:ext>
            </a:extLst>
          </p:cNvPr>
          <p:cNvGrpSpPr/>
          <p:nvPr/>
        </p:nvGrpSpPr>
        <p:grpSpPr>
          <a:xfrm flipH="1">
            <a:off x="7698818" y="1888684"/>
            <a:ext cx="1430731" cy="3235070"/>
            <a:chOff x="2307650" y="1307994"/>
            <a:chExt cx="1382588" cy="3235070"/>
          </a:xfrm>
        </p:grpSpPr>
        <p:grpSp>
          <p:nvGrpSpPr>
            <p:cNvPr id="138" name="Google Shape;140;p16">
              <a:extLst>
                <a:ext uri="{FF2B5EF4-FFF2-40B4-BE49-F238E27FC236}">
                  <a16:creationId xmlns:a16="http://schemas.microsoft.com/office/drawing/2014/main" id="{A93BEC6B-46DE-7455-BBB2-E3363A574387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153" name="Google Shape;141;p16">
                <a:extLst>
                  <a:ext uri="{FF2B5EF4-FFF2-40B4-BE49-F238E27FC236}">
                    <a16:creationId xmlns:a16="http://schemas.microsoft.com/office/drawing/2014/main" id="{3E772126-411B-CB34-3FAF-9FEC20A900E1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42;p16">
                <a:extLst>
                  <a:ext uri="{FF2B5EF4-FFF2-40B4-BE49-F238E27FC236}">
                    <a16:creationId xmlns:a16="http://schemas.microsoft.com/office/drawing/2014/main" id="{AED28774-E0A1-4CA8-E2F3-45A99008E35A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" name="Google Shape;143;p16">
              <a:extLst>
                <a:ext uri="{FF2B5EF4-FFF2-40B4-BE49-F238E27FC236}">
                  <a16:creationId xmlns:a16="http://schemas.microsoft.com/office/drawing/2014/main" id="{1D4CD48B-F8FF-621A-EDAB-EE218E98B350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151" name="Google Shape;144;p16">
                <a:extLst>
                  <a:ext uri="{FF2B5EF4-FFF2-40B4-BE49-F238E27FC236}">
                    <a16:creationId xmlns:a16="http://schemas.microsoft.com/office/drawing/2014/main" id="{6EF0F9F9-938A-7FAC-3D0D-36DE8B111952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45;p16">
                <a:extLst>
                  <a:ext uri="{FF2B5EF4-FFF2-40B4-BE49-F238E27FC236}">
                    <a16:creationId xmlns:a16="http://schemas.microsoft.com/office/drawing/2014/main" id="{66038876-84EC-FBE2-AD02-AF5218AE97F8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0" name="Google Shape;146;p16">
              <a:extLst>
                <a:ext uri="{FF2B5EF4-FFF2-40B4-BE49-F238E27FC236}">
                  <a16:creationId xmlns:a16="http://schemas.microsoft.com/office/drawing/2014/main" id="{D957354D-E4F8-FF0D-7487-FF3E90B018BA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7;p16">
              <a:extLst>
                <a:ext uri="{FF2B5EF4-FFF2-40B4-BE49-F238E27FC236}">
                  <a16:creationId xmlns:a16="http://schemas.microsoft.com/office/drawing/2014/main" id="{32975667-D2A7-BD82-EFF8-1DE5ECB3E8BB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8;p16">
              <a:extLst>
                <a:ext uri="{FF2B5EF4-FFF2-40B4-BE49-F238E27FC236}">
                  <a16:creationId xmlns:a16="http://schemas.microsoft.com/office/drawing/2014/main" id="{65290267-C126-64A7-67E6-E4248A6F87C1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3" name="Google Shape;149;p16">
              <a:extLst>
                <a:ext uri="{FF2B5EF4-FFF2-40B4-BE49-F238E27FC236}">
                  <a16:creationId xmlns:a16="http://schemas.microsoft.com/office/drawing/2014/main" id="{3D7ACE6F-38D3-E8BE-B742-F1D47ABAB98E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144" name="Google Shape;150;p16">
                <a:extLst>
                  <a:ext uri="{FF2B5EF4-FFF2-40B4-BE49-F238E27FC236}">
                    <a16:creationId xmlns:a16="http://schemas.microsoft.com/office/drawing/2014/main" id="{D79F9DF3-4CE4-4BE5-8E36-DCA005FC18CE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51;p16">
                <a:extLst>
                  <a:ext uri="{FF2B5EF4-FFF2-40B4-BE49-F238E27FC236}">
                    <a16:creationId xmlns:a16="http://schemas.microsoft.com/office/drawing/2014/main" id="{EBE31268-E8C5-9414-C045-D09C5B2504DC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52;p16">
                <a:extLst>
                  <a:ext uri="{FF2B5EF4-FFF2-40B4-BE49-F238E27FC236}">
                    <a16:creationId xmlns:a16="http://schemas.microsoft.com/office/drawing/2014/main" id="{C73DEF46-CFD0-05F5-158C-6DE89960FC84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53;p16">
                <a:extLst>
                  <a:ext uri="{FF2B5EF4-FFF2-40B4-BE49-F238E27FC236}">
                    <a16:creationId xmlns:a16="http://schemas.microsoft.com/office/drawing/2014/main" id="{6C182A08-0246-072E-5A52-FD0B89B35B25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54;p16">
                <a:extLst>
                  <a:ext uri="{FF2B5EF4-FFF2-40B4-BE49-F238E27FC236}">
                    <a16:creationId xmlns:a16="http://schemas.microsoft.com/office/drawing/2014/main" id="{EF7A3150-89E9-ABF4-D33E-237D53C7D2DE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55;p16">
                <a:extLst>
                  <a:ext uri="{FF2B5EF4-FFF2-40B4-BE49-F238E27FC236}">
                    <a16:creationId xmlns:a16="http://schemas.microsoft.com/office/drawing/2014/main" id="{C5B0F313-34EE-5EEB-CB5D-AB6134B2DCF7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6;p16">
                <a:extLst>
                  <a:ext uri="{FF2B5EF4-FFF2-40B4-BE49-F238E27FC236}">
                    <a16:creationId xmlns:a16="http://schemas.microsoft.com/office/drawing/2014/main" id="{FF77D9FB-D983-89A4-62C9-35B4B654B1E7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5" name="Google Shape;96;p15">
            <a:extLst>
              <a:ext uri="{FF2B5EF4-FFF2-40B4-BE49-F238E27FC236}">
                <a16:creationId xmlns:a16="http://schemas.microsoft.com/office/drawing/2014/main" id="{B1AF3570-1E55-874F-7765-7B73CBF1C9BA}"/>
              </a:ext>
            </a:extLst>
          </p:cNvPr>
          <p:cNvGrpSpPr/>
          <p:nvPr/>
        </p:nvGrpSpPr>
        <p:grpSpPr>
          <a:xfrm rot="5400000">
            <a:off x="7064110" y="-881402"/>
            <a:ext cx="475311" cy="3522884"/>
            <a:chOff x="6394458" y="-29700"/>
            <a:chExt cx="701981" cy="5202900"/>
          </a:xfrm>
        </p:grpSpPr>
        <p:grpSp>
          <p:nvGrpSpPr>
            <p:cNvPr id="156" name="Google Shape;97;p15">
              <a:extLst>
                <a:ext uri="{FF2B5EF4-FFF2-40B4-BE49-F238E27FC236}">
                  <a16:creationId xmlns:a16="http://schemas.microsoft.com/office/drawing/2014/main" id="{61CDD595-31C6-9E48-58F6-A1855227AAC8}"/>
                </a:ext>
              </a:extLst>
            </p:cNvPr>
            <p:cNvGrpSpPr/>
            <p:nvPr/>
          </p:nvGrpSpPr>
          <p:grpSpPr>
            <a:xfrm>
              <a:off x="6482089" y="-29700"/>
              <a:ext cx="526719" cy="5202900"/>
              <a:chOff x="6482089" y="-29700"/>
              <a:chExt cx="526719" cy="5202900"/>
            </a:xfrm>
          </p:grpSpPr>
          <p:sp>
            <p:nvSpPr>
              <p:cNvPr id="172" name="Google Shape;98;p15">
                <a:extLst>
                  <a:ext uri="{FF2B5EF4-FFF2-40B4-BE49-F238E27FC236}">
                    <a16:creationId xmlns:a16="http://schemas.microsoft.com/office/drawing/2014/main" id="{356CF0A6-9811-A677-58AC-4FD23E541518}"/>
                  </a:ext>
                </a:extLst>
              </p:cNvPr>
              <p:cNvSpPr/>
              <p:nvPr/>
            </p:nvSpPr>
            <p:spPr>
              <a:xfrm rot="5400000" flipH="1">
                <a:off x="4144075" y="2368350"/>
                <a:ext cx="52029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99;p15">
                <a:extLst>
                  <a:ext uri="{FF2B5EF4-FFF2-40B4-BE49-F238E27FC236}">
                    <a16:creationId xmlns:a16="http://schemas.microsoft.com/office/drawing/2014/main" id="{BABD7EF3-C4E2-5D50-E0E8-56D39D46DA71}"/>
                  </a:ext>
                </a:extLst>
              </p:cNvPr>
              <p:cNvSpPr/>
              <p:nvPr/>
            </p:nvSpPr>
            <p:spPr>
              <a:xfrm rot="5400000">
                <a:off x="6532225" y="4154395"/>
                <a:ext cx="4266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00;p15">
                <a:extLst>
                  <a:ext uri="{FF2B5EF4-FFF2-40B4-BE49-F238E27FC236}">
                    <a16:creationId xmlns:a16="http://schemas.microsoft.com/office/drawing/2014/main" id="{438F439B-29F9-6C48-B500-7BBEE39BFB56}"/>
                  </a:ext>
                </a:extLst>
              </p:cNvPr>
              <p:cNvSpPr/>
              <p:nvPr/>
            </p:nvSpPr>
            <p:spPr>
              <a:xfrm rot="10800000">
                <a:off x="6482092" y="425939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01;p15">
                <a:extLst>
                  <a:ext uri="{FF2B5EF4-FFF2-40B4-BE49-F238E27FC236}">
                    <a16:creationId xmlns:a16="http://schemas.microsoft.com/office/drawing/2014/main" id="{6646DB93-074A-43C0-F430-AF2B94AD50D9}"/>
                  </a:ext>
                </a:extLst>
              </p:cNvPr>
              <p:cNvSpPr/>
              <p:nvPr/>
            </p:nvSpPr>
            <p:spPr>
              <a:xfrm rot="-5400000">
                <a:off x="6519175" y="569105"/>
                <a:ext cx="452700" cy="4071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02;p15">
                <a:extLst>
                  <a:ext uri="{FF2B5EF4-FFF2-40B4-BE49-F238E27FC236}">
                    <a16:creationId xmlns:a16="http://schemas.microsoft.com/office/drawing/2014/main" id="{17EA4F4D-BE09-443B-9FF6-7253ED63FC96}"/>
                  </a:ext>
                </a:extLst>
              </p:cNvPr>
              <p:cNvSpPr/>
              <p:nvPr/>
            </p:nvSpPr>
            <p:spPr>
              <a:xfrm>
                <a:off x="6482089" y="67425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7" name="Google Shape;103;p15">
              <a:extLst>
                <a:ext uri="{FF2B5EF4-FFF2-40B4-BE49-F238E27FC236}">
                  <a16:creationId xmlns:a16="http://schemas.microsoft.com/office/drawing/2014/main" id="{8384CE4F-BA52-8964-2B21-F4B374B3ACF1}"/>
                </a:ext>
              </a:extLst>
            </p:cNvPr>
            <p:cNvGrpSpPr/>
            <p:nvPr/>
          </p:nvGrpSpPr>
          <p:grpSpPr>
            <a:xfrm rot="5400000">
              <a:off x="6401231" y="2220759"/>
              <a:ext cx="688435" cy="701981"/>
              <a:chOff x="785335" y="2087786"/>
              <a:chExt cx="584162" cy="595657"/>
            </a:xfrm>
          </p:grpSpPr>
          <p:sp>
            <p:nvSpPr>
              <p:cNvPr id="158" name="Google Shape;104;p15">
                <a:extLst>
                  <a:ext uri="{FF2B5EF4-FFF2-40B4-BE49-F238E27FC236}">
                    <a16:creationId xmlns:a16="http://schemas.microsoft.com/office/drawing/2014/main" id="{9FD4622D-B738-0A9E-45C5-368538E9C438}"/>
                  </a:ext>
                </a:extLst>
              </p:cNvPr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05;p15">
                <a:extLst>
                  <a:ext uri="{FF2B5EF4-FFF2-40B4-BE49-F238E27FC236}">
                    <a16:creationId xmlns:a16="http://schemas.microsoft.com/office/drawing/2014/main" id="{2CF4AC0F-0BD8-2034-6F16-C9366631440F}"/>
                  </a:ext>
                </a:extLst>
              </p:cNvPr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06;p15">
                <a:extLst>
                  <a:ext uri="{FF2B5EF4-FFF2-40B4-BE49-F238E27FC236}">
                    <a16:creationId xmlns:a16="http://schemas.microsoft.com/office/drawing/2014/main" id="{CA358BE9-0026-D201-2BFD-1D4CA302ED67}"/>
                  </a:ext>
                </a:extLst>
              </p:cNvPr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07;p15">
                <a:extLst>
                  <a:ext uri="{FF2B5EF4-FFF2-40B4-BE49-F238E27FC236}">
                    <a16:creationId xmlns:a16="http://schemas.microsoft.com/office/drawing/2014/main" id="{1CC0E932-4EB2-A001-D1D3-3474CA0550BD}"/>
                  </a:ext>
                </a:extLst>
              </p:cNvPr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08;p15">
                <a:extLst>
                  <a:ext uri="{FF2B5EF4-FFF2-40B4-BE49-F238E27FC236}">
                    <a16:creationId xmlns:a16="http://schemas.microsoft.com/office/drawing/2014/main" id="{6C511D4D-8B90-A2C0-8EAF-E363E95A6AF6}"/>
                  </a:ext>
                </a:extLst>
              </p:cNvPr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09;p15">
                <a:extLst>
                  <a:ext uri="{FF2B5EF4-FFF2-40B4-BE49-F238E27FC236}">
                    <a16:creationId xmlns:a16="http://schemas.microsoft.com/office/drawing/2014/main" id="{066AE360-4304-428D-7C7D-678FFCA4C899}"/>
                  </a:ext>
                </a:extLst>
              </p:cNvPr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10;p15">
                <a:extLst>
                  <a:ext uri="{FF2B5EF4-FFF2-40B4-BE49-F238E27FC236}">
                    <a16:creationId xmlns:a16="http://schemas.microsoft.com/office/drawing/2014/main" id="{B52EDACC-D2B3-BCD3-299C-12AA1956C1BA}"/>
                  </a:ext>
                </a:extLst>
              </p:cNvPr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11;p15">
                <a:extLst>
                  <a:ext uri="{FF2B5EF4-FFF2-40B4-BE49-F238E27FC236}">
                    <a16:creationId xmlns:a16="http://schemas.microsoft.com/office/drawing/2014/main" id="{A2E30809-0ED8-001E-FF4C-32D45EE2E9F3}"/>
                  </a:ext>
                </a:extLst>
              </p:cNvPr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12;p15">
                <a:extLst>
                  <a:ext uri="{FF2B5EF4-FFF2-40B4-BE49-F238E27FC236}">
                    <a16:creationId xmlns:a16="http://schemas.microsoft.com/office/drawing/2014/main" id="{AF47212F-F69D-549B-E78B-2DE5F7968BA4}"/>
                  </a:ext>
                </a:extLst>
              </p:cNvPr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13;p15">
                <a:extLst>
                  <a:ext uri="{FF2B5EF4-FFF2-40B4-BE49-F238E27FC236}">
                    <a16:creationId xmlns:a16="http://schemas.microsoft.com/office/drawing/2014/main" id="{78CFE9BF-B84C-CB5C-9CB2-111E79C040CA}"/>
                  </a:ext>
                </a:extLst>
              </p:cNvPr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14;p15">
                <a:extLst>
                  <a:ext uri="{FF2B5EF4-FFF2-40B4-BE49-F238E27FC236}">
                    <a16:creationId xmlns:a16="http://schemas.microsoft.com/office/drawing/2014/main" id="{D7791629-5DA0-77CF-8CC6-FFB9CD0AD72F}"/>
                  </a:ext>
                </a:extLst>
              </p:cNvPr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15;p15">
                <a:extLst>
                  <a:ext uri="{FF2B5EF4-FFF2-40B4-BE49-F238E27FC236}">
                    <a16:creationId xmlns:a16="http://schemas.microsoft.com/office/drawing/2014/main" id="{52E765B1-7970-DA96-0C01-47A91150EEB8}"/>
                  </a:ext>
                </a:extLst>
              </p:cNvPr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16;p15">
                <a:extLst>
                  <a:ext uri="{FF2B5EF4-FFF2-40B4-BE49-F238E27FC236}">
                    <a16:creationId xmlns:a16="http://schemas.microsoft.com/office/drawing/2014/main" id="{50ED3B61-7B60-002D-143A-C8A373BCD5F3}"/>
                  </a:ext>
                </a:extLst>
              </p:cNvPr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17;p15">
                <a:extLst>
                  <a:ext uri="{FF2B5EF4-FFF2-40B4-BE49-F238E27FC236}">
                    <a16:creationId xmlns:a16="http://schemas.microsoft.com/office/drawing/2014/main" id="{1F37590A-F8BB-36FE-090C-5E72E2CBDBC0}"/>
                  </a:ext>
                </a:extLst>
              </p:cNvPr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62314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39;p16">
            <a:extLst>
              <a:ext uri="{FF2B5EF4-FFF2-40B4-BE49-F238E27FC236}">
                <a16:creationId xmlns:a16="http://schemas.microsoft.com/office/drawing/2014/main" id="{9DFEDC81-968B-02CE-0BDF-342834A53F04}"/>
              </a:ext>
            </a:extLst>
          </p:cNvPr>
          <p:cNvGrpSpPr/>
          <p:nvPr/>
        </p:nvGrpSpPr>
        <p:grpSpPr>
          <a:xfrm>
            <a:off x="-25076" y="1945330"/>
            <a:ext cx="1382588" cy="3235070"/>
            <a:chOff x="2307650" y="1307994"/>
            <a:chExt cx="1382588" cy="3235070"/>
          </a:xfrm>
        </p:grpSpPr>
        <p:grpSp>
          <p:nvGrpSpPr>
            <p:cNvPr id="4" name="Google Shape;140;p16">
              <a:extLst>
                <a:ext uri="{FF2B5EF4-FFF2-40B4-BE49-F238E27FC236}">
                  <a16:creationId xmlns:a16="http://schemas.microsoft.com/office/drawing/2014/main" id="{AED54AE9-8C74-FAC4-D975-A69A1AE3BD88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19" name="Google Shape;141;p16">
                <a:extLst>
                  <a:ext uri="{FF2B5EF4-FFF2-40B4-BE49-F238E27FC236}">
                    <a16:creationId xmlns:a16="http://schemas.microsoft.com/office/drawing/2014/main" id="{09708E20-9450-05C2-9DE9-A9005C8C4C37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42;p16">
                <a:extLst>
                  <a:ext uri="{FF2B5EF4-FFF2-40B4-BE49-F238E27FC236}">
                    <a16:creationId xmlns:a16="http://schemas.microsoft.com/office/drawing/2014/main" id="{1850B103-A1B8-A62B-8F88-96A8375E69D0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143;p16">
              <a:extLst>
                <a:ext uri="{FF2B5EF4-FFF2-40B4-BE49-F238E27FC236}">
                  <a16:creationId xmlns:a16="http://schemas.microsoft.com/office/drawing/2014/main" id="{A190E230-A016-BCEA-C1CD-D1327FEEDE7A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17" name="Google Shape;144;p16">
                <a:extLst>
                  <a:ext uri="{FF2B5EF4-FFF2-40B4-BE49-F238E27FC236}">
                    <a16:creationId xmlns:a16="http://schemas.microsoft.com/office/drawing/2014/main" id="{E95E9AC9-2F36-6E98-89B0-C0581AAD7903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45;p16">
                <a:extLst>
                  <a:ext uri="{FF2B5EF4-FFF2-40B4-BE49-F238E27FC236}">
                    <a16:creationId xmlns:a16="http://schemas.microsoft.com/office/drawing/2014/main" id="{BBEBBE04-866D-3A04-D5B0-25A4130BFE3D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Google Shape;146;p16">
              <a:extLst>
                <a:ext uri="{FF2B5EF4-FFF2-40B4-BE49-F238E27FC236}">
                  <a16:creationId xmlns:a16="http://schemas.microsoft.com/office/drawing/2014/main" id="{D8A02FB6-0472-2AB7-BD7F-EA911474D6D9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7;p16">
              <a:extLst>
                <a:ext uri="{FF2B5EF4-FFF2-40B4-BE49-F238E27FC236}">
                  <a16:creationId xmlns:a16="http://schemas.microsoft.com/office/drawing/2014/main" id="{6B394A23-67F0-D8AE-B7E2-90C8ADE19E22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;p16">
              <a:extLst>
                <a:ext uri="{FF2B5EF4-FFF2-40B4-BE49-F238E27FC236}">
                  <a16:creationId xmlns:a16="http://schemas.microsoft.com/office/drawing/2014/main" id="{35B0FB84-CD95-6049-8C5D-611538D8E509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49;p16">
              <a:extLst>
                <a:ext uri="{FF2B5EF4-FFF2-40B4-BE49-F238E27FC236}">
                  <a16:creationId xmlns:a16="http://schemas.microsoft.com/office/drawing/2014/main" id="{F78C39CF-61A7-86FC-1A28-D11543C1093F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10" name="Google Shape;150;p16">
                <a:extLst>
                  <a:ext uri="{FF2B5EF4-FFF2-40B4-BE49-F238E27FC236}">
                    <a16:creationId xmlns:a16="http://schemas.microsoft.com/office/drawing/2014/main" id="{B13AD316-A9AF-6567-CA15-4A4F37487F93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51;p16">
                <a:extLst>
                  <a:ext uri="{FF2B5EF4-FFF2-40B4-BE49-F238E27FC236}">
                    <a16:creationId xmlns:a16="http://schemas.microsoft.com/office/drawing/2014/main" id="{7FE7106E-3C6B-6EEE-9E82-CEB6E551DED7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52;p16">
                <a:extLst>
                  <a:ext uri="{FF2B5EF4-FFF2-40B4-BE49-F238E27FC236}">
                    <a16:creationId xmlns:a16="http://schemas.microsoft.com/office/drawing/2014/main" id="{CBBC2E06-383B-8442-0BDC-D6D02CD4236D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53;p16">
                <a:extLst>
                  <a:ext uri="{FF2B5EF4-FFF2-40B4-BE49-F238E27FC236}">
                    <a16:creationId xmlns:a16="http://schemas.microsoft.com/office/drawing/2014/main" id="{110917C3-F69E-715E-5196-68FF9FEF33EF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54;p16">
                <a:extLst>
                  <a:ext uri="{FF2B5EF4-FFF2-40B4-BE49-F238E27FC236}">
                    <a16:creationId xmlns:a16="http://schemas.microsoft.com/office/drawing/2014/main" id="{C8791A92-7CC9-8007-4DF4-3ABDB6090E51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5;p16">
                <a:extLst>
                  <a:ext uri="{FF2B5EF4-FFF2-40B4-BE49-F238E27FC236}">
                    <a16:creationId xmlns:a16="http://schemas.microsoft.com/office/drawing/2014/main" id="{94D4A6D5-9FDA-E5F7-4823-110A2F7228D0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56;p16">
                <a:extLst>
                  <a:ext uri="{FF2B5EF4-FFF2-40B4-BE49-F238E27FC236}">
                    <a16:creationId xmlns:a16="http://schemas.microsoft.com/office/drawing/2014/main" id="{218B25A9-953A-9DEE-9D98-1BAD81AF7887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" name="Google Shape;139;p16">
            <a:extLst>
              <a:ext uri="{FF2B5EF4-FFF2-40B4-BE49-F238E27FC236}">
                <a16:creationId xmlns:a16="http://schemas.microsoft.com/office/drawing/2014/main" id="{FEDCFFBE-8178-EAB8-64F0-63A26D410CD4}"/>
              </a:ext>
            </a:extLst>
          </p:cNvPr>
          <p:cNvGrpSpPr/>
          <p:nvPr/>
        </p:nvGrpSpPr>
        <p:grpSpPr>
          <a:xfrm flipH="1">
            <a:off x="7698818" y="1888684"/>
            <a:ext cx="1430731" cy="3235070"/>
            <a:chOff x="2307650" y="1307994"/>
            <a:chExt cx="1382588" cy="3235070"/>
          </a:xfrm>
        </p:grpSpPr>
        <p:grpSp>
          <p:nvGrpSpPr>
            <p:cNvPr id="22" name="Google Shape;140;p16">
              <a:extLst>
                <a:ext uri="{FF2B5EF4-FFF2-40B4-BE49-F238E27FC236}">
                  <a16:creationId xmlns:a16="http://schemas.microsoft.com/office/drawing/2014/main" id="{D9ACE6EE-07B3-F63C-6D7F-04E7DBD371D5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37" name="Google Shape;141;p16">
                <a:extLst>
                  <a:ext uri="{FF2B5EF4-FFF2-40B4-BE49-F238E27FC236}">
                    <a16:creationId xmlns:a16="http://schemas.microsoft.com/office/drawing/2014/main" id="{56DA5519-A479-D5E4-E249-638B4D23738C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42;p16">
                <a:extLst>
                  <a:ext uri="{FF2B5EF4-FFF2-40B4-BE49-F238E27FC236}">
                    <a16:creationId xmlns:a16="http://schemas.microsoft.com/office/drawing/2014/main" id="{43DD7EF2-8A80-9B76-FBFA-321C15585452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143;p16">
              <a:extLst>
                <a:ext uri="{FF2B5EF4-FFF2-40B4-BE49-F238E27FC236}">
                  <a16:creationId xmlns:a16="http://schemas.microsoft.com/office/drawing/2014/main" id="{D3FA496B-AD59-6A1E-41FD-D34646490963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35" name="Google Shape;144;p16">
                <a:extLst>
                  <a:ext uri="{FF2B5EF4-FFF2-40B4-BE49-F238E27FC236}">
                    <a16:creationId xmlns:a16="http://schemas.microsoft.com/office/drawing/2014/main" id="{78D0E13B-3844-36BB-9B4D-BF5EE349A9F7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45;p16">
                <a:extLst>
                  <a:ext uri="{FF2B5EF4-FFF2-40B4-BE49-F238E27FC236}">
                    <a16:creationId xmlns:a16="http://schemas.microsoft.com/office/drawing/2014/main" id="{EAA82348-9964-216C-C35E-604E910891F6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" name="Google Shape;146;p16">
              <a:extLst>
                <a:ext uri="{FF2B5EF4-FFF2-40B4-BE49-F238E27FC236}">
                  <a16:creationId xmlns:a16="http://schemas.microsoft.com/office/drawing/2014/main" id="{998AC04E-B875-A198-E7C2-35EB3ADB99D4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47;p16">
              <a:extLst>
                <a:ext uri="{FF2B5EF4-FFF2-40B4-BE49-F238E27FC236}">
                  <a16:creationId xmlns:a16="http://schemas.microsoft.com/office/drawing/2014/main" id="{00537B8B-8ED8-A5D5-FE58-8B38FFCF440A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48;p16">
              <a:extLst>
                <a:ext uri="{FF2B5EF4-FFF2-40B4-BE49-F238E27FC236}">
                  <a16:creationId xmlns:a16="http://schemas.microsoft.com/office/drawing/2014/main" id="{E38E11D6-CC51-DA63-DAC8-443437ABD5C7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" name="Google Shape;149;p16">
              <a:extLst>
                <a:ext uri="{FF2B5EF4-FFF2-40B4-BE49-F238E27FC236}">
                  <a16:creationId xmlns:a16="http://schemas.microsoft.com/office/drawing/2014/main" id="{DD4537C6-AFFF-0F81-34DD-97875B0A4194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28" name="Google Shape;150;p16">
                <a:extLst>
                  <a:ext uri="{FF2B5EF4-FFF2-40B4-BE49-F238E27FC236}">
                    <a16:creationId xmlns:a16="http://schemas.microsoft.com/office/drawing/2014/main" id="{9FDA5275-391C-1D97-C44F-8E2FFFEFA18D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51;p16">
                <a:extLst>
                  <a:ext uri="{FF2B5EF4-FFF2-40B4-BE49-F238E27FC236}">
                    <a16:creationId xmlns:a16="http://schemas.microsoft.com/office/drawing/2014/main" id="{9FB532FE-630A-A901-9ED1-97EDCB613B07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52;p16">
                <a:extLst>
                  <a:ext uri="{FF2B5EF4-FFF2-40B4-BE49-F238E27FC236}">
                    <a16:creationId xmlns:a16="http://schemas.microsoft.com/office/drawing/2014/main" id="{955F9895-A5D6-CF20-9E89-C4D64EE8BFE8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53;p16">
                <a:extLst>
                  <a:ext uri="{FF2B5EF4-FFF2-40B4-BE49-F238E27FC236}">
                    <a16:creationId xmlns:a16="http://schemas.microsoft.com/office/drawing/2014/main" id="{309D11E7-9D4C-9B29-B452-CB1672544895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54;p16">
                <a:extLst>
                  <a:ext uri="{FF2B5EF4-FFF2-40B4-BE49-F238E27FC236}">
                    <a16:creationId xmlns:a16="http://schemas.microsoft.com/office/drawing/2014/main" id="{52CA3D73-4D6F-B270-6ACE-A2057B5BAA3A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55;p16">
                <a:extLst>
                  <a:ext uri="{FF2B5EF4-FFF2-40B4-BE49-F238E27FC236}">
                    <a16:creationId xmlns:a16="http://schemas.microsoft.com/office/drawing/2014/main" id="{9DFC45F0-790E-352A-3454-751AABF85504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56;p16">
                <a:extLst>
                  <a:ext uri="{FF2B5EF4-FFF2-40B4-BE49-F238E27FC236}">
                    <a16:creationId xmlns:a16="http://schemas.microsoft.com/office/drawing/2014/main" id="{1F66316C-149C-AA45-ECFF-807D3CE88C5B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" name="Google Shape;96;p15">
            <a:extLst>
              <a:ext uri="{FF2B5EF4-FFF2-40B4-BE49-F238E27FC236}">
                <a16:creationId xmlns:a16="http://schemas.microsoft.com/office/drawing/2014/main" id="{BFEDD975-214F-7425-BC3D-BF23EFF774E4}"/>
              </a:ext>
            </a:extLst>
          </p:cNvPr>
          <p:cNvGrpSpPr/>
          <p:nvPr/>
        </p:nvGrpSpPr>
        <p:grpSpPr>
          <a:xfrm rot="5400000">
            <a:off x="7130452" y="-876683"/>
            <a:ext cx="475311" cy="3522884"/>
            <a:chOff x="6394458" y="-29700"/>
            <a:chExt cx="701981" cy="5202900"/>
          </a:xfrm>
        </p:grpSpPr>
        <p:grpSp>
          <p:nvGrpSpPr>
            <p:cNvPr id="40" name="Google Shape;97;p15">
              <a:extLst>
                <a:ext uri="{FF2B5EF4-FFF2-40B4-BE49-F238E27FC236}">
                  <a16:creationId xmlns:a16="http://schemas.microsoft.com/office/drawing/2014/main" id="{531BC6DB-35D4-5067-B67C-FD7AD867EFD5}"/>
                </a:ext>
              </a:extLst>
            </p:cNvPr>
            <p:cNvGrpSpPr/>
            <p:nvPr/>
          </p:nvGrpSpPr>
          <p:grpSpPr>
            <a:xfrm>
              <a:off x="6482089" y="-29700"/>
              <a:ext cx="526719" cy="5202900"/>
              <a:chOff x="6482089" y="-29700"/>
              <a:chExt cx="526719" cy="5202900"/>
            </a:xfrm>
          </p:grpSpPr>
          <p:sp>
            <p:nvSpPr>
              <p:cNvPr id="56" name="Google Shape;98;p15">
                <a:extLst>
                  <a:ext uri="{FF2B5EF4-FFF2-40B4-BE49-F238E27FC236}">
                    <a16:creationId xmlns:a16="http://schemas.microsoft.com/office/drawing/2014/main" id="{9D6764DA-2EB3-F746-F4A1-11FFA3D999C6}"/>
                  </a:ext>
                </a:extLst>
              </p:cNvPr>
              <p:cNvSpPr/>
              <p:nvPr/>
            </p:nvSpPr>
            <p:spPr>
              <a:xfrm rot="5400000" flipH="1">
                <a:off x="4144075" y="2368350"/>
                <a:ext cx="52029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99;p15">
                <a:extLst>
                  <a:ext uri="{FF2B5EF4-FFF2-40B4-BE49-F238E27FC236}">
                    <a16:creationId xmlns:a16="http://schemas.microsoft.com/office/drawing/2014/main" id="{A76FE782-678E-0682-5061-27EA056F425F}"/>
                  </a:ext>
                </a:extLst>
              </p:cNvPr>
              <p:cNvSpPr/>
              <p:nvPr/>
            </p:nvSpPr>
            <p:spPr>
              <a:xfrm rot="5400000">
                <a:off x="6532225" y="4154395"/>
                <a:ext cx="4266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00;p15">
                <a:extLst>
                  <a:ext uri="{FF2B5EF4-FFF2-40B4-BE49-F238E27FC236}">
                    <a16:creationId xmlns:a16="http://schemas.microsoft.com/office/drawing/2014/main" id="{0704D935-7535-7F22-4515-CAC1570C45DD}"/>
                  </a:ext>
                </a:extLst>
              </p:cNvPr>
              <p:cNvSpPr/>
              <p:nvPr/>
            </p:nvSpPr>
            <p:spPr>
              <a:xfrm rot="10800000">
                <a:off x="6482092" y="425939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01;p15">
                <a:extLst>
                  <a:ext uri="{FF2B5EF4-FFF2-40B4-BE49-F238E27FC236}">
                    <a16:creationId xmlns:a16="http://schemas.microsoft.com/office/drawing/2014/main" id="{01089DFA-858F-5881-E071-FD488CD4E646}"/>
                  </a:ext>
                </a:extLst>
              </p:cNvPr>
              <p:cNvSpPr/>
              <p:nvPr/>
            </p:nvSpPr>
            <p:spPr>
              <a:xfrm rot="-5400000">
                <a:off x="6519175" y="569105"/>
                <a:ext cx="452700" cy="4071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02;p15">
                <a:extLst>
                  <a:ext uri="{FF2B5EF4-FFF2-40B4-BE49-F238E27FC236}">
                    <a16:creationId xmlns:a16="http://schemas.microsoft.com/office/drawing/2014/main" id="{880E2333-5DE1-F2DE-6784-CCB54C718DEA}"/>
                  </a:ext>
                </a:extLst>
              </p:cNvPr>
              <p:cNvSpPr/>
              <p:nvPr/>
            </p:nvSpPr>
            <p:spPr>
              <a:xfrm>
                <a:off x="6482089" y="67425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103;p15">
              <a:extLst>
                <a:ext uri="{FF2B5EF4-FFF2-40B4-BE49-F238E27FC236}">
                  <a16:creationId xmlns:a16="http://schemas.microsoft.com/office/drawing/2014/main" id="{339F1A72-BB6E-A0BD-0471-A895CE62C01F}"/>
                </a:ext>
              </a:extLst>
            </p:cNvPr>
            <p:cNvGrpSpPr/>
            <p:nvPr/>
          </p:nvGrpSpPr>
          <p:grpSpPr>
            <a:xfrm rot="5400000">
              <a:off x="6401231" y="2220759"/>
              <a:ext cx="688435" cy="701981"/>
              <a:chOff x="785335" y="2087786"/>
              <a:chExt cx="584162" cy="595657"/>
            </a:xfrm>
          </p:grpSpPr>
          <p:sp>
            <p:nvSpPr>
              <p:cNvPr id="42" name="Google Shape;104;p15">
                <a:extLst>
                  <a:ext uri="{FF2B5EF4-FFF2-40B4-BE49-F238E27FC236}">
                    <a16:creationId xmlns:a16="http://schemas.microsoft.com/office/drawing/2014/main" id="{47F715B9-24CB-C600-52B0-75D37903A9FB}"/>
                  </a:ext>
                </a:extLst>
              </p:cNvPr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05;p15">
                <a:extLst>
                  <a:ext uri="{FF2B5EF4-FFF2-40B4-BE49-F238E27FC236}">
                    <a16:creationId xmlns:a16="http://schemas.microsoft.com/office/drawing/2014/main" id="{DCFD2A4F-4191-989F-D904-1AAE7F89CD0C}"/>
                  </a:ext>
                </a:extLst>
              </p:cNvPr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06;p15">
                <a:extLst>
                  <a:ext uri="{FF2B5EF4-FFF2-40B4-BE49-F238E27FC236}">
                    <a16:creationId xmlns:a16="http://schemas.microsoft.com/office/drawing/2014/main" id="{2057FD29-D499-7B4A-4F6B-86F68D1933E1}"/>
                  </a:ext>
                </a:extLst>
              </p:cNvPr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07;p15">
                <a:extLst>
                  <a:ext uri="{FF2B5EF4-FFF2-40B4-BE49-F238E27FC236}">
                    <a16:creationId xmlns:a16="http://schemas.microsoft.com/office/drawing/2014/main" id="{CA01DF0B-A35F-C845-FF3B-5ED43258453F}"/>
                  </a:ext>
                </a:extLst>
              </p:cNvPr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08;p15">
                <a:extLst>
                  <a:ext uri="{FF2B5EF4-FFF2-40B4-BE49-F238E27FC236}">
                    <a16:creationId xmlns:a16="http://schemas.microsoft.com/office/drawing/2014/main" id="{A6EBF0E8-33EC-B3D7-ED83-C70F529CF07F}"/>
                  </a:ext>
                </a:extLst>
              </p:cNvPr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09;p15">
                <a:extLst>
                  <a:ext uri="{FF2B5EF4-FFF2-40B4-BE49-F238E27FC236}">
                    <a16:creationId xmlns:a16="http://schemas.microsoft.com/office/drawing/2014/main" id="{80F61CDD-0FF6-ACE5-6A05-46C1EB15A129}"/>
                  </a:ext>
                </a:extLst>
              </p:cNvPr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10;p15">
                <a:extLst>
                  <a:ext uri="{FF2B5EF4-FFF2-40B4-BE49-F238E27FC236}">
                    <a16:creationId xmlns:a16="http://schemas.microsoft.com/office/drawing/2014/main" id="{80939BF7-ECC5-ABAE-0B5D-0FA5538B4A8F}"/>
                  </a:ext>
                </a:extLst>
              </p:cNvPr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11;p15">
                <a:extLst>
                  <a:ext uri="{FF2B5EF4-FFF2-40B4-BE49-F238E27FC236}">
                    <a16:creationId xmlns:a16="http://schemas.microsoft.com/office/drawing/2014/main" id="{7FBC259D-793A-457F-2862-FCD8D6914E5C}"/>
                  </a:ext>
                </a:extLst>
              </p:cNvPr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12;p15">
                <a:extLst>
                  <a:ext uri="{FF2B5EF4-FFF2-40B4-BE49-F238E27FC236}">
                    <a16:creationId xmlns:a16="http://schemas.microsoft.com/office/drawing/2014/main" id="{8F90B1FB-5C09-BDC8-A65F-783D0F004638}"/>
                  </a:ext>
                </a:extLst>
              </p:cNvPr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13;p15">
                <a:extLst>
                  <a:ext uri="{FF2B5EF4-FFF2-40B4-BE49-F238E27FC236}">
                    <a16:creationId xmlns:a16="http://schemas.microsoft.com/office/drawing/2014/main" id="{19B8E4BA-A128-F400-2B90-C54EF5C320BD}"/>
                  </a:ext>
                </a:extLst>
              </p:cNvPr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14;p15">
                <a:extLst>
                  <a:ext uri="{FF2B5EF4-FFF2-40B4-BE49-F238E27FC236}">
                    <a16:creationId xmlns:a16="http://schemas.microsoft.com/office/drawing/2014/main" id="{9BE3D955-C3BB-E7FA-05C6-E64459F38048}"/>
                  </a:ext>
                </a:extLst>
              </p:cNvPr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15;p15">
                <a:extLst>
                  <a:ext uri="{FF2B5EF4-FFF2-40B4-BE49-F238E27FC236}">
                    <a16:creationId xmlns:a16="http://schemas.microsoft.com/office/drawing/2014/main" id="{E324A38D-7DC7-235A-1FA5-5D299E6682B9}"/>
                  </a:ext>
                </a:extLst>
              </p:cNvPr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16;p15">
                <a:extLst>
                  <a:ext uri="{FF2B5EF4-FFF2-40B4-BE49-F238E27FC236}">
                    <a16:creationId xmlns:a16="http://schemas.microsoft.com/office/drawing/2014/main" id="{77FF84CC-E403-F363-6385-7D649F6F6EAE}"/>
                  </a:ext>
                </a:extLst>
              </p:cNvPr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17;p15">
                <a:extLst>
                  <a:ext uri="{FF2B5EF4-FFF2-40B4-BE49-F238E27FC236}">
                    <a16:creationId xmlns:a16="http://schemas.microsoft.com/office/drawing/2014/main" id="{BF32567A-09EB-7545-2AA7-D06F78BA199B}"/>
                  </a:ext>
                </a:extLst>
              </p:cNvPr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1" name="Freeform 108">
            <a:extLst>
              <a:ext uri="{FF2B5EF4-FFF2-40B4-BE49-F238E27FC236}">
                <a16:creationId xmlns:a16="http://schemas.microsoft.com/office/drawing/2014/main" id="{05521C65-5AA1-C89A-7651-AC04AD02FF3A}"/>
              </a:ext>
            </a:extLst>
          </p:cNvPr>
          <p:cNvSpPr/>
          <p:nvPr/>
        </p:nvSpPr>
        <p:spPr>
          <a:xfrm>
            <a:off x="3135581" y="1526355"/>
            <a:ext cx="415402" cy="489222"/>
          </a:xfrm>
          <a:custGeom>
            <a:avLst/>
            <a:gdLst>
              <a:gd name="f0" fmla="val w"/>
              <a:gd name="f1" fmla="val h"/>
              <a:gd name="f2" fmla="val 0"/>
              <a:gd name="f3" fmla="val 341005"/>
              <a:gd name="f4" fmla="val 376812"/>
              <a:gd name="f5" fmla="val 179590"/>
              <a:gd name="f6" fmla="val 105941"/>
              <a:gd name="f7" fmla="val 189466"/>
              <a:gd name="f8" fmla="val 103284"/>
              <a:gd name="f9" fmla="val 200229"/>
              <a:gd name="f10" fmla="val 106383"/>
              <a:gd name="f11" fmla="val 207502"/>
              <a:gd name="f12" fmla="val 113978"/>
              <a:gd name="f13" fmla="val 205155"/>
              <a:gd name="f14" fmla="val 116193"/>
              <a:gd name="f15" fmla="val 198727"/>
              <a:gd name="f16" fmla="val 109493"/>
              <a:gd name="f17" fmla="val 189244"/>
              <a:gd name="f18" fmla="val 106732"/>
              <a:gd name="f19" fmla="val 180543"/>
              <a:gd name="f20" fmla="val 109027"/>
              <a:gd name="f21" fmla="val 171284"/>
              <a:gd name="f22" fmla="val 111470"/>
              <a:gd name="f23" fmla="val 164597"/>
              <a:gd name="f24" fmla="val 119184"/>
              <a:gd name="f25" fmla="val 163491"/>
              <a:gd name="f26" fmla="val 128699"/>
              <a:gd name="f27" fmla="val 160301"/>
              <a:gd name="f28" fmla="val 128192"/>
              <a:gd name="f29" fmla="val 160626"/>
              <a:gd name="f30" fmla="val 125509"/>
              <a:gd name="f31" fmla="val 161343"/>
              <a:gd name="f32" fmla="val 122953"/>
              <a:gd name="f33" fmla="val 162397"/>
              <a:gd name="f34" fmla="val 120583"/>
              <a:gd name="f35" fmla="val 163188"/>
              <a:gd name="f36" fmla="val 118806"/>
              <a:gd name="f37" fmla="val 164168"/>
              <a:gd name="f38" fmla="val 117134"/>
              <a:gd name="f39" fmla="val 165317"/>
              <a:gd name="f40" fmla="val 115593"/>
              <a:gd name="f41" fmla="val 184774"/>
              <a:gd name="f42" fmla="val 76800"/>
              <a:gd name="f43" fmla="val 189722"/>
              <a:gd name="f44" fmla="val 75892"/>
              <a:gd name="f45" fmla="val 194950"/>
              <a:gd name="f46" fmla="val 76276"/>
              <a:gd name="f47" fmla="val 199898"/>
              <a:gd name="f48" fmla="val 78055"/>
              <a:gd name="f49" fmla="val 198784"/>
              <a:gd name="f50" fmla="val 81085"/>
              <a:gd name="f51" fmla="val 190044"/>
              <a:gd name="f52" fmla="val 77951"/>
              <a:gd name="f53" fmla="val 180324"/>
              <a:gd name="f54" fmla="val 79705"/>
              <a:gd name="f55" fmla="val 173557"/>
              <a:gd name="f56" fmla="val 85636"/>
              <a:gd name="f57" fmla="val 166357"/>
              <a:gd name="f58" fmla="val 91948"/>
              <a:gd name="f59" fmla="val 163808"/>
              <a:gd name="f60" fmla="val 101834"/>
              <a:gd name="f61" fmla="val 167057"/>
              <a:gd name="f62" fmla="val 110845"/>
              <a:gd name="f63" fmla="val 163976"/>
              <a:gd name="f64" fmla="val 111813"/>
              <a:gd name="f65" fmla="val 161264"/>
              <a:gd name="f66" fmla="val 104174"/>
              <a:gd name="f67" fmla="val 162206"/>
              <a:gd name="f68" fmla="val 95982"/>
              <a:gd name="f69" fmla="val 166259"/>
              <a:gd name="f70" fmla="val 89343"/>
              <a:gd name="f71" fmla="val 171329"/>
              <a:gd name="f72" fmla="val 83298"/>
              <a:gd name="f73" fmla="val 175158"/>
              <a:gd name="f74" fmla="val 79908"/>
              <a:gd name="f75" fmla="val 179826"/>
              <a:gd name="f76" fmla="val 77708"/>
              <a:gd name="f77" fmla="val 179076"/>
              <a:gd name="f78" fmla="val 24908"/>
              <a:gd name="f79" fmla="val 173882"/>
              <a:gd name="f80" fmla="val 25821"/>
              <a:gd name="f81" fmla="val 169065"/>
              <a:gd name="f82" fmla="val 28595"/>
              <a:gd name="f83" fmla="val 165693"/>
              <a:gd name="f84" fmla="val 33023"/>
              <a:gd name="f85" fmla="val 165081"/>
              <a:gd name="f86" fmla="val 32645"/>
              <a:gd name="f87" fmla="val 164343"/>
              <a:gd name="f88" fmla="val 33841"/>
              <a:gd name="f89" fmla="val 159156"/>
              <a:gd name="f90" fmla="val 28989"/>
              <a:gd name="f91" fmla="val 147650"/>
              <a:gd name="f92" fmla="val 21890"/>
              <a:gd name="f93" fmla="val 132568"/>
              <a:gd name="f94" fmla="val 25462"/>
              <a:gd name="f95" fmla="val 125468"/>
              <a:gd name="f96" fmla="val 36968"/>
              <a:gd name="f97" fmla="val 125028"/>
              <a:gd name="f98" fmla="val 37682"/>
              <a:gd name="f99" fmla="val 124628"/>
              <a:gd name="f100" fmla="val 38410"/>
              <a:gd name="f101" fmla="val 124607"/>
              <a:gd name="f102" fmla="val 39302"/>
              <a:gd name="f103" fmla="val 121192"/>
              <a:gd name="f104" fmla="val 53871"/>
              <a:gd name="f105" fmla="val 126621"/>
              <a:gd name="f106" fmla="val 67918"/>
              <a:gd name="f107" fmla="val 137512"/>
              <a:gd name="f108" fmla="val 72288"/>
              <a:gd name="f109" fmla="val 136408"/>
              <a:gd name="f110" fmla="val 75373"/>
              <a:gd name="f111" fmla="val 125065"/>
              <a:gd name="f112" fmla="val 70889"/>
              <a:gd name="f113" fmla="val 118824"/>
              <a:gd name="f114" fmla="val 57470"/>
              <a:gd name="f115" fmla="val 120792"/>
              <a:gd name="f116" fmla="val 42874"/>
              <a:gd name="f117" fmla="val 110219"/>
              <a:gd name="f118" fmla="val 38045"/>
              <a:gd name="f119" fmla="val 97555"/>
              <a:gd name="f120" fmla="val 41998"/>
              <a:gd name="f121" fmla="val 91229"/>
              <a:gd name="f122" fmla="val 52250"/>
              <a:gd name="f123" fmla="val 86215"/>
              <a:gd name="f124" fmla="val 60377"/>
              <a:gd name="f125" fmla="val 87164"/>
              <a:gd name="f126" fmla="val 68019"/>
              <a:gd name="f127" fmla="val 90995"/>
              <a:gd name="f128" fmla="val 75559"/>
              <a:gd name="f129" fmla="val 88405"/>
              <a:gd name="f130" fmla="val 77546"/>
              <a:gd name="f131" fmla="val 86197"/>
              <a:gd name="f132" fmla="val 80074"/>
              <a:gd name="f133" fmla="val 84391"/>
              <a:gd name="f134" fmla="val 83001"/>
              <a:gd name="f135" fmla="val 75261"/>
              <a:gd name="f136" fmla="val 97799"/>
              <a:gd name="f137" fmla="val 79855"/>
              <a:gd name="f138" fmla="val 117197"/>
              <a:gd name="f139" fmla="val 94653"/>
              <a:gd name="f140" fmla="val 126328"/>
              <a:gd name="f141" fmla="val 99603"/>
              <a:gd name="f142" fmla="val 129383"/>
              <a:gd name="f143" fmla="val 105068"/>
              <a:gd name="f144" fmla="val 130901"/>
              <a:gd name="f145" fmla="val 110449"/>
              <a:gd name="f146" fmla="val 130283"/>
              <a:gd name="f147" fmla="val 111461"/>
              <a:gd name="f148" fmla="val 121556"/>
              <a:gd name="f149" fmla="val 114239"/>
              <a:gd name="f150" fmla="val 112980"/>
              <a:gd name="f151" fmla="val 118788"/>
              <a:gd name="f152" fmla="val 105103"/>
              <a:gd name="f153" fmla="val 122060"/>
              <a:gd name="f154" fmla="val 106993"/>
              <a:gd name="f155" fmla="val 117549"/>
              <a:gd name="f156" fmla="val 114804"/>
              <a:gd name="f157" fmla="val 114885"/>
              <a:gd name="f158" fmla="val 123345"/>
              <a:gd name="f159" fmla="val 114602"/>
              <a:gd name="f160" fmla="val 132066"/>
              <a:gd name="f161" fmla="val 118189"/>
              <a:gd name="f162" fmla="val 142541"/>
              <a:gd name="f163" fmla="val 127538"/>
              <a:gd name="f164" fmla="val 149533"/>
              <a:gd name="f165" fmla="val 138054"/>
              <a:gd name="f166" fmla="val 150704"/>
              <a:gd name="f167" fmla="val 138622"/>
              <a:gd name="f168" fmla="val 157584"/>
              <a:gd name="f169" fmla="val 141809"/>
              <a:gd name="f170" fmla="val 168599"/>
              <a:gd name="f171" fmla="val 152592"/>
              <a:gd name="f172" fmla="val 175355"/>
              <a:gd name="f173" fmla="val 163536"/>
              <a:gd name="f174" fmla="val 173320"/>
              <a:gd name="f175" fmla="val 163736"/>
              <a:gd name="f176" fmla="val 174011"/>
              <a:gd name="f177" fmla="val 165086"/>
              <a:gd name="f178" fmla="val 173621"/>
              <a:gd name="f179" fmla="val 165671"/>
              <a:gd name="f180" fmla="val 180699"/>
              <a:gd name="f181" fmla="val 169429"/>
              <a:gd name="f182" fmla="val 193686"/>
              <a:gd name="f183" fmla="val 183003"/>
              <a:gd name="f184" fmla="val 201168"/>
              <a:gd name="f185" fmla="val 195990"/>
              <a:gd name="f186" fmla="val 197411"/>
              <a:gd name="f187" fmla="val 196796"/>
              <a:gd name="f188" fmla="val 197178"/>
              <a:gd name="f189" fmla="val 197581"/>
              <a:gd name="f190" fmla="val 196907"/>
              <a:gd name="f191" fmla="val 198196"/>
              <a:gd name="f192" fmla="val 196260"/>
              <a:gd name="f193" fmla="val 209934"/>
              <a:gd name="f194" fmla="val 188156"/>
              <a:gd name="f195" fmla="val 215400"/>
              <a:gd name="f196" fmla="val 175007"/>
              <a:gd name="f197" fmla="val 211155"/>
              <a:gd name="f198" fmla="val 164763"/>
              <a:gd name="f199" fmla="val 205121"/>
              <a:gd name="f200" fmla="val 170199"/>
              <a:gd name="f201" fmla="val 196738"/>
              <a:gd name="f202" fmla="val 172687"/>
              <a:gd name="f203" fmla="val 188343"/>
              <a:gd name="f204" fmla="val 171472"/>
              <a:gd name="f205" fmla="val 188829"/>
              <a:gd name="f206" fmla="val 168281"/>
              <a:gd name="f207" fmla="val 198020"/>
              <a:gd name="f208" fmla="val 169602"/>
              <a:gd name="f209" fmla="val 207192"/>
              <a:gd name="f210" fmla="val 165939"/>
              <a:gd name="f211" fmla="val 212635"/>
              <a:gd name="f212" fmla="val 158774"/>
              <a:gd name="f213" fmla="val 218427"/>
              <a:gd name="f214" fmla="val 151149"/>
              <a:gd name="f215" fmla="val 218946"/>
              <a:gd name="f216" fmla="val 140953"/>
              <a:gd name="f217" fmla="val 213960"/>
              <a:gd name="f218" fmla="val 132774"/>
              <a:gd name="f219" fmla="val 216785"/>
              <a:gd name="f220" fmla="val 131210"/>
              <a:gd name="f221" fmla="val 222366"/>
              <a:gd name="f222" fmla="val 140465"/>
              <a:gd name="f223" fmla="val 221779"/>
              <a:gd name="f224" fmla="val 151983"/>
              <a:gd name="f225" fmla="val 215286"/>
              <a:gd name="f226" fmla="val 160619"/>
              <a:gd name="f227" fmla="val 213805"/>
              <a:gd name="f228" fmla="val 162105"/>
              <a:gd name="f229" fmla="val 172938"/>
              <a:gd name="f230" fmla="val 214526"/>
              <a:gd name="f231" fmla="val 186813"/>
              <a:gd name="f232" fmla="val 203421"/>
              <a:gd name="f233" fmla="val 196175"/>
              <a:gd name="f234" fmla="val 208012"/>
              <a:gd name="f235" fmla="val 206854"/>
              <a:gd name="f236" fmla="val 220050"/>
              <a:gd name="f237" fmla="val 212429"/>
              <a:gd name="f238" fmla="val 231622"/>
              <a:gd name="f239" fmla="val 209082"/>
              <a:gd name="f240" fmla="val 239377"/>
              <a:gd name="f241" fmla="val 206838"/>
              <a:gd name="f242" fmla="val 243741"/>
              <a:gd name="f243" fmla="val 201989"/>
              <a:gd name="f244" fmla="val 246092"/>
              <a:gd name="f245" fmla="val 195539"/>
              <a:gd name="f246" fmla="val 255042"/>
              <a:gd name="f247" fmla="val 199507"/>
              <a:gd name="f248" fmla="val 265290"/>
              <a:gd name="f249" fmla="val 198199"/>
              <a:gd name="f250" fmla="val 272958"/>
              <a:gd name="f251" fmla="val 192601"/>
              <a:gd name="f252" fmla="val 276795"/>
              <a:gd name="f253" fmla="val 193971"/>
              <a:gd name="f254" fmla="val 289009"/>
              <a:gd name="f255" fmla="val 194016"/>
              <a:gd name="f256" fmla="val 298363"/>
              <a:gd name="f257" fmla="val 193248"/>
              <a:gd name="f258" fmla="val 304258"/>
              <a:gd name="f259" fmla="val 183694"/>
              <a:gd name="f260" fmla="val 309343"/>
              <a:gd name="f261" fmla="val 175453"/>
              <a:gd name="f262" fmla="val 308953"/>
              <a:gd name="f263" fmla="val 165378"/>
              <a:gd name="f264" fmla="val 303795"/>
              <a:gd name="f265" fmla="val 157923"/>
              <a:gd name="f266" fmla="val 298315"/>
              <a:gd name="f267" fmla="val 164420"/>
              <a:gd name="f268" fmla="val 291041"/>
              <a:gd name="f269" fmla="val 168177"/>
              <a:gd name="f270" fmla="val 283702"/>
              <a:gd name="f271" fmla="val 168174"/>
              <a:gd name="f272" fmla="val 283555"/>
              <a:gd name="f273" fmla="val 164527"/>
              <a:gd name="f274" fmla="val 293404"/>
              <a:gd name="f275" fmla="val 164978"/>
              <a:gd name="f276" fmla="val 303289"/>
              <a:gd name="f277" fmla="val 157339"/>
              <a:gd name="f278" fmla="val 308110"/>
              <a:gd name="f279" fmla="val 145450"/>
              <a:gd name="f280" fmla="val 311022"/>
              <a:gd name="f281" fmla="val 136198"/>
              <a:gd name="f282" fmla="val 308752"/>
              <a:gd name="f283" fmla="val 126109"/>
              <a:gd name="f284" fmla="val 302169"/>
              <a:gd name="f285" fmla="val 119023"/>
              <a:gd name="f286" fmla="val 296249"/>
              <a:gd name="f287" fmla="val 127191"/>
              <a:gd name="f288" fmla="val 286098"/>
              <a:gd name="f289" fmla="val 131525"/>
              <a:gd name="f290" fmla="val 275782"/>
              <a:gd name="f291" fmla="val 130309"/>
              <a:gd name="f292" fmla="val 276183"/>
              <a:gd name="f293" fmla="val 127106"/>
              <a:gd name="f294" fmla="val 285405"/>
              <a:gd name="f295" fmla="val 128184"/>
              <a:gd name="f296" fmla="val 294478"/>
              <a:gd name="f297" fmla="val 124281"/>
              <a:gd name="f298" fmla="val 299730"/>
              <a:gd name="f299" fmla="val 116974"/>
              <a:gd name="f300" fmla="val 300207"/>
              <a:gd name="f301" fmla="val 116045"/>
              <a:gd name="f302" fmla="val 300079"/>
              <a:gd name="f303" fmla="val 107222"/>
              <a:gd name="f304" fmla="val 295342"/>
              <a:gd name="f305" fmla="val 98867"/>
              <a:gd name="f306" fmla="val 287259"/>
              <a:gd name="f307" fmla="val 93880"/>
              <a:gd name="f308" fmla="val 284295"/>
              <a:gd name="f309" fmla="val 92051"/>
              <a:gd name="f310" fmla="val 281129"/>
              <a:gd name="f311" fmla="val 90828"/>
              <a:gd name="f312" fmla="val 277855"/>
              <a:gd name="f313" fmla="val 90561"/>
              <a:gd name="f314" fmla="val 271916"/>
              <a:gd name="f315" fmla="val 104194"/>
              <a:gd name="f316" fmla="val 259881"/>
              <a:gd name="f317" fmla="val 112708"/>
              <a:gd name="f318" fmla="val 248172"/>
              <a:gd name="f319" fmla="val 111695"/>
              <a:gd name="f320" fmla="val 248002"/>
              <a:gd name="f321" fmla="val 114741"/>
              <a:gd name="f322" fmla="val 246936"/>
              <a:gd name="f323" fmla="val 117719"/>
              <a:gd name="f324" fmla="val 245089"/>
              <a:gd name="f325" fmla="val 120348"/>
              <a:gd name="f326" fmla="val 241307"/>
              <a:gd name="f327" fmla="val 125729"/>
              <a:gd name="f328" fmla="val 234825"/>
              <a:gd name="f329" fmla="val 128827"/>
              <a:gd name="f330" fmla="val 228007"/>
              <a:gd name="f331" fmla="val 128511"/>
              <a:gd name="f332" fmla="val 228158"/>
              <a:gd name="f333" fmla="val 125380"/>
              <a:gd name="f334" fmla="val 233848"/>
              <a:gd name="f335" fmla="val 125642"/>
              <a:gd name="f336" fmla="val 239262"/>
              <a:gd name="f337" fmla="val 123097"/>
              <a:gd name="f338" fmla="val 242439"/>
              <a:gd name="f339" fmla="val 118667"/>
              <a:gd name="f340" fmla="val 244071"/>
              <a:gd name="f341" fmla="val 116391"/>
              <a:gd name="f342" fmla="val 244987"/>
              <a:gd name="f343" fmla="val 113796"/>
              <a:gd name="f344" fmla="val 245116"/>
              <a:gd name="f345" fmla="val 111152"/>
              <a:gd name="f346" fmla="val 243716"/>
              <a:gd name="f347" fmla="val 110904"/>
              <a:gd name="f348" fmla="val 244539"/>
              <a:gd name="f349" fmla="val 108155"/>
              <a:gd name="f350" fmla="val 244792"/>
              <a:gd name="f351" fmla="val 106166"/>
              <a:gd name="f352" fmla="val 244131"/>
              <a:gd name="f353" fmla="val 104285"/>
              <a:gd name="f354" fmla="val 243078"/>
              <a:gd name="f355" fmla="val 102544"/>
              <a:gd name="f356" fmla="val 240257"/>
              <a:gd name="f357" fmla="val 97875"/>
              <a:gd name="f358" fmla="val 235048"/>
              <a:gd name="f359" fmla="val 94922"/>
              <a:gd name="f360" fmla="val 229344"/>
              <a:gd name="f361" fmla="val 94755"/>
              <a:gd name="f362" fmla="val 229436"/>
              <a:gd name="f363" fmla="val 91621"/>
              <a:gd name="f364" fmla="val 236268"/>
              <a:gd name="f365" fmla="val 91821"/>
              <a:gd name="f366" fmla="val 242499"/>
              <a:gd name="f367" fmla="val 95409"/>
              <a:gd name="f368" fmla="val 245850"/>
              <a:gd name="f369" fmla="val 101072"/>
              <a:gd name="f370" fmla="val 247129"/>
              <a:gd name="f371" fmla="val 103235"/>
              <a:gd name="f372" fmla="val 247915"/>
              <a:gd name="f373" fmla="val 105575"/>
              <a:gd name="f374" fmla="val 248037"/>
              <a:gd name="f375" fmla="val 107973"/>
              <a:gd name="f376" fmla="val 258268"/>
              <a:gd name="f377" fmla="val 109553"/>
              <a:gd name="f378" fmla="val 268981"/>
              <a:gd name="f379" fmla="val 102051"/>
              <a:gd name="f380" fmla="val 274232"/>
              <a:gd name="f381" fmla="val 89778"/>
              <a:gd name="f382" fmla="val 278708"/>
              <a:gd name="f383" fmla="val 77339"/>
              <a:gd name="f384" fmla="val 274020"/>
              <a:gd name="f385" fmla="val 63056"/>
              <a:gd name="f386" fmla="val 262316"/>
              <a:gd name="f387" fmla="val 55834"/>
              <a:gd name="f388" fmla="val 257734"/>
              <a:gd name="f389" fmla="val 53007"/>
              <a:gd name="f390" fmla="val 252666"/>
              <a:gd name="f391" fmla="val 51626"/>
              <a:gd name="f392" fmla="val 247691"/>
              <a:gd name="f393" fmla="val 52231"/>
              <a:gd name="f394" fmla="val 248705"/>
              <a:gd name="f395" fmla="val 60913"/>
              <a:gd name="f396" fmla="val 245967"/>
              <a:gd name="f397" fmla="val 69020"/>
              <a:gd name="f398" fmla="val 239739"/>
              <a:gd name="f399" fmla="val 74185"/>
              <a:gd name="f400" fmla="val 237649"/>
              <a:gd name="f401" fmla="val 71664"/>
              <a:gd name="f402" fmla="val 244579"/>
              <a:gd name="f403" fmla="val 65918"/>
              <a:gd name="f404" fmla="val 246481"/>
              <a:gd name="f405" fmla="val 55888"/>
              <a:gd name="f406" fmla="val 243151"/>
              <a:gd name="f407" fmla="val 45920"/>
              <a:gd name="f408" fmla="val 241194"/>
              <a:gd name="f409" fmla="val 40124"/>
              <a:gd name="f410" fmla="val 237183"/>
              <a:gd name="f411" fmla="val 35004"/>
              <a:gd name="f412" fmla="val 231542"/>
              <a:gd name="f413" fmla="val 31523"/>
              <a:gd name="f414" fmla="val 221392"/>
              <a:gd name="f415" fmla="val 25261"/>
              <a:gd name="f416" fmla="val 208864"/>
              <a:gd name="f417" fmla="val 26095"/>
              <a:gd name="f418" fmla="val 199763"/>
              <a:gd name="f419" fmla="val 32668"/>
              <a:gd name="f420" fmla="val 194721"/>
              <a:gd name="f421" fmla="val 27952"/>
              <a:gd name="f422" fmla="val 189842"/>
              <a:gd name="f423" fmla="val 24941"/>
              <a:gd name="f424" fmla="val 184271"/>
              <a:gd name="f425" fmla="val 23995"/>
              <a:gd name="f426" fmla="val 190632"/>
              <a:gd name="f427" fmla="val 62"/>
              <a:gd name="f428" fmla="val 300121"/>
              <a:gd name="f429" fmla="val 2329"/>
              <a:gd name="f430" fmla="val 391248"/>
              <a:gd name="f431" fmla="val 125645"/>
              <a:gd name="f432" fmla="val 309641"/>
              <a:gd name="f433" fmla="val 225160"/>
              <a:gd name="f434" fmla="val 282892"/>
              <a:gd name="f435" fmla="val 251229"/>
              <a:gd name="f436" fmla="val 279266"/>
              <a:gd name="f437" fmla="val 288859"/>
              <a:gd name="f438" fmla="val 302841"/>
              <a:gd name="f439" fmla="val 374772"/>
              <a:gd name="f440" fmla="val 121266"/>
              <a:gd name="f441" fmla="val 109025"/>
              <a:gd name="f442" fmla="val 322355"/>
              <a:gd name="f443" fmla="val 76580"/>
              <a:gd name="f444" fmla="val 333165"/>
              <a:gd name="f445" fmla="val 40716"/>
              <a:gd name="f446" fmla="val 329924"/>
              <a:gd name="f447" fmla="val 28778"/>
              <a:gd name="f448" fmla="val 318327"/>
              <a:gd name="f449" fmla="val 22923"/>
              <a:gd name="f450" fmla="val 311868"/>
              <a:gd name="f451" fmla="val 25422"/>
              <a:gd name="f452" fmla="val 291738"/>
              <a:gd name="f453" fmla="val 32859"/>
              <a:gd name="f454" fmla="val 276164"/>
              <a:gd name="f455" fmla="val 35235"/>
              <a:gd name="f456" fmla="val 270344"/>
              <a:gd name="f457" fmla="val 23179"/>
              <a:gd name="f458" fmla="val 268321"/>
              <a:gd name="f459" fmla="val 20618"/>
              <a:gd name="f460" fmla="val 259843"/>
              <a:gd name="f461" fmla="val 19440"/>
              <a:gd name="f462" fmla="val 251965"/>
              <a:gd name="f463" fmla="val 27377"/>
              <a:gd name="f464" fmla="val 251682"/>
              <a:gd name="f465" fmla="val 30757"/>
              <a:gd name="f466" fmla="val 247602"/>
              <a:gd name="f467" fmla="val 18516"/>
              <a:gd name="f468" fmla="val 238938"/>
              <a:gd name="f469" fmla="val 12669"/>
              <a:gd name="f470" fmla="val 232923"/>
              <a:gd name="f471" fmla="val 25811"/>
              <a:gd name="f472" fmla="val 221592"/>
              <a:gd name="f473" fmla="val 29458"/>
              <a:gd name="f474" fmla="val 212919"/>
              <a:gd name="f475" fmla="val 16679"/>
              <a:gd name="f476" fmla="val 208924"/>
              <a:gd name="f477" fmla="val 7006"/>
              <a:gd name="f478" fmla="val 203466"/>
              <a:gd name="f479" fmla="val 307"/>
              <a:gd name="f480" fmla="val 196983"/>
              <a:gd name="f481" fmla="val -2572"/>
              <a:gd name="f482" fmla="val 186228"/>
              <a:gd name="f483" fmla="val 15339"/>
              <a:gd name="f484" fmla="val 171234"/>
              <a:gd name="f485" fmla="val 31089"/>
              <a:gd name="f486" fmla="val 151672"/>
              <a:gd name="f487" fmla="val 47602"/>
              <a:gd name="f488" fmla="val 132201"/>
              <a:gd name="f489" fmla="val 33821"/>
              <a:gd name="f490" fmla="val 117353"/>
              <a:gd name="f491" fmla="val 46470"/>
              <a:gd name="f492" fmla="val 75544"/>
              <a:gd name="f493" fmla="val 66559"/>
              <a:gd name="f494" fmla="val 23813"/>
              <a:gd name="f495" fmla="val 114124"/>
              <a:gd name="f496" fmla="val -1423"/>
              <a:gd name="f497" fmla="*/ f0 1 341005"/>
              <a:gd name="f498" fmla="*/ f1 1 376812"/>
              <a:gd name="f499" fmla="val f2"/>
              <a:gd name="f500" fmla="val f3"/>
              <a:gd name="f501" fmla="val f4"/>
              <a:gd name="f502" fmla="+- f501 0 f499"/>
              <a:gd name="f503" fmla="+- f500 0 f499"/>
              <a:gd name="f504" fmla="*/ f503 1 341005"/>
              <a:gd name="f505" fmla="*/ f502 1 376812"/>
              <a:gd name="f506" fmla="*/ f499 1 f504"/>
              <a:gd name="f507" fmla="*/ f500 1 f504"/>
              <a:gd name="f508" fmla="*/ f499 1 f505"/>
              <a:gd name="f509" fmla="*/ f501 1 f505"/>
              <a:gd name="f510" fmla="*/ f506 f497 1"/>
              <a:gd name="f511" fmla="*/ f507 f497 1"/>
              <a:gd name="f512" fmla="*/ f509 f498 1"/>
              <a:gd name="f513" fmla="*/ f508 f49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10" t="f513" r="f511" b="f512"/>
            <a:pathLst>
              <a:path w="341005" h="376812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lnTo>
                  <a:pt x="f13" y="f14"/>
                </a:ln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lnTo>
                  <a:pt x="f27" y="f28"/>
                </a:lnTo>
                <a:cubicBezTo>
                  <a:pt x="f29" y="f30"/>
                  <a:pt x="f31" y="f32"/>
                  <a:pt x="f33" y="f34"/>
                </a:cubicBezTo>
                <a:cubicBezTo>
                  <a:pt x="f35" y="f36"/>
                  <a:pt x="f37" y="f38"/>
                  <a:pt x="f39" y="f40"/>
                </a:cubicBezTo>
                <a:close/>
                <a:moveTo>
                  <a:pt x="f41" y="f42"/>
                </a:moveTo>
                <a:cubicBezTo>
                  <a:pt x="f43" y="f44"/>
                  <a:pt x="f45" y="f46"/>
                  <a:pt x="f47" y="f48"/>
                </a:cubicBezTo>
                <a:lnTo>
                  <a:pt x="f49" y="f50"/>
                </a:ln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lnTo>
                  <a:pt x="f71" y="f72"/>
                </a:lnTo>
                <a:cubicBezTo>
                  <a:pt x="f73" y="f74"/>
                  <a:pt x="f75" y="f76"/>
                  <a:pt x="f41" y="f42"/>
                </a:cubicBezTo>
                <a:close/>
                <a:moveTo>
                  <a:pt x="f77" y="f78"/>
                </a:moveTo>
                <a:cubicBezTo>
                  <a:pt x="f79" y="f80"/>
                  <a:pt x="f81" y="f82"/>
                  <a:pt x="f83" y="f84"/>
                </a:cubicBezTo>
                <a:lnTo>
                  <a:pt x="f85" y="f86"/>
                </a:lnTo>
                <a:lnTo>
                  <a:pt x="f87" y="f88"/>
                </a:lnTo>
                <a:lnTo>
                  <a:pt x="f89" y="f90"/>
                </a:ln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lnTo>
                  <a:pt x="f109" y="f110"/>
                </a:ln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150"/>
                  <a:pt x="f151" y="f152"/>
                </a:cubicBezTo>
                <a:lnTo>
                  <a:pt x="f153" y="f154"/>
                </a:lnTo>
                <a:cubicBezTo>
                  <a:pt x="f155" y="f156"/>
                  <a:pt x="f157" y="f158"/>
                  <a:pt x="f159" y="f160"/>
                </a:cubicBezTo>
                <a:cubicBezTo>
                  <a:pt x="f161" y="f162"/>
                  <a:pt x="f163" y="f164"/>
                  <a:pt x="f165" y="f166"/>
                </a:cubicBezTo>
                <a:lnTo>
                  <a:pt x="f167" y="f168"/>
                </a:lnTo>
                <a:cubicBezTo>
                  <a:pt x="f169" y="f170"/>
                  <a:pt x="f171" y="f172"/>
                  <a:pt x="f173" y="f174"/>
                </a:cubicBezTo>
                <a:lnTo>
                  <a:pt x="f175" y="f176"/>
                </a:lnTo>
                <a:lnTo>
                  <a:pt x="f177" y="f178"/>
                </a:lnTo>
                <a:lnTo>
                  <a:pt x="f179" y="f180"/>
                </a:lnTo>
                <a:cubicBezTo>
                  <a:pt x="f181" y="f182"/>
                  <a:pt x="f183" y="f184"/>
                  <a:pt x="f185" y="f186"/>
                </a:cubicBezTo>
                <a:cubicBezTo>
                  <a:pt x="f187" y="f188"/>
                  <a:pt x="f189" y="f190"/>
                  <a:pt x="f191" y="f192"/>
                </a:cubicBezTo>
                <a:cubicBezTo>
                  <a:pt x="f193" y="f194"/>
                  <a:pt x="f195" y="f196"/>
                  <a:pt x="f197" y="f198"/>
                </a:cubicBezTo>
                <a:cubicBezTo>
                  <a:pt x="f199" y="f200"/>
                  <a:pt x="f201" y="f202"/>
                  <a:pt x="f203" y="f204"/>
                </a:cubicBezTo>
                <a:lnTo>
                  <a:pt x="f205" y="f206"/>
                </a:lnTo>
                <a:cubicBezTo>
                  <a:pt x="f207" y="f208"/>
                  <a:pt x="f209" y="f210"/>
                  <a:pt x="f211" y="f212"/>
                </a:cubicBezTo>
                <a:cubicBezTo>
                  <a:pt x="f213" y="f214"/>
                  <a:pt x="f215" y="f216"/>
                  <a:pt x="f217" y="f218"/>
                </a:cubicBezTo>
                <a:lnTo>
                  <a:pt x="f219" y="f220"/>
                </a:lnTo>
                <a:cubicBezTo>
                  <a:pt x="f221" y="f222"/>
                  <a:pt x="f223" y="f224"/>
                  <a:pt x="f225" y="f226"/>
                </a:cubicBezTo>
                <a:lnTo>
                  <a:pt x="f227" y="f228"/>
                </a:lnTo>
                <a:cubicBezTo>
                  <a:pt x="f215" y="f229"/>
                  <a:pt x="f230" y="f231"/>
                  <a:pt x="f232" y="f233"/>
                </a:cubicBezTo>
                <a:cubicBezTo>
                  <a:pt x="f234" y="f235"/>
                  <a:pt x="f236" y="f237"/>
                  <a:pt x="f238" y="f239"/>
                </a:cubicBezTo>
                <a:cubicBezTo>
                  <a:pt x="f240" y="f241"/>
                  <a:pt x="f242" y="f243"/>
                  <a:pt x="f244" y="f245"/>
                </a:cubicBezTo>
                <a:cubicBezTo>
                  <a:pt x="f246" y="f247"/>
                  <a:pt x="f248" y="f249"/>
                  <a:pt x="f250" y="f251"/>
                </a:cubicBezTo>
                <a:lnTo>
                  <a:pt x="f252" y="f253"/>
                </a:lnTo>
                <a:cubicBezTo>
                  <a:pt x="f254" y="f255"/>
                  <a:pt x="f256" y="f257"/>
                  <a:pt x="f258" y="f259"/>
                </a:cubicBezTo>
                <a:cubicBezTo>
                  <a:pt x="f260" y="f261"/>
                  <a:pt x="f262" y="f263"/>
                  <a:pt x="f264" y="f265"/>
                </a:cubicBezTo>
                <a:cubicBezTo>
                  <a:pt x="f266" y="f267"/>
                  <a:pt x="f268" y="f269"/>
                  <a:pt x="f270" y="f271"/>
                </a:cubicBezTo>
                <a:lnTo>
                  <a:pt x="f272" y="f273"/>
                </a:lnTo>
                <a:cubicBezTo>
                  <a:pt x="f274" y="f275"/>
                  <a:pt x="f276" y="f277"/>
                  <a:pt x="f278" y="f279"/>
                </a:cubicBezTo>
                <a:cubicBezTo>
                  <a:pt x="f280" y="f281"/>
                  <a:pt x="f282" y="f283"/>
                  <a:pt x="f284" y="f285"/>
                </a:cubicBezTo>
                <a:cubicBezTo>
                  <a:pt x="f286" y="f287"/>
                  <a:pt x="f288" y="f289"/>
                  <a:pt x="f290" y="f291"/>
                </a:cubicBezTo>
                <a:lnTo>
                  <a:pt x="f292" y="f293"/>
                </a:lnTo>
                <a:cubicBezTo>
                  <a:pt x="f294" y="f295"/>
                  <a:pt x="f296" y="f297"/>
                  <a:pt x="f298" y="f299"/>
                </a:cubicBezTo>
                <a:lnTo>
                  <a:pt x="f300" y="f301"/>
                </a:lnTo>
                <a:cubicBezTo>
                  <a:pt x="f302" y="f303"/>
                  <a:pt x="f304" y="f305"/>
                  <a:pt x="f306" y="f307"/>
                </a:cubicBezTo>
                <a:cubicBezTo>
                  <a:pt x="f308" y="f309"/>
                  <a:pt x="f310" y="f311"/>
                  <a:pt x="f312" y="f313"/>
                </a:cubicBezTo>
                <a:cubicBezTo>
                  <a:pt x="f314" y="f315"/>
                  <a:pt x="f316" y="f317"/>
                  <a:pt x="f318" y="f319"/>
                </a:cubicBezTo>
                <a:cubicBezTo>
                  <a:pt x="f320" y="f321"/>
                  <a:pt x="f322" y="f323"/>
                  <a:pt x="f324" y="f325"/>
                </a:cubicBezTo>
                <a:cubicBezTo>
                  <a:pt x="f326" y="f327"/>
                  <a:pt x="f328" y="f329"/>
                  <a:pt x="f330" y="f331"/>
                </a:cubicBezTo>
                <a:lnTo>
                  <a:pt x="f332" y="f333"/>
                </a:lnTo>
                <a:cubicBezTo>
                  <a:pt x="f334" y="f335"/>
                  <a:pt x="f336" y="f337"/>
                  <a:pt x="f338" y="f339"/>
                </a:cubicBezTo>
                <a:cubicBezTo>
                  <a:pt x="f340" y="f341"/>
                  <a:pt x="f342" y="f343"/>
                  <a:pt x="f344" y="f345"/>
                </a:cubicBezTo>
                <a:lnTo>
                  <a:pt x="f346" y="f347"/>
                </a:lnTo>
                <a:lnTo>
                  <a:pt x="f348" y="f349"/>
                </a:lnTo>
                <a:cubicBezTo>
                  <a:pt x="f350" y="f351"/>
                  <a:pt x="f352" y="f353"/>
                  <a:pt x="f354" y="f355"/>
                </a:cubicBezTo>
                <a:cubicBezTo>
                  <a:pt x="f356" y="f357"/>
                  <a:pt x="f358" y="f359"/>
                  <a:pt x="f360" y="f361"/>
                </a:cubicBezTo>
                <a:lnTo>
                  <a:pt x="f362" y="f363"/>
                </a:lnTo>
                <a:cubicBezTo>
                  <a:pt x="f364" y="f365"/>
                  <a:pt x="f366" y="f367"/>
                  <a:pt x="f368" y="f369"/>
                </a:cubicBezTo>
                <a:cubicBezTo>
                  <a:pt x="f370" y="f371"/>
                  <a:pt x="f372" y="f373"/>
                  <a:pt x="f374" y="f375"/>
                </a:cubicBezTo>
                <a:cubicBezTo>
                  <a:pt x="f376" y="f377"/>
                  <a:pt x="f378" y="f379"/>
                  <a:pt x="f380" y="f381"/>
                </a:cubicBezTo>
                <a:cubicBezTo>
                  <a:pt x="f382" y="f383"/>
                  <a:pt x="f384" y="f385"/>
                  <a:pt x="f386" y="f387"/>
                </a:cubicBezTo>
                <a:cubicBezTo>
                  <a:pt x="f388" y="f389"/>
                  <a:pt x="f390" y="f391"/>
                  <a:pt x="f392" y="f393"/>
                </a:cubicBezTo>
                <a:cubicBezTo>
                  <a:pt x="f394" y="f395"/>
                  <a:pt x="f396" y="f397"/>
                  <a:pt x="f398" y="f399"/>
                </a:cubicBezTo>
                <a:lnTo>
                  <a:pt x="f400" y="f401"/>
                </a:lnTo>
                <a:cubicBezTo>
                  <a:pt x="f402" y="f403"/>
                  <a:pt x="f404" y="f405"/>
                  <a:pt x="f406" y="f407"/>
                </a:cubicBezTo>
                <a:cubicBezTo>
                  <a:pt x="f408" y="f409"/>
                  <a:pt x="f410" y="f411"/>
                  <a:pt x="f412" y="f413"/>
                </a:cubicBezTo>
                <a:cubicBezTo>
                  <a:pt x="f414" y="f415"/>
                  <a:pt x="f416" y="f417"/>
                  <a:pt x="f418" y="f419"/>
                </a:cubicBezTo>
                <a:lnTo>
                  <a:pt x="f420" y="f421"/>
                </a:lnTo>
                <a:cubicBezTo>
                  <a:pt x="f422" y="f423"/>
                  <a:pt x="f424" y="f425"/>
                  <a:pt x="f77" y="f78"/>
                </a:cubicBezTo>
                <a:close/>
                <a:moveTo>
                  <a:pt x="f426" y="f427"/>
                </a:moveTo>
                <a:cubicBezTo>
                  <a:pt x="f428" y="f429"/>
                  <a:pt x="f430" y="f431"/>
                  <a:pt x="f432" y="f433"/>
                </a:cubicBezTo>
                <a:cubicBezTo>
                  <a:pt x="f434" y="f435"/>
                  <a:pt x="f436" y="f437"/>
                  <a:pt x="f438" y="f439"/>
                </a:cubicBezTo>
                <a:lnTo>
                  <a:pt x="f440" y="f4"/>
                </a:lnTo>
                <a:lnTo>
                  <a:pt x="f441" y="f442"/>
                </a:lnTo>
                <a:cubicBezTo>
                  <a:pt x="f443" y="f444"/>
                  <a:pt x="f445" y="f446"/>
                  <a:pt x="f447" y="f448"/>
                </a:cubicBezTo>
                <a:cubicBezTo>
                  <a:pt x="f449" y="f450"/>
                  <a:pt x="f451" y="f452"/>
                  <a:pt x="f453" y="f454"/>
                </a:cubicBezTo>
                <a:cubicBezTo>
                  <a:pt x="f455" y="f456"/>
                  <a:pt x="f457" y="f458"/>
                  <a:pt x="f459" y="f460"/>
                </a:cubicBezTo>
                <a:cubicBezTo>
                  <a:pt x="f461" y="f462"/>
                  <a:pt x="f463" y="f464"/>
                  <a:pt x="f465" y="f466"/>
                </a:cubicBezTo>
                <a:lnTo>
                  <a:pt x="f467" y="f468"/>
                </a:lnTo>
                <a:cubicBezTo>
                  <a:pt x="f469" y="f470"/>
                  <a:pt x="f471" y="f472"/>
                  <a:pt x="f473" y="f474"/>
                </a:cubicBezTo>
                <a:cubicBezTo>
                  <a:pt x="f475" y="f476"/>
                  <a:pt x="f477" y="f478"/>
                  <a:pt x="f479" y="f480"/>
                </a:cubicBezTo>
                <a:cubicBezTo>
                  <a:pt x="f481" y="f482"/>
                  <a:pt x="f483" y="f484"/>
                  <a:pt x="f485" y="f486"/>
                </a:cubicBezTo>
                <a:cubicBezTo>
                  <a:pt x="f487" y="f488"/>
                  <a:pt x="f489" y="f490"/>
                  <a:pt x="f491" y="f492"/>
                </a:cubicBezTo>
                <a:cubicBezTo>
                  <a:pt x="f493" y="f494"/>
                  <a:pt x="f495" y="f496"/>
                  <a:pt x="f426" y="f427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2" name="Oval 8">
            <a:extLst>
              <a:ext uri="{FF2B5EF4-FFF2-40B4-BE49-F238E27FC236}">
                <a16:creationId xmlns:a16="http://schemas.microsoft.com/office/drawing/2014/main" id="{9DEE765C-CDEC-E0E8-F20D-F7F140D066DC}"/>
              </a:ext>
            </a:extLst>
          </p:cNvPr>
          <p:cNvSpPr/>
          <p:nvPr/>
        </p:nvSpPr>
        <p:spPr>
          <a:xfrm>
            <a:off x="3828677" y="1537237"/>
            <a:ext cx="436342" cy="467441"/>
          </a:xfrm>
          <a:custGeom>
            <a:avLst/>
            <a:gdLst>
              <a:gd name="f0" fmla="val w"/>
              <a:gd name="f1" fmla="val h"/>
              <a:gd name="f2" fmla="val 0"/>
              <a:gd name="f3" fmla="val 3068057"/>
              <a:gd name="f4" fmla="val 3083879"/>
              <a:gd name="f5" fmla="val 1943022"/>
              <a:gd name="f6" fmla="val 2091435"/>
              <a:gd name="f7" fmla="val 2214809"/>
              <a:gd name="f8" fmla="val 107202"/>
              <a:gd name="f9" fmla="val 2232575"/>
              <a:gd name="f10" fmla="val 249298"/>
              <a:gd name="f11" fmla="val 2066806"/>
              <a:gd name="f12" fmla="val 323095"/>
              <a:gd name="f13" fmla="val 1966497"/>
              <a:gd name="f14" fmla="val 475331"/>
              <a:gd name="f15" fmla="val 1992863"/>
              <a:gd name="f16" fmla="val 623272"/>
              <a:gd name="f17" fmla="val 2032344"/>
              <a:gd name="f18" fmla="val 614884"/>
              <a:gd name="f19" fmla="val 2007703"/>
              <a:gd name="f20" fmla="val 472429"/>
              <a:gd name="f21" fmla="val 2119863"/>
              <a:gd name="f22" fmla="val 324636"/>
              <a:gd name="f23" fmla="val 2294697"/>
              <a:gd name="f24" fmla="val 266187"/>
              <a:gd name="f25" fmla="val 2304190"/>
              <a:gd name="f26" fmla="val 260641"/>
              <a:gd name="f27" fmla="val 2314409"/>
              <a:gd name="f28" fmla="val 260119"/>
              <a:gd name="f29" fmla="val 2324748"/>
              <a:gd name="f30" fmla="val 2491310"/>
              <a:gd name="f31" fmla="val 2626336"/>
              <a:gd name="f32" fmla="val 395145"/>
              <a:gd name="f33" fmla="val 561708"/>
              <a:gd name="f34" fmla="val 2609021"/>
              <a:gd name="f35" fmla="val 647481"/>
              <a:gd name="f36" fmla="val 656343"/>
              <a:gd name="f37" fmla="val 2762823"/>
              <a:gd name="f38" fmla="val 669742"/>
              <a:gd name="f39" fmla="val 2867295"/>
              <a:gd name="f40" fmla="val 786613"/>
              <a:gd name="f41" fmla="val 927882"/>
              <a:gd name="f42" fmla="val 2850464"/>
              <a:gd name="f43" fmla="val 1011252"/>
              <a:gd name="f44" fmla="val 2978255"/>
              <a:gd name="f45" fmla="val 1064152"/>
              <a:gd name="f46" fmla="val 1190111"/>
              <a:gd name="f47" fmla="val 1337042"/>
              <a:gd name="f48" fmla="val 1418703"/>
              <a:gd name="f49" fmla="val 3040320"/>
              <a:gd name="f50" fmla="val 1493884"/>
              <a:gd name="f51" fmla="val 2992210"/>
              <a:gd name="f52" fmla="val 1551889"/>
              <a:gd name="f53" fmla="val 2909241"/>
              <a:gd name="f54" fmla="val 1651289"/>
              <a:gd name="f55" fmla="val 2791782"/>
              <a:gd name="f56" fmla="val 1696238"/>
              <a:gd name="f57" fmla="val 2686704"/>
              <a:gd name="f58" fmla="val 1660749"/>
              <a:gd name="f59" fmla="val 2673794"/>
              <a:gd name="f60" fmla="val 1698968"/>
              <a:gd name="f61" fmla="val 2768232"/>
              <a:gd name="f62" fmla="val 1730865"/>
              <a:gd name="f63" fmla="val 2870956"/>
              <a:gd name="f64" fmla="val 1707121"/>
              <a:gd name="f65" fmla="val 2955415"/>
              <a:gd name="f66" fmla="val 1640323"/>
              <a:gd name="f67" fmla="val 2993943"/>
              <a:gd name="f68" fmla="val 1688574"/>
              <a:gd name="f69" fmla="val 3012247"/>
              <a:gd name="f70" fmla="val 1750635"/>
              <a:gd name="f71" fmla="val 1816968"/>
              <a:gd name="f72" fmla="val 1986406"/>
              <a:gd name="f73" fmla="val 2892829"/>
              <a:gd name="f74" fmla="val 2127952"/>
              <a:gd name="f75" fmla="val 2733451"/>
              <a:gd name="f76" fmla="val 2161496"/>
              <a:gd name="f77" fmla="val 2570803"/>
              <a:gd name="f78" fmla="val 2185843"/>
              <a:gd name="f79" fmla="val 2422847"/>
              <a:gd name="f80" fmla="val 2122052"/>
              <a:gd name="f81" fmla="val 2373218"/>
              <a:gd name="f82" fmla="val 2004561"/>
              <a:gd name="f83" fmla="val 2397575"/>
              <a:gd name="f84" fmla="val 1987765"/>
              <a:gd name="f85" fmla="val 2417022"/>
              <a:gd name="f86" fmla="val 1964396"/>
              <a:gd name="f87" fmla="val 2431421"/>
              <a:gd name="f88" fmla="val 1936987"/>
              <a:gd name="f89" fmla="val 2469123"/>
              <a:gd name="f90" fmla="val 1865220"/>
              <a:gd name="f91" fmla="val 2466430"/>
              <a:gd name="f92" fmla="val 1776674"/>
              <a:gd name="f93" fmla="val 2424327"/>
              <a:gd name="f94" fmla="val 1703750"/>
              <a:gd name="f95" fmla="val 2390880"/>
              <a:gd name="f96" fmla="val 1723060"/>
              <a:gd name="f97" fmla="val 2426033"/>
              <a:gd name="f98" fmla="val 1783948"/>
              <a:gd name="f99" fmla="val 2428758"/>
              <a:gd name="f100" fmla="val 1857660"/>
              <a:gd name="f101" fmla="val 2398065"/>
              <a:gd name="f102" fmla="val 1917447"/>
              <a:gd name="f103" fmla="val 2386618"/>
              <a:gd name="f104" fmla="val 1939743"/>
              <a:gd name="f105" fmla="val 2371177"/>
              <a:gd name="f106" fmla="val 1958844"/>
              <a:gd name="f107" fmla="val 2348681"/>
              <a:gd name="f108" fmla="val 1969064"/>
              <a:gd name="f109" fmla="val 2314536"/>
              <a:gd name="f110" fmla="val 1978212"/>
              <a:gd name="f111" fmla="val 2320989"/>
              <a:gd name="f112" fmla="val 1994504"/>
              <a:gd name="f113" fmla="val 2292439"/>
              <a:gd name="f114" fmla="val 2010252"/>
              <a:gd name="f115" fmla="val 2259301"/>
              <a:gd name="f116" fmla="val 2017439"/>
              <a:gd name="f117" fmla="val 2224883"/>
              <a:gd name="f118" fmla="val 2015050"/>
              <a:gd name="f119" fmla="val 2157880"/>
              <a:gd name="f120" fmla="val 2010397"/>
              <a:gd name="f121" fmla="val 2096183"/>
              <a:gd name="f122" fmla="val 1970105"/>
              <a:gd name="f123" fmla="val 2062112"/>
              <a:gd name="f124" fmla="val 1908746"/>
              <a:gd name="f125" fmla="val 2028307"/>
              <a:gd name="f126" fmla="val 1927422"/>
              <a:gd name="f127" fmla="val 2069101"/>
              <a:gd name="f128" fmla="val 2000945"/>
              <a:gd name="f129" fmla="val 2143517"/>
              <a:gd name="f130" fmla="val 2048870"/>
              <a:gd name="f131" fmla="val 2224395"/>
              <a:gd name="f132" fmla="val 2053708"/>
              <a:gd name="f133" fmla="val 2263912"/>
              <a:gd name="f134" fmla="val 2056070"/>
              <a:gd name="f135" fmla="val 2302036"/>
              <a:gd name="f136" fmla="val 2047984"/>
              <a:gd name="f137" fmla="val 2335071"/>
              <a:gd name="f138" fmla="val 2030056"/>
              <a:gd name="f139" fmla="val 2400196"/>
              <a:gd name="f140" fmla="val 2159379"/>
              <a:gd name="f141" fmla="val 2567325"/>
              <a:gd name="f142" fmla="val 2230480"/>
              <a:gd name="f143" fmla="val 2748680"/>
              <a:gd name="f144" fmla="val 2204554"/>
              <a:gd name="f145" fmla="val 2767068"/>
              <a:gd name="f146" fmla="val 2240602"/>
              <a:gd name="f147" fmla="val 2774723"/>
              <a:gd name="f148" fmla="val 2281713"/>
              <a:gd name="f149" fmla="val 2324613"/>
              <a:gd name="f150" fmla="val 2444667"/>
              <a:gd name="f151" fmla="val 2714770"/>
              <a:gd name="f152" fmla="val 2550720"/>
              <a:gd name="f153" fmla="val 2619461"/>
              <a:gd name="f154" fmla="val 2609132"/>
              <a:gd name="f155" fmla="val 2594093"/>
              <a:gd name="f156" fmla="val 2739763"/>
              <a:gd name="f157" fmla="val 2496512"/>
              <a:gd name="f158" fmla="val 2844553"/>
              <a:gd name="f159" fmla="val 2368919"/>
              <a:gd name="f160" fmla="val 2876858"/>
              <a:gd name="f161" fmla="val 2184369"/>
              <a:gd name="f162" fmla="val 2908073"/>
              <a:gd name="f163" fmla="val 2016372"/>
              <a:gd name="f164" fmla="val 2826285"/>
              <a:gd name="f165" fmla="val 1978290"/>
              <a:gd name="f166" fmla="val 2684161"/>
              <a:gd name="f167" fmla="val 1939323"/>
              <a:gd name="f168" fmla="val 2694602"/>
              <a:gd name="f169" fmla="val 1970494"/>
              <a:gd name="f170" fmla="val 2810931"/>
              <a:gd name="f171" fmla="val 2075973"/>
              <a:gd name="f172" fmla="val 2892306"/>
              <a:gd name="f173" fmla="val 2210223"/>
              <a:gd name="f174" fmla="val 2912307"/>
              <a:gd name="f175" fmla="val 2165434"/>
              <a:gd name="f176" fmla="val 3014618"/>
              <a:gd name="f177" fmla="val 2062317"/>
              <a:gd name="f178" fmla="val 1804718"/>
              <a:gd name="f179" fmla="val 1736151"/>
              <a:gd name="f180" fmla="val 2990782"/>
              <a:gd name="f181" fmla="val 1657612"/>
              <a:gd name="f182" fmla="val 2862428"/>
              <a:gd name="f183" fmla="val 1632100"/>
              <a:gd name="f184" fmla="val 2775963"/>
              <a:gd name="f185" fmla="val 1598588"/>
              <a:gd name="f186" fmla="val 2449530"/>
              <a:gd name="f187" fmla="val 1653064"/>
              <a:gd name="f188" fmla="val 2147091"/>
              <a:gd name="f189" fmla="val 1775302"/>
              <a:gd name="f190" fmla="val 2294672"/>
              <a:gd name="f191" fmla="val 1947360"/>
              <a:gd name="f192" fmla="val 2360889"/>
              <a:gd name="f193" fmla="val 2101389"/>
              <a:gd name="f194" fmla="val 2319520"/>
              <a:gd name="f195" fmla="val 2085913"/>
              <a:gd name="f196" fmla="val 2268654"/>
              <a:gd name="f197" fmla="val 1935632"/>
              <a:gd name="f198" fmla="val 2308197"/>
              <a:gd name="f199" fmla="val 1765039"/>
              <a:gd name="f200" fmla="val 2228547"/>
              <a:gd name="f201" fmla="val 1652548"/>
              <a:gd name="f202" fmla="val 2065927"/>
              <a:gd name="f203" fmla="val 1594744"/>
              <a:gd name="f204" fmla="val 1988631"/>
              <a:gd name="f205" fmla="val 1552933"/>
              <a:gd name="f206" fmla="val 1543383"/>
              <a:gd name="f207" fmla="val 1647107"/>
              <a:gd name="f208" fmla="val 1210118"/>
              <a:gd name="f209" fmla="val 1757451"/>
              <a:gd name="f210" fmla="val 1073526"/>
              <a:gd name="f211" fmla="val 1924310"/>
              <a:gd name="f212" fmla="val 1023711"/>
              <a:gd name="f213" fmla="val 2044795"/>
              <a:gd name="f214" fmla="val 1095494"/>
              <a:gd name="f215" fmla="val 2046624"/>
              <a:gd name="f216" fmla="val 1092427"/>
              <a:gd name="f217" fmla="val 2044963"/>
              <a:gd name="f218" fmla="val 1115904"/>
              <a:gd name="f219" fmla="val 2049817"/>
              <a:gd name="f220" fmla="val 1139574"/>
              <a:gd name="f221" fmla="val 2059741"/>
              <a:gd name="f222" fmla="val 1162003"/>
              <a:gd name="f223" fmla="val 2085174"/>
              <a:gd name="f224" fmla="val 1219476"/>
              <a:gd name="f225" fmla="val 2140055"/>
              <a:gd name="f226" fmla="val 1259997"/>
              <a:gd name="f227" fmla="val 2204060"/>
              <a:gd name="f228" fmla="val 1268556"/>
              <a:gd name="f229" fmla="val 2208020"/>
              <a:gd name="f230" fmla="val 1238949"/>
              <a:gd name="f231" fmla="val 2154665"/>
              <a:gd name="f232" fmla="val 1231814"/>
              <a:gd name="f233" fmla="val 2108853"/>
              <a:gd name="f234" fmla="val 1198319"/>
              <a:gd name="f235" fmla="val 2087448"/>
              <a:gd name="f236" fmla="val 1150798"/>
              <a:gd name="f237" fmla="val 2064784"/>
              <a:gd name="f238" fmla="val 1100476"/>
              <a:gd name="f239" fmla="val 2073123"/>
              <a:gd name="f240" fmla="val 1042569"/>
              <a:gd name="f241" fmla="val 2109077"/>
              <a:gd name="f242" fmla="val 1000639"/>
              <a:gd name="f243" fmla="val 2142987"/>
              <a:gd name="f244" fmla="val 961090"/>
              <a:gd name="f245" fmla="val 2196315"/>
              <a:gd name="f246" fmla="val 941798"/>
              <a:gd name="f247" fmla="val 2249471"/>
              <a:gd name="f248" fmla="val 949847"/>
              <a:gd name="f249" fmla="val 2253988"/>
              <a:gd name="f250" fmla="val 920317"/>
              <a:gd name="f251" fmla="val 2190211"/>
              <a:gd name="f252" fmla="val 910645"/>
              <a:gd name="f253" fmla="val 2126205"/>
              <a:gd name="f254" fmla="val 934132"/>
              <a:gd name="f255" fmla="val 2085632"/>
              <a:gd name="f256" fmla="val 982099"/>
              <a:gd name="f257" fmla="val 2052614"/>
              <a:gd name="f258" fmla="val 1055246"/>
              <a:gd name="f259" fmla="val 1928226"/>
              <a:gd name="f260" fmla="val 988072"/>
              <a:gd name="f261" fmla="val 1765306"/>
              <a:gd name="f262" fmla="val 1028878"/>
              <a:gd name="f263" fmla="val 1646726"/>
              <a:gd name="f264" fmla="val 1149851"/>
              <a:gd name="f265" fmla="val 1576863"/>
              <a:gd name="f266" fmla="val 1018908"/>
              <a:gd name="f267" fmla="val 1584053"/>
              <a:gd name="f268" fmla="val 461235"/>
              <a:gd name="f269" fmla="val 1633436"/>
              <a:gd name="f270" fmla="val 269593"/>
              <a:gd name="f271" fmla="val 1697428"/>
              <a:gd name="f272" fmla="val 119029"/>
              <a:gd name="f273" fmla="val 1776459"/>
              <a:gd name="f274" fmla="val 1125035"/>
              <a:gd name="f275" fmla="val 1263339"/>
              <a:gd name="f276" fmla="val 1331906"/>
              <a:gd name="f277" fmla="val 93097"/>
              <a:gd name="f278" fmla="val 1410445"/>
              <a:gd name="f279" fmla="val 221451"/>
              <a:gd name="f280" fmla="val 1435957"/>
              <a:gd name="f281" fmla="val 307916"/>
              <a:gd name="f282" fmla="val 1469469"/>
              <a:gd name="f283" fmla="val 634350"/>
              <a:gd name="f284" fmla="val 1414993"/>
              <a:gd name="f285" fmla="val 936788"/>
              <a:gd name="f286" fmla="val 1292755"/>
              <a:gd name="f287" fmla="val 789207"/>
              <a:gd name="f288" fmla="val 1120697"/>
              <a:gd name="f289" fmla="val 722990"/>
              <a:gd name="f290" fmla="val 966668"/>
              <a:gd name="f291" fmla="val 764359"/>
              <a:gd name="f292" fmla="val 982144"/>
              <a:gd name="f293" fmla="val 815225"/>
              <a:gd name="f294" fmla="val 1132425"/>
              <a:gd name="f295" fmla="val 775682"/>
              <a:gd name="f296" fmla="val 1303018"/>
              <a:gd name="f297" fmla="val 855332"/>
              <a:gd name="f298" fmla="val 1415509"/>
              <a:gd name="f299" fmla="val 1017952"/>
              <a:gd name="f300" fmla="val 1473313"/>
              <a:gd name="f301" fmla="val 1095249"/>
              <a:gd name="f302" fmla="val 1515123"/>
              <a:gd name="f303" fmla="val 1540497"/>
              <a:gd name="f304" fmla="val 1420950"/>
              <a:gd name="f305" fmla="val 1873762"/>
              <a:gd name="f306" fmla="val 1310606"/>
              <a:gd name="f307" fmla="val 2010353"/>
              <a:gd name="f308" fmla="val 1143747"/>
              <a:gd name="f309" fmla="val 2060168"/>
              <a:gd name="f310" fmla="val 1023262"/>
              <a:gd name="f311" fmla="val 1988385"/>
              <a:gd name="f312" fmla="val 1021433"/>
              <a:gd name="f313" fmla="val 1991453"/>
              <a:gd name="f314" fmla="val 1023094"/>
              <a:gd name="f315" fmla="val 1967976"/>
              <a:gd name="f316" fmla="val 1018240"/>
              <a:gd name="f317" fmla="val 1944306"/>
              <a:gd name="f318" fmla="val 1008316"/>
              <a:gd name="f319" fmla="val 1921877"/>
              <a:gd name="f320" fmla="val 982883"/>
              <a:gd name="f321" fmla="val 1864403"/>
              <a:gd name="f322" fmla="val 928002"/>
              <a:gd name="f323" fmla="val 1823883"/>
              <a:gd name="f324" fmla="val 863997"/>
              <a:gd name="f325" fmla="val 1815323"/>
              <a:gd name="f326" fmla="val 860037"/>
              <a:gd name="f327" fmla="val 1844930"/>
              <a:gd name="f328" fmla="val 913392"/>
              <a:gd name="f329" fmla="val 1852066"/>
              <a:gd name="f330" fmla="val 959204"/>
              <a:gd name="f331" fmla="val 1885560"/>
              <a:gd name="f332" fmla="val 980609"/>
              <a:gd name="f333" fmla="val 1933082"/>
              <a:gd name="f334" fmla="val 1003273"/>
              <a:gd name="f335" fmla="val 1983404"/>
              <a:gd name="f336" fmla="val 994934"/>
              <a:gd name="f337" fmla="val 2041310"/>
              <a:gd name="f338" fmla="val 958980"/>
              <a:gd name="f339" fmla="val 2083241"/>
              <a:gd name="f340" fmla="val 925070"/>
              <a:gd name="f341" fmla="val 2122789"/>
              <a:gd name="f342" fmla="val 871742"/>
              <a:gd name="f343" fmla="val 2142082"/>
              <a:gd name="f344" fmla="val 818586"/>
              <a:gd name="f345" fmla="val 2134033"/>
              <a:gd name="f346" fmla="val 814069"/>
              <a:gd name="f347" fmla="val 2163562"/>
              <a:gd name="f348" fmla="val 877846"/>
              <a:gd name="f349" fmla="val 2173235"/>
              <a:gd name="f350" fmla="val 941852"/>
              <a:gd name="f351" fmla="val 2149747"/>
              <a:gd name="f352" fmla="val 982425"/>
              <a:gd name="f353" fmla="val 2101780"/>
              <a:gd name="f354" fmla="val 1015443"/>
              <a:gd name="f355" fmla="val 2028633"/>
              <a:gd name="f356" fmla="val 1139831"/>
              <a:gd name="f357" fmla="val 2095808"/>
              <a:gd name="f358" fmla="val 1302751"/>
              <a:gd name="f359" fmla="val 2055001"/>
              <a:gd name="f360" fmla="val 1421331"/>
              <a:gd name="f361" fmla="val 1934029"/>
              <a:gd name="f362" fmla="val 1491194"/>
              <a:gd name="f363" fmla="val 2064971"/>
              <a:gd name="f364" fmla="val 1484003"/>
              <a:gd name="f365" fmla="val 2622644"/>
              <a:gd name="f366" fmla="val 1434621"/>
              <a:gd name="f367" fmla="val 2814287"/>
              <a:gd name="f368" fmla="val 1370629"/>
              <a:gd name="f369" fmla="val 2964850"/>
              <a:gd name="f370" fmla="val 1291598"/>
              <a:gd name="f371" fmla="val 976622"/>
              <a:gd name="f372" fmla="val 853248"/>
              <a:gd name="f373" fmla="val 2976677"/>
              <a:gd name="f374" fmla="val 835482"/>
              <a:gd name="f375" fmla="val 2834581"/>
              <a:gd name="f376" fmla="val 1001251"/>
              <a:gd name="f377" fmla="val 2760784"/>
              <a:gd name="f378" fmla="val 1101560"/>
              <a:gd name="f379" fmla="val 2608549"/>
              <a:gd name="f380" fmla="val 1075194"/>
              <a:gd name="f381" fmla="val 2460607"/>
              <a:gd name="f382" fmla="val 1035713"/>
              <a:gd name="f383" fmla="val 2468996"/>
              <a:gd name="f384" fmla="val 1060354"/>
              <a:gd name="f385" fmla="val 2611450"/>
              <a:gd name="f386" fmla="val 948194"/>
              <a:gd name="f387" fmla="val 2759243"/>
              <a:gd name="f388" fmla="val 773360"/>
              <a:gd name="f389" fmla="val 2817692"/>
              <a:gd name="f390" fmla="val 763867"/>
              <a:gd name="f391" fmla="val 2823239"/>
              <a:gd name="f392" fmla="val 753648"/>
              <a:gd name="f393" fmla="val 2823760"/>
              <a:gd name="f394" fmla="val 743309"/>
              <a:gd name="f395" fmla="val 576747"/>
              <a:gd name="f396" fmla="val 441721"/>
              <a:gd name="f397" fmla="val 2688734"/>
              <a:gd name="f398" fmla="val 2522172"/>
              <a:gd name="f399" fmla="val 459036"/>
              <a:gd name="f400" fmla="val 2436399"/>
              <a:gd name="f401" fmla="val 2427537"/>
              <a:gd name="f402" fmla="val 305234"/>
              <a:gd name="f403" fmla="val 2414137"/>
              <a:gd name="f404" fmla="val 200762"/>
              <a:gd name="f405" fmla="val 2297266"/>
              <a:gd name="f406" fmla="val 2155997"/>
              <a:gd name="f407" fmla="val 217593"/>
              <a:gd name="f408" fmla="val 2072628"/>
              <a:gd name="f409" fmla="val 89802"/>
              <a:gd name="f410" fmla="val 2019727"/>
              <a:gd name="f411" fmla="val 1893768"/>
              <a:gd name="f412" fmla="val 1746838"/>
              <a:gd name="f413" fmla="val 1665177"/>
              <a:gd name="f414" fmla="val 27737"/>
              <a:gd name="f415" fmla="val 1589996"/>
              <a:gd name="f416" fmla="val 75847"/>
              <a:gd name="f417" fmla="val 1531990"/>
              <a:gd name="f418" fmla="val 158816"/>
              <a:gd name="f419" fmla="val 1432590"/>
              <a:gd name="f420" fmla="val 276275"/>
              <a:gd name="f421" fmla="val 1387641"/>
              <a:gd name="f422" fmla="val 381353"/>
              <a:gd name="f423" fmla="val 1423131"/>
              <a:gd name="f424" fmla="val 394263"/>
              <a:gd name="f425" fmla="val 1384911"/>
              <a:gd name="f426" fmla="val 299825"/>
              <a:gd name="f427" fmla="val 1353014"/>
              <a:gd name="f428" fmla="val 197101"/>
              <a:gd name="f429" fmla="val 1376758"/>
              <a:gd name="f430" fmla="val 112642"/>
              <a:gd name="f431" fmla="val 1443556"/>
              <a:gd name="f432" fmla="val 74114"/>
              <a:gd name="f433" fmla="val 1395305"/>
              <a:gd name="f434" fmla="val 55810"/>
              <a:gd name="f435" fmla="val 1333244"/>
              <a:gd name="f436" fmla="val 1266911"/>
              <a:gd name="f437" fmla="val 1097473"/>
              <a:gd name="f438" fmla="val 175228"/>
              <a:gd name="f439" fmla="val 955927"/>
              <a:gd name="f440" fmla="val 334606"/>
              <a:gd name="f441" fmla="val 922383"/>
              <a:gd name="f442" fmla="val 497254"/>
              <a:gd name="f443" fmla="val 898036"/>
              <a:gd name="f444" fmla="val 645210"/>
              <a:gd name="f445" fmla="val 961827"/>
              <a:gd name="f446" fmla="val 694839"/>
              <a:gd name="f447" fmla="val 1079319"/>
              <a:gd name="f448" fmla="val 670482"/>
              <a:gd name="f449" fmla="val 1096114"/>
              <a:gd name="f450" fmla="val 651035"/>
              <a:gd name="f451" fmla="val 1119484"/>
              <a:gd name="f452" fmla="val 636636"/>
              <a:gd name="f453" fmla="val 1146893"/>
              <a:gd name="f454" fmla="val 598934"/>
              <a:gd name="f455" fmla="val 1218660"/>
              <a:gd name="f456" fmla="val 601627"/>
              <a:gd name="f457" fmla="val 1307205"/>
              <a:gd name="f458" fmla="val 643730"/>
              <a:gd name="f459" fmla="val 1380130"/>
              <a:gd name="f460" fmla="val 677177"/>
              <a:gd name="f461" fmla="val 1360819"/>
              <a:gd name="f462" fmla="val 642024"/>
              <a:gd name="f463" fmla="val 1299932"/>
              <a:gd name="f464" fmla="val 639299"/>
              <a:gd name="f465" fmla="val 1226219"/>
              <a:gd name="f466" fmla="val 669992"/>
              <a:gd name="f467" fmla="val 1166433"/>
              <a:gd name="f468" fmla="val 681439"/>
              <a:gd name="f469" fmla="val 1144136"/>
              <a:gd name="f470" fmla="val 696880"/>
              <a:gd name="f471" fmla="val 1125036"/>
              <a:gd name="f472" fmla="val 719376"/>
              <a:gd name="f473" fmla="val 1114815"/>
              <a:gd name="f474" fmla="val 753521"/>
              <a:gd name="f475" fmla="val 1105667"/>
              <a:gd name="f476" fmla="val 747068"/>
              <a:gd name="f477" fmla="val 1089375"/>
              <a:gd name="f478" fmla="val 775618"/>
              <a:gd name="f479" fmla="val 1073627"/>
              <a:gd name="f480" fmla="val 808756"/>
              <a:gd name="f481" fmla="val 1066440"/>
              <a:gd name="f482" fmla="val 843174"/>
              <a:gd name="f483" fmla="val 1068829"/>
              <a:gd name="f484" fmla="val 910177"/>
              <a:gd name="f485" fmla="val 1073482"/>
              <a:gd name="f486" fmla="val 971874"/>
              <a:gd name="f487" fmla="val 1113774"/>
              <a:gd name="f488" fmla="val 1005945"/>
              <a:gd name="f489" fmla="val 1175134"/>
              <a:gd name="f490" fmla="val 1039750"/>
              <a:gd name="f491" fmla="val 1156458"/>
              <a:gd name="f492" fmla="val 998956"/>
              <a:gd name="f493" fmla="val 1082934"/>
              <a:gd name="f494" fmla="val 924540"/>
              <a:gd name="f495" fmla="val 1035010"/>
              <a:gd name="f496" fmla="val 843662"/>
              <a:gd name="f497" fmla="val 1030172"/>
              <a:gd name="f498" fmla="val 804145"/>
              <a:gd name="f499" fmla="val 1027809"/>
              <a:gd name="f500" fmla="val 766021"/>
              <a:gd name="f501" fmla="val 1035895"/>
              <a:gd name="f502" fmla="val 732986"/>
              <a:gd name="f503" fmla="val 1053824"/>
              <a:gd name="f504" fmla="val 667861"/>
              <a:gd name="f505" fmla="val 924500"/>
              <a:gd name="f506" fmla="val 500732"/>
              <a:gd name="f507" fmla="val 853399"/>
              <a:gd name="f508" fmla="val 319377"/>
              <a:gd name="f509" fmla="val 879325"/>
              <a:gd name="f510" fmla="val 300989"/>
              <a:gd name="f511" fmla="val 843277"/>
              <a:gd name="f512" fmla="val 293334"/>
              <a:gd name="f513" fmla="val 802167"/>
              <a:gd name="f514" fmla="val 759266"/>
              <a:gd name="f515" fmla="val 639212"/>
              <a:gd name="f516" fmla="val 353287"/>
              <a:gd name="f517" fmla="val 533159"/>
              <a:gd name="f518" fmla="val 448596"/>
              <a:gd name="f519" fmla="val 474747"/>
              <a:gd name="f520" fmla="val 473964"/>
              <a:gd name="f521" fmla="val 344116"/>
              <a:gd name="f522" fmla="val 571545"/>
              <a:gd name="f523" fmla="val 239326"/>
              <a:gd name="f524" fmla="val 699138"/>
              <a:gd name="f525" fmla="val 207021"/>
              <a:gd name="f526" fmla="val 883688"/>
              <a:gd name="f527" fmla="val 175806"/>
              <a:gd name="f528" fmla="val 1051685"/>
              <a:gd name="f529" fmla="val 257594"/>
              <a:gd name="f530" fmla="val 1089767"/>
              <a:gd name="f531" fmla="val 399718"/>
              <a:gd name="f532" fmla="val 1128734"/>
              <a:gd name="f533" fmla="val 389277"/>
              <a:gd name="f534" fmla="val 1097563"/>
              <a:gd name="f535" fmla="val 272948"/>
              <a:gd name="f536" fmla="val 992084"/>
              <a:gd name="f537" fmla="val 191573"/>
              <a:gd name="f538" fmla="val 857834"/>
              <a:gd name="f539" fmla="val 171572"/>
              <a:gd name="f540" fmla="val 902623"/>
              <a:gd name="f541" fmla="val 69261"/>
              <a:gd name="f542" fmla="val 1005740"/>
              <a:gd name="f543" fmla="*/ f0 1 3068057"/>
              <a:gd name="f544" fmla="*/ f1 1 3083879"/>
              <a:gd name="f545" fmla="val f2"/>
              <a:gd name="f546" fmla="val f3"/>
              <a:gd name="f547" fmla="val f4"/>
              <a:gd name="f548" fmla="+- f547 0 f545"/>
              <a:gd name="f549" fmla="+- f546 0 f545"/>
              <a:gd name="f550" fmla="*/ f549 1 3068057"/>
              <a:gd name="f551" fmla="*/ f548 1 3083879"/>
              <a:gd name="f552" fmla="*/ f545 1 f550"/>
              <a:gd name="f553" fmla="*/ f546 1 f550"/>
              <a:gd name="f554" fmla="*/ f545 1 f551"/>
              <a:gd name="f555" fmla="*/ f547 1 f551"/>
              <a:gd name="f556" fmla="*/ f552 f543 1"/>
              <a:gd name="f557" fmla="*/ f553 f543 1"/>
              <a:gd name="f558" fmla="*/ f555 f544 1"/>
              <a:gd name="f559" fmla="*/ f554 f5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56" t="f559" r="f557" b="f558"/>
            <a:pathLst>
              <a:path w="3068057" h="3083879">
                <a:moveTo>
                  <a:pt x="f5" y="f2"/>
                </a:moveTo>
                <a:cubicBezTo>
                  <a:pt x="f6" y="f2"/>
                  <a:pt x="f7" y="f8"/>
                  <a:pt x="f9" y="f10"/>
                </a:cubicBezTo>
                <a:cubicBezTo>
                  <a:pt x="f11" y="f12"/>
                  <a:pt x="f13" y="f14"/>
                  <a:pt x="f15" y="f16"/>
                </a:cubicBezTo>
                <a:lnTo>
                  <a:pt x="f17" y="f18"/>
                </a:ln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28"/>
                </a:cubicBezTo>
                <a:cubicBezTo>
                  <a:pt x="f30" y="f28"/>
                  <a:pt x="f31" y="f32"/>
                  <a:pt x="f31" y="f33"/>
                </a:cubicBezTo>
                <a:lnTo>
                  <a:pt x="f34" y="f35"/>
                </a:lnTo>
                <a:lnTo>
                  <a:pt x="f31" y="f35"/>
                </a:lnTo>
                <a:lnTo>
                  <a:pt x="f31" y="f36"/>
                </a:lnTo>
                <a:cubicBezTo>
                  <a:pt x="f37" y="f38"/>
                  <a:pt x="f39" y="f40"/>
                  <a:pt x="f39" y="f41"/>
                </a:cubicBezTo>
                <a:lnTo>
                  <a:pt x="f42" y="f43"/>
                </a:lnTo>
                <a:cubicBezTo>
                  <a:pt x="f44" y="f45"/>
                  <a:pt x="f3" y="f46"/>
                  <a:pt x="f3" y="f47"/>
                </a:cubicBezTo>
                <a:cubicBezTo>
                  <a:pt x="f3" y="f48"/>
                  <a:pt x="f49" y="f50"/>
                  <a:pt x="f51" y="f52"/>
                </a:cubicBezTo>
                <a:cubicBezTo>
                  <a:pt x="f53" y="f54"/>
                  <a:pt x="f55" y="f56"/>
                  <a:pt x="f57" y="f58"/>
                </a:cubicBezTo>
                <a:lnTo>
                  <a:pt x="f59" y="f60"/>
                </a:ln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69" y="f71"/>
                </a:cubicBezTo>
                <a:cubicBezTo>
                  <a:pt x="f69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7" y="f88"/>
                </a:cubicBezTo>
                <a:cubicBezTo>
                  <a:pt x="f89" y="f90"/>
                  <a:pt x="f91" y="f92"/>
                  <a:pt x="f93" y="f94"/>
                </a:cubicBezTo>
                <a:lnTo>
                  <a:pt x="f95" y="f96"/>
                </a:ln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lnTo>
                  <a:pt x="f109" y="f110"/>
                </a:lnTo>
                <a:lnTo>
                  <a:pt x="f111" y="f112"/>
                </a:ln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lnTo>
                  <a:pt x="f125" y="f126"/>
                </a:ln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7" y="f149"/>
                </a:cubicBezTo>
                <a:cubicBezTo>
                  <a:pt x="f147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59" y="f160"/>
                </a:cubicBezTo>
                <a:cubicBezTo>
                  <a:pt x="f161" y="f162"/>
                  <a:pt x="f163" y="f164"/>
                  <a:pt x="f165" y="f166"/>
                </a:cubicBezTo>
                <a:lnTo>
                  <a:pt x="f167" y="f168"/>
                </a:ln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4"/>
                  <a:pt x="f5" y="f4"/>
                </a:cubicBezTo>
                <a:cubicBezTo>
                  <a:pt x="f178" y="f4"/>
                  <a:pt x="f179" y="f180"/>
                  <a:pt x="f181" y="f182"/>
                </a:cubicBezTo>
                <a:cubicBezTo>
                  <a:pt x="f183" y="f184"/>
                  <a:pt x="f185" y="f186"/>
                  <a:pt x="f187" y="f188"/>
                </a:cubicBezTo>
                <a:cubicBezTo>
                  <a:pt x="f189" y="f190"/>
                  <a:pt x="f191" y="f192"/>
                  <a:pt x="f193" y="f194"/>
                </a:cubicBezTo>
                <a:lnTo>
                  <a:pt x="f195" y="f196"/>
                </a:lnTo>
                <a:cubicBezTo>
                  <a:pt x="f197" y="f198"/>
                  <a:pt x="f199" y="f200"/>
                  <a:pt x="f201" y="f202"/>
                </a:cubicBezTo>
                <a:cubicBezTo>
                  <a:pt x="f203" y="f204"/>
                  <a:pt x="f205" y="f206"/>
                  <a:pt x="f207" y="f208"/>
                </a:cubicBezTo>
                <a:cubicBezTo>
                  <a:pt x="f209" y="f210"/>
                  <a:pt x="f211" y="f212"/>
                  <a:pt x="f213" y="f214"/>
                </a:cubicBezTo>
                <a:lnTo>
                  <a:pt x="f215" y="f216"/>
                </a:lnTo>
                <a:cubicBezTo>
                  <a:pt x="f217" y="f218"/>
                  <a:pt x="f219" y="f220"/>
                  <a:pt x="f221" y="f222"/>
                </a:cubicBezTo>
                <a:cubicBezTo>
                  <a:pt x="f223" y="f224"/>
                  <a:pt x="f225" y="f226"/>
                  <a:pt x="f227" y="f228"/>
                </a:cubicBezTo>
                <a:lnTo>
                  <a:pt x="f229" y="f230"/>
                </a:lnTo>
                <a:cubicBezTo>
                  <a:pt x="f231" y="f232"/>
                  <a:pt x="f233" y="f234"/>
                  <a:pt x="f235" y="f236"/>
                </a:cubicBezTo>
                <a:cubicBezTo>
                  <a:pt x="f237" y="f238"/>
                  <a:pt x="f239" y="f240"/>
                  <a:pt x="f241" y="f242"/>
                </a:cubicBezTo>
                <a:cubicBezTo>
                  <a:pt x="f243" y="f244"/>
                  <a:pt x="f245" y="f246"/>
                  <a:pt x="f247" y="f248"/>
                </a:cubicBezTo>
                <a:lnTo>
                  <a:pt x="f249" y="f250"/>
                </a:lnTo>
                <a:cubicBezTo>
                  <a:pt x="f251" y="f252"/>
                  <a:pt x="f253" y="f254"/>
                  <a:pt x="f255" y="f256"/>
                </a:cubicBezTo>
                <a:lnTo>
                  <a:pt x="f257" y="f258"/>
                </a:lnTo>
                <a:cubicBezTo>
                  <a:pt x="f259" y="f260"/>
                  <a:pt x="f261" y="f262"/>
                  <a:pt x="f263" y="f264"/>
                </a:cubicBezTo>
                <a:cubicBezTo>
                  <a:pt x="f265" y="f266"/>
                  <a:pt x="f267" y="f268"/>
                  <a:pt x="f269" y="f270"/>
                </a:cubicBezTo>
                <a:cubicBezTo>
                  <a:pt x="f271" y="f272"/>
                  <a:pt x="f273" y="f2"/>
                  <a:pt x="f5" y="f2"/>
                </a:cubicBezTo>
                <a:close/>
                <a:moveTo>
                  <a:pt x="f274" y="f2"/>
                </a:moveTo>
                <a:cubicBezTo>
                  <a:pt x="f275" y="f2"/>
                  <a:pt x="f276" y="f277"/>
                  <a:pt x="f278" y="f279"/>
                </a:cubicBezTo>
                <a:cubicBezTo>
                  <a:pt x="f280" y="f281"/>
                  <a:pt x="f282" y="f283"/>
                  <a:pt x="f284" y="f285"/>
                </a:cubicBezTo>
                <a:cubicBezTo>
                  <a:pt x="f286" y="f287"/>
                  <a:pt x="f288" y="f289"/>
                  <a:pt x="f290" y="f291"/>
                </a:cubicBezTo>
                <a:lnTo>
                  <a:pt x="f292" y="f293"/>
                </a:lnTo>
                <a:cubicBezTo>
                  <a:pt x="f294" y="f295"/>
                  <a:pt x="f296" y="f297"/>
                  <a:pt x="f298" y="f299"/>
                </a:cubicBezTo>
                <a:cubicBezTo>
                  <a:pt x="f300" y="f301"/>
                  <a:pt x="f302" y="f303"/>
                  <a:pt x="f304" y="f305"/>
                </a:cubicBezTo>
                <a:cubicBezTo>
                  <a:pt x="f306" y="f307"/>
                  <a:pt x="f308" y="f309"/>
                  <a:pt x="f310" y="f311"/>
                </a:cubicBezTo>
                <a:lnTo>
                  <a:pt x="f312" y="f313"/>
                </a:lnTo>
                <a:cubicBezTo>
                  <a:pt x="f314" y="f315"/>
                  <a:pt x="f316" y="f317"/>
                  <a:pt x="f318" y="f319"/>
                </a:cubicBezTo>
                <a:cubicBezTo>
                  <a:pt x="f320" y="f321"/>
                  <a:pt x="f322" y="f323"/>
                  <a:pt x="f324" y="f325"/>
                </a:cubicBezTo>
                <a:lnTo>
                  <a:pt x="f326" y="f327"/>
                </a:lnTo>
                <a:cubicBezTo>
                  <a:pt x="f328" y="f329"/>
                  <a:pt x="f330" y="f331"/>
                  <a:pt x="f332" y="f333"/>
                </a:cubicBezTo>
                <a:cubicBezTo>
                  <a:pt x="f334" y="f335"/>
                  <a:pt x="f336" y="f337"/>
                  <a:pt x="f338" y="f339"/>
                </a:cubicBezTo>
                <a:cubicBezTo>
                  <a:pt x="f340" y="f341"/>
                  <a:pt x="f342" y="f343"/>
                  <a:pt x="f344" y="f345"/>
                </a:cubicBezTo>
                <a:lnTo>
                  <a:pt x="f346" y="f347"/>
                </a:lnTo>
                <a:cubicBezTo>
                  <a:pt x="f348" y="f349"/>
                  <a:pt x="f350" y="f351"/>
                  <a:pt x="f352" y="f353"/>
                </a:cubicBezTo>
                <a:lnTo>
                  <a:pt x="f354" y="f355"/>
                </a:lnTo>
                <a:cubicBezTo>
                  <a:pt x="f356" y="f357"/>
                  <a:pt x="f358" y="f359"/>
                  <a:pt x="f360" y="f361"/>
                </a:cubicBezTo>
                <a:cubicBezTo>
                  <a:pt x="f362" y="f363"/>
                  <a:pt x="f364" y="f365"/>
                  <a:pt x="f366" y="f367"/>
                </a:cubicBezTo>
                <a:cubicBezTo>
                  <a:pt x="f368" y="f369"/>
                  <a:pt x="f370" y="f4"/>
                  <a:pt x="f274" y="f4"/>
                </a:cubicBezTo>
                <a:cubicBezTo>
                  <a:pt x="f371" y="f4"/>
                  <a:pt x="f372" y="f373"/>
                  <a:pt x="f374" y="f375"/>
                </a:cubicBezTo>
                <a:cubicBezTo>
                  <a:pt x="f376" y="f377"/>
                  <a:pt x="f378" y="f379"/>
                  <a:pt x="f380" y="f381"/>
                </a:cubicBezTo>
                <a:lnTo>
                  <a:pt x="f382" y="f383"/>
                </a:lnTo>
                <a:cubicBezTo>
                  <a:pt x="f384" y="f385"/>
                  <a:pt x="f386" y="f387"/>
                  <a:pt x="f388" y="f389"/>
                </a:cubicBezTo>
                <a:cubicBezTo>
                  <a:pt x="f390" y="f391"/>
                  <a:pt x="f392" y="f393"/>
                  <a:pt x="f394" y="f393"/>
                </a:cubicBezTo>
                <a:cubicBezTo>
                  <a:pt x="f395" y="f393"/>
                  <a:pt x="f396" y="f397"/>
                  <a:pt x="f396" y="f398"/>
                </a:cubicBezTo>
                <a:lnTo>
                  <a:pt x="f399" y="f400"/>
                </a:lnTo>
                <a:lnTo>
                  <a:pt x="f396" y="f400"/>
                </a:lnTo>
                <a:lnTo>
                  <a:pt x="f396" y="f401"/>
                </a:lnTo>
                <a:cubicBezTo>
                  <a:pt x="f402" y="f403"/>
                  <a:pt x="f404" y="f405"/>
                  <a:pt x="f404" y="f406"/>
                </a:cubicBezTo>
                <a:lnTo>
                  <a:pt x="f407" y="f408"/>
                </a:lnTo>
                <a:cubicBezTo>
                  <a:pt x="f409" y="f410"/>
                  <a:pt x="f2" y="f411"/>
                  <a:pt x="f2" y="f412"/>
                </a:cubicBezTo>
                <a:cubicBezTo>
                  <a:pt x="f2" y="f413"/>
                  <a:pt x="f414" y="f415"/>
                  <a:pt x="f416" y="f417"/>
                </a:cubicBezTo>
                <a:cubicBezTo>
                  <a:pt x="f418" y="f419"/>
                  <a:pt x="f420" y="f421"/>
                  <a:pt x="f422" y="f423"/>
                </a:cubicBezTo>
                <a:lnTo>
                  <a:pt x="f424" y="f425"/>
                </a:lnTo>
                <a:cubicBezTo>
                  <a:pt x="f426" y="f427"/>
                  <a:pt x="f428" y="f429"/>
                  <a:pt x="f430" y="f431"/>
                </a:cubicBezTo>
                <a:cubicBezTo>
                  <a:pt x="f432" y="f433"/>
                  <a:pt x="f434" y="f435"/>
                  <a:pt x="f434" y="f436"/>
                </a:cubicBezTo>
                <a:cubicBezTo>
                  <a:pt x="f434" y="f437"/>
                  <a:pt x="f438" y="f439"/>
                  <a:pt x="f440" y="f441"/>
                </a:cubicBezTo>
                <a:cubicBezTo>
                  <a:pt x="f442" y="f443"/>
                  <a:pt x="f444" y="f445"/>
                  <a:pt x="f446" y="f447"/>
                </a:cubicBezTo>
                <a:cubicBezTo>
                  <a:pt x="f448" y="f449"/>
                  <a:pt x="f450" y="f451"/>
                  <a:pt x="f452" y="f453"/>
                </a:cubicBezTo>
                <a:cubicBezTo>
                  <a:pt x="f454" y="f455"/>
                  <a:pt x="f456" y="f457"/>
                  <a:pt x="f458" y="f459"/>
                </a:cubicBezTo>
                <a:lnTo>
                  <a:pt x="f460" y="f461"/>
                </a:lnTo>
                <a:cubicBezTo>
                  <a:pt x="f462" y="f463"/>
                  <a:pt x="f464" y="f465"/>
                  <a:pt x="f466" y="f467"/>
                </a:cubicBezTo>
                <a:cubicBezTo>
                  <a:pt x="f468" y="f469"/>
                  <a:pt x="f470" y="f471"/>
                  <a:pt x="f472" y="f473"/>
                </a:cubicBezTo>
                <a:lnTo>
                  <a:pt x="f474" y="f475"/>
                </a:lnTo>
                <a:lnTo>
                  <a:pt x="f476" y="f477"/>
                </a:lnTo>
                <a:cubicBezTo>
                  <a:pt x="f478" y="f479"/>
                  <a:pt x="f480" y="f481"/>
                  <a:pt x="f482" y="f483"/>
                </a:cubicBezTo>
                <a:cubicBezTo>
                  <a:pt x="f484" y="f485"/>
                  <a:pt x="f486" y="f487"/>
                  <a:pt x="f488" y="f489"/>
                </a:cubicBezTo>
                <a:lnTo>
                  <a:pt x="f490" y="f491"/>
                </a:lnTo>
                <a:cubicBezTo>
                  <a:pt x="f492" y="f493"/>
                  <a:pt x="f494" y="f495"/>
                  <a:pt x="f496" y="f497"/>
                </a:cubicBezTo>
                <a:cubicBezTo>
                  <a:pt x="f498" y="f499"/>
                  <a:pt x="f500" y="f501"/>
                  <a:pt x="f502" y="f503"/>
                </a:cubicBezTo>
                <a:cubicBezTo>
                  <a:pt x="f504" y="f505"/>
                  <a:pt x="f506" y="f507"/>
                  <a:pt x="f508" y="f509"/>
                </a:cubicBezTo>
                <a:cubicBezTo>
                  <a:pt x="f510" y="f511"/>
                  <a:pt x="f512" y="f513"/>
                  <a:pt x="f512" y="f514"/>
                </a:cubicBezTo>
                <a:cubicBezTo>
                  <a:pt x="f512" y="f515"/>
                  <a:pt x="f516" y="f517"/>
                  <a:pt x="f518" y="f519"/>
                </a:cubicBezTo>
                <a:cubicBezTo>
                  <a:pt x="f520" y="f521"/>
                  <a:pt x="f522" y="f523"/>
                  <a:pt x="f524" y="f525"/>
                </a:cubicBezTo>
                <a:cubicBezTo>
                  <a:pt x="f526" y="f527"/>
                  <a:pt x="f528" y="f529"/>
                  <a:pt x="f530" y="f531"/>
                </a:cubicBezTo>
                <a:lnTo>
                  <a:pt x="f532" y="f533"/>
                </a:lnTo>
                <a:cubicBezTo>
                  <a:pt x="f534" y="f535"/>
                  <a:pt x="f536" y="f537"/>
                  <a:pt x="f538" y="f539"/>
                </a:cubicBezTo>
                <a:cubicBezTo>
                  <a:pt x="f540" y="f541"/>
                  <a:pt x="f542" y="f2"/>
                  <a:pt x="f274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grpSp>
        <p:nvGrpSpPr>
          <p:cNvPr id="63" name="Group 110">
            <a:extLst>
              <a:ext uri="{FF2B5EF4-FFF2-40B4-BE49-F238E27FC236}">
                <a16:creationId xmlns:a16="http://schemas.microsoft.com/office/drawing/2014/main" id="{DFC6F089-B37D-8693-76C1-FD212CBCCB2D}"/>
              </a:ext>
            </a:extLst>
          </p:cNvPr>
          <p:cNvGrpSpPr/>
          <p:nvPr/>
        </p:nvGrpSpPr>
        <p:grpSpPr>
          <a:xfrm>
            <a:off x="2441945" y="1526355"/>
            <a:ext cx="415402" cy="489222"/>
            <a:chOff x="3837179" y="1242450"/>
            <a:chExt cx="415402" cy="489222"/>
          </a:xfrm>
          <a:solidFill>
            <a:schemeClr val="bg2"/>
          </a:solidFill>
        </p:grpSpPr>
        <p:sp>
          <p:nvSpPr>
            <p:cNvPr id="64" name="Freeform 111">
              <a:extLst>
                <a:ext uri="{FF2B5EF4-FFF2-40B4-BE49-F238E27FC236}">
                  <a16:creationId xmlns:a16="http://schemas.microsoft.com/office/drawing/2014/main" id="{3CAD3E26-CFD1-0C6D-57B3-9E11A54448F5}"/>
                </a:ext>
              </a:extLst>
            </p:cNvPr>
            <p:cNvSpPr/>
            <p:nvPr/>
          </p:nvSpPr>
          <p:spPr>
            <a:xfrm>
              <a:off x="3837179" y="1242450"/>
              <a:ext cx="415402" cy="48922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331558"/>
                <a:gd name="f7" fmla="val 5891405"/>
                <a:gd name="f8" fmla="val 2980491"/>
                <a:gd name="f9" fmla="val 968"/>
                <a:gd name="f10" fmla="val 1784302"/>
                <a:gd name="f11" fmla="val -22254"/>
                <a:gd name="f12" fmla="val 1040642"/>
                <a:gd name="f13" fmla="val 372305"/>
                <a:gd name="f14" fmla="val 726547"/>
                <a:gd name="f15" fmla="val 1181117"/>
                <a:gd name="f16" fmla="val 528785"/>
                <a:gd name="f17" fmla="val 1834793"/>
                <a:gd name="f18" fmla="val 744238"/>
                <a:gd name="f19" fmla="val 2066938"/>
                <a:gd name="f20" fmla="val 486068"/>
                <a:gd name="f21" fmla="val 2371366"/>
                <a:gd name="f22" fmla="val 239818"/>
                <a:gd name="f23" fmla="val 2677225"/>
                <a:gd name="f24" fmla="val -40213"/>
                <a:gd name="f25" fmla="val 2911644"/>
                <a:gd name="f26" fmla="val 4803"/>
                <a:gd name="f27" fmla="val 3079808"/>
                <a:gd name="f28" fmla="val 109541"/>
                <a:gd name="f29" fmla="val 3181162"/>
                <a:gd name="f30" fmla="val 260766"/>
                <a:gd name="f31" fmla="val 3266498"/>
                <a:gd name="f32" fmla="val 460575"/>
                <a:gd name="f33" fmla="val 3328959"/>
                <a:gd name="f34" fmla="val 403546"/>
                <a:gd name="f35" fmla="val 3464559"/>
                <a:gd name="f36" fmla="val 198074"/>
                <a:gd name="f37" fmla="val 3641722"/>
                <a:gd name="f38" fmla="val 289487"/>
                <a:gd name="f39" fmla="val 3735758"/>
                <a:gd name="f40" fmla="val 480873"/>
                <a:gd name="f41" fmla="val 3871219"/>
                <a:gd name="f42" fmla="val 428032"/>
                <a:gd name="f43" fmla="val 3935014"/>
                <a:gd name="f44" fmla="val 303940"/>
                <a:gd name="f45" fmla="val 3939433"/>
                <a:gd name="f46" fmla="val 322351"/>
                <a:gd name="f47" fmla="val 4062605"/>
                <a:gd name="f48" fmla="val 362395"/>
                <a:gd name="f49" fmla="val 4195168"/>
                <a:gd name="f50" fmla="val 550882"/>
                <a:gd name="f51" fmla="val 4226788"/>
                <a:gd name="f52" fmla="val 513737"/>
                <a:gd name="f53" fmla="val 4317787"/>
                <a:gd name="f54" fmla="val 397470"/>
                <a:gd name="f55" fmla="val 4561276"/>
                <a:gd name="f56" fmla="val 358392"/>
                <a:gd name="f57" fmla="val 4876020"/>
                <a:gd name="f58" fmla="val 449942"/>
                <a:gd name="f59" fmla="val 4977005"/>
                <a:gd name="f60" fmla="val 636587"/>
                <a:gd name="f61" fmla="val 5158310"/>
                <a:gd name="f62" fmla="val 1197305"/>
                <a:gd name="f63" fmla="val 5208988"/>
                <a:gd name="f64" fmla="val 1704584"/>
                <a:gd name="f65" fmla="val 5039972"/>
                <a:gd name="f66" fmla="val 1895970"/>
                <a:gd name="f67" fmla="val 4734863"/>
                <a:gd name="f68" fmla="val 5859508"/>
                <a:gd name="f69" fmla="val 4366268"/>
                <a:gd name="f70" fmla="val 4516262"/>
                <a:gd name="f71" fmla="val 4422975"/>
                <a:gd name="f72" fmla="val 3927926"/>
                <a:gd name="f73" fmla="val 4841189"/>
                <a:gd name="f74" fmla="val 3520345"/>
                <a:gd name="f75" fmla="val 6117095"/>
                <a:gd name="f76" fmla="val 1964448"/>
                <a:gd name="f77" fmla="val 4692333"/>
                <a:gd name="f78" fmla="val 36409"/>
                <a:gd name="f79" fmla="+- 0 0 -90"/>
                <a:gd name="f80" fmla="*/ f3 1 5331558"/>
                <a:gd name="f81" fmla="*/ f4 1 5891405"/>
                <a:gd name="f82" fmla="val f5"/>
                <a:gd name="f83" fmla="val f6"/>
                <a:gd name="f84" fmla="val f7"/>
                <a:gd name="f85" fmla="*/ f79 f0 1"/>
                <a:gd name="f86" fmla="+- f84 0 f82"/>
                <a:gd name="f87" fmla="+- f83 0 f82"/>
                <a:gd name="f88" fmla="*/ f85 1 f2"/>
                <a:gd name="f89" fmla="*/ f87 1 5331558"/>
                <a:gd name="f90" fmla="*/ f86 1 5891405"/>
                <a:gd name="f91" fmla="*/ 968 f86 1"/>
                <a:gd name="f92" fmla="*/ 1181117 f86 1"/>
                <a:gd name="f93" fmla="*/ 3328959 f86 1"/>
                <a:gd name="f94" fmla="*/ 3735758 f86 1"/>
                <a:gd name="f95" fmla="*/ 3871219 f86 1"/>
                <a:gd name="f96" fmla="*/ 4062605 f86 1"/>
                <a:gd name="f97" fmla="*/ 4317787 f86 1"/>
                <a:gd name="f98" fmla="*/ 4977005 f86 1"/>
                <a:gd name="f99" fmla="*/ 5039972 f86 1"/>
                <a:gd name="f100" fmla="*/ 5891405 f86 1"/>
                <a:gd name="f101" fmla="*/ 5859508 f86 1"/>
                <a:gd name="f102" fmla="*/ 3520345 f86 1"/>
                <a:gd name="f103" fmla="*/ 3079808 f86 1"/>
                <a:gd name="f104" fmla="*/ 2980491 f87 1"/>
                <a:gd name="f105" fmla="*/ 726547 f87 1"/>
                <a:gd name="f106" fmla="*/ 486068 f87 1"/>
                <a:gd name="f107" fmla="*/ 2371366 f86 1"/>
                <a:gd name="f108" fmla="*/ 4803 f87 1"/>
                <a:gd name="f109" fmla="*/ 460575 f87 1"/>
                <a:gd name="f110" fmla="*/ 289487 f87 1"/>
                <a:gd name="f111" fmla="*/ 480873 f87 1"/>
                <a:gd name="f112" fmla="*/ 322351 f87 1"/>
                <a:gd name="f113" fmla="*/ 513737 f87 1"/>
                <a:gd name="f114" fmla="*/ 449942 f87 1"/>
                <a:gd name="f115" fmla="*/ 1704584 f87 1"/>
                <a:gd name="f116" fmla="*/ 1895970 f87 1"/>
                <a:gd name="f117" fmla="*/ 4734863 f87 1"/>
                <a:gd name="f118" fmla="*/ 4841189 f87 1"/>
                <a:gd name="f119" fmla="+- f88 0 f1"/>
                <a:gd name="f120" fmla="*/ f91 1 5891405"/>
                <a:gd name="f121" fmla="*/ f92 1 5891405"/>
                <a:gd name="f122" fmla="*/ f93 1 5891405"/>
                <a:gd name="f123" fmla="*/ f94 1 5891405"/>
                <a:gd name="f124" fmla="*/ f95 1 5891405"/>
                <a:gd name="f125" fmla="*/ f96 1 5891405"/>
                <a:gd name="f126" fmla="*/ f97 1 5891405"/>
                <a:gd name="f127" fmla="*/ f98 1 5891405"/>
                <a:gd name="f128" fmla="*/ f99 1 5891405"/>
                <a:gd name="f129" fmla="*/ f100 1 5891405"/>
                <a:gd name="f130" fmla="*/ f101 1 5891405"/>
                <a:gd name="f131" fmla="*/ f102 1 5891405"/>
                <a:gd name="f132" fmla="*/ f103 1 5891405"/>
                <a:gd name="f133" fmla="*/ f104 1 5331558"/>
                <a:gd name="f134" fmla="*/ f105 1 5331558"/>
                <a:gd name="f135" fmla="*/ f106 1 5331558"/>
                <a:gd name="f136" fmla="*/ f107 1 5891405"/>
                <a:gd name="f137" fmla="*/ f108 1 5331558"/>
                <a:gd name="f138" fmla="*/ f109 1 5331558"/>
                <a:gd name="f139" fmla="*/ f110 1 5331558"/>
                <a:gd name="f140" fmla="*/ f111 1 5331558"/>
                <a:gd name="f141" fmla="*/ f112 1 5331558"/>
                <a:gd name="f142" fmla="*/ f113 1 5331558"/>
                <a:gd name="f143" fmla="*/ f114 1 5331558"/>
                <a:gd name="f144" fmla="*/ f115 1 5331558"/>
                <a:gd name="f145" fmla="*/ f116 1 5331558"/>
                <a:gd name="f146" fmla="*/ f117 1 5331558"/>
                <a:gd name="f147" fmla="*/ f118 1 5331558"/>
                <a:gd name="f148" fmla="*/ f82 1 f89"/>
                <a:gd name="f149" fmla="*/ f83 1 f89"/>
                <a:gd name="f150" fmla="*/ f82 1 f90"/>
                <a:gd name="f151" fmla="*/ f84 1 f90"/>
                <a:gd name="f152" fmla="*/ f133 1 f89"/>
                <a:gd name="f153" fmla="*/ f120 1 f90"/>
                <a:gd name="f154" fmla="*/ f134 1 f89"/>
                <a:gd name="f155" fmla="*/ f121 1 f90"/>
                <a:gd name="f156" fmla="*/ f135 1 f89"/>
                <a:gd name="f157" fmla="*/ f136 1 f90"/>
                <a:gd name="f158" fmla="*/ f137 1 f89"/>
                <a:gd name="f159" fmla="*/ f132 1 f90"/>
                <a:gd name="f160" fmla="*/ f138 1 f89"/>
                <a:gd name="f161" fmla="*/ f122 1 f90"/>
                <a:gd name="f162" fmla="*/ f139 1 f89"/>
                <a:gd name="f163" fmla="*/ f123 1 f90"/>
                <a:gd name="f164" fmla="*/ f140 1 f89"/>
                <a:gd name="f165" fmla="*/ f124 1 f90"/>
                <a:gd name="f166" fmla="*/ f141 1 f89"/>
                <a:gd name="f167" fmla="*/ f125 1 f90"/>
                <a:gd name="f168" fmla="*/ f142 1 f89"/>
                <a:gd name="f169" fmla="*/ f126 1 f90"/>
                <a:gd name="f170" fmla="*/ f143 1 f89"/>
                <a:gd name="f171" fmla="*/ f127 1 f90"/>
                <a:gd name="f172" fmla="*/ f144 1 f89"/>
                <a:gd name="f173" fmla="*/ f128 1 f90"/>
                <a:gd name="f174" fmla="*/ f145 1 f89"/>
                <a:gd name="f175" fmla="*/ f129 1 f90"/>
                <a:gd name="f176" fmla="*/ f146 1 f89"/>
                <a:gd name="f177" fmla="*/ f130 1 f90"/>
                <a:gd name="f178" fmla="*/ f147 1 f89"/>
                <a:gd name="f179" fmla="*/ f131 1 f90"/>
                <a:gd name="f180" fmla="*/ f148 f80 1"/>
                <a:gd name="f181" fmla="*/ f149 f80 1"/>
                <a:gd name="f182" fmla="*/ f151 f81 1"/>
                <a:gd name="f183" fmla="*/ f150 f81 1"/>
                <a:gd name="f184" fmla="*/ f152 f80 1"/>
                <a:gd name="f185" fmla="*/ f153 f81 1"/>
                <a:gd name="f186" fmla="*/ f154 f80 1"/>
                <a:gd name="f187" fmla="*/ f155 f81 1"/>
                <a:gd name="f188" fmla="*/ f156 f80 1"/>
                <a:gd name="f189" fmla="*/ f157 f81 1"/>
                <a:gd name="f190" fmla="*/ f158 f80 1"/>
                <a:gd name="f191" fmla="*/ f159 f81 1"/>
                <a:gd name="f192" fmla="*/ f160 f80 1"/>
                <a:gd name="f193" fmla="*/ f161 f81 1"/>
                <a:gd name="f194" fmla="*/ f162 f80 1"/>
                <a:gd name="f195" fmla="*/ f163 f81 1"/>
                <a:gd name="f196" fmla="*/ f164 f80 1"/>
                <a:gd name="f197" fmla="*/ f165 f81 1"/>
                <a:gd name="f198" fmla="*/ f166 f80 1"/>
                <a:gd name="f199" fmla="*/ f167 f81 1"/>
                <a:gd name="f200" fmla="*/ f168 f80 1"/>
                <a:gd name="f201" fmla="*/ f169 f81 1"/>
                <a:gd name="f202" fmla="*/ f170 f80 1"/>
                <a:gd name="f203" fmla="*/ f171 f81 1"/>
                <a:gd name="f204" fmla="*/ f172 f80 1"/>
                <a:gd name="f205" fmla="*/ f173 f81 1"/>
                <a:gd name="f206" fmla="*/ f174 f80 1"/>
                <a:gd name="f207" fmla="*/ f175 f81 1"/>
                <a:gd name="f208" fmla="*/ f176 f80 1"/>
                <a:gd name="f209" fmla="*/ f177 f81 1"/>
                <a:gd name="f210" fmla="*/ f178 f80 1"/>
                <a:gd name="f211" fmla="*/ f179 f8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119">
                  <a:pos x="f184" y="f185"/>
                </a:cxn>
                <a:cxn ang="f119">
                  <a:pos x="f186" y="f187"/>
                </a:cxn>
                <a:cxn ang="f119">
                  <a:pos x="f188" y="f189"/>
                </a:cxn>
                <a:cxn ang="f119">
                  <a:pos x="f190" y="f191"/>
                </a:cxn>
                <a:cxn ang="f119">
                  <a:pos x="f192" y="f193"/>
                </a:cxn>
                <a:cxn ang="f119">
                  <a:pos x="f194" y="f195"/>
                </a:cxn>
                <a:cxn ang="f119">
                  <a:pos x="f196" y="f197"/>
                </a:cxn>
                <a:cxn ang="f119">
                  <a:pos x="f198" y="f199"/>
                </a:cxn>
                <a:cxn ang="f119">
                  <a:pos x="f200" y="f201"/>
                </a:cxn>
                <a:cxn ang="f119">
                  <a:pos x="f202" y="f203"/>
                </a:cxn>
                <a:cxn ang="f119">
                  <a:pos x="f204" y="f205"/>
                </a:cxn>
                <a:cxn ang="f119">
                  <a:pos x="f206" y="f207"/>
                </a:cxn>
                <a:cxn ang="f119">
                  <a:pos x="f208" y="f209"/>
                </a:cxn>
                <a:cxn ang="f119">
                  <a:pos x="f210" y="f211"/>
                </a:cxn>
                <a:cxn ang="f119">
                  <a:pos x="f184" y="f185"/>
                </a:cxn>
              </a:cxnLst>
              <a:rect l="f180" t="f183" r="f181" b="f182"/>
              <a:pathLst>
                <a:path w="5331558" h="5891405">
                  <a:moveTo>
                    <a:pt x="f8" y="f9"/>
                  </a:moveTo>
                  <a:cubicBezTo>
                    <a:pt x="f10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38" y="f39"/>
                  </a:cubicBezTo>
                  <a:lnTo>
                    <a:pt x="f40" y="f41"/>
                  </a:lnTo>
                  <a:cubicBezTo>
                    <a:pt x="f4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63"/>
                    <a:pt x="f64" y="f65"/>
                  </a:cubicBezTo>
                  <a:lnTo>
                    <a:pt x="f66" y="f7"/>
                  </a:lnTo>
                  <a:lnTo>
                    <a:pt x="f67" y="f68"/>
                  </a:ln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8" y="f9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50">
                <a:solidFill>
                  <a:srgbClr val="002060"/>
                </a:solidFill>
                <a:ea typeface="맑은 고딕" pitchFamily="34"/>
                <a:cs typeface="B Nazanin" panose="00000700000000000000" pitchFamily="2" charset="-78"/>
              </a:endParaRPr>
            </a:p>
          </p:txBody>
        </p:sp>
        <p:sp>
          <p:nvSpPr>
            <p:cNvPr id="65" name="Oval 37">
              <a:extLst>
                <a:ext uri="{FF2B5EF4-FFF2-40B4-BE49-F238E27FC236}">
                  <a16:creationId xmlns:a16="http://schemas.microsoft.com/office/drawing/2014/main" id="{2BC16CAB-C98B-52C9-47EB-03D36F11F8EE}"/>
                </a:ext>
              </a:extLst>
            </p:cNvPr>
            <p:cNvSpPr/>
            <p:nvPr/>
          </p:nvSpPr>
          <p:spPr>
            <a:xfrm rot="18100527">
              <a:off x="3982997" y="1232478"/>
              <a:ext cx="217672" cy="3045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0491"/>
                <a:gd name="f4" fmla="val 1745209"/>
                <a:gd name="f5" fmla="val 429221"/>
                <a:gd name="f6" fmla="val 671495"/>
                <a:gd name="f7" fmla="val 415869"/>
                <a:gd name="f8" fmla="val 670322"/>
                <a:gd name="f9" fmla="val 402356"/>
                <a:gd name="f10" fmla="val 670624"/>
                <a:gd name="f11" fmla="val 388917"/>
                <a:gd name="f12" fmla="val 672439"/>
                <a:gd name="f13" fmla="val 370997"/>
                <a:gd name="f14" fmla="val 674859"/>
                <a:gd name="f15" fmla="val 353207"/>
                <a:gd name="f16" fmla="val 679968"/>
                <a:gd name="f17" fmla="val 336101"/>
                <a:gd name="f18" fmla="val 687858"/>
                <a:gd name="f19" fmla="val 344770"/>
                <a:gd name="f20" fmla="val 708640"/>
                <a:gd name="f21" fmla="val 405276"/>
                <a:gd name="f22" fmla="val 680369"/>
                <a:gd name="f23" fmla="val 475531"/>
                <a:gd name="f24" fmla="val 691805"/>
                <a:gd name="f25" fmla="val 523918"/>
                <a:gd name="f26" fmla="val 737799"/>
                <a:gd name="f27" fmla="val 569388"/>
                <a:gd name="f28" fmla="val 781022"/>
                <a:gd name="f29" fmla="val 587723"/>
                <a:gd name="f30" fmla="val 847396"/>
                <a:gd name="f31" fmla="val 571504"/>
                <a:gd name="f32" fmla="val 910067"/>
                <a:gd name="f33" fmla="val 593243"/>
                <a:gd name="f34" fmla="val 915886"/>
                <a:gd name="f35" fmla="val 611678"/>
                <a:gd name="f36" fmla="val 844923"/>
                <a:gd name="f37" fmla="val 590662"/>
                <a:gd name="f38" fmla="val 769719"/>
                <a:gd name="f39" fmla="val 538740"/>
                <a:gd name="f40" fmla="val 720849"/>
                <a:gd name="f41" fmla="val 507886"/>
                <a:gd name="f42" fmla="val 691808"/>
                <a:gd name="f43" fmla="val 469277"/>
                <a:gd name="f44" fmla="val 675014"/>
                <a:gd name="f45" fmla="val 588421"/>
                <a:gd name="f46" fmla="val 580980"/>
                <a:gd name="f47" fmla="val 534186"/>
                <a:gd name="f48" fmla="val 581239"/>
                <a:gd name="f49" fmla="val 482134"/>
                <a:gd name="f50" fmla="val 605639"/>
                <a:gd name="f51" fmla="val 446738"/>
                <a:gd name="f52" fmla="val 649695"/>
                <a:gd name="f53" fmla="val 463760"/>
                <a:gd name="f54" fmla="val 664437"/>
                <a:gd name="f55" fmla="val 505329"/>
                <a:gd name="f56" fmla="val 612166"/>
                <a:gd name="f57" fmla="val 573320"/>
                <a:gd name="f58" fmla="val 591099"/>
                <a:gd name="f59" fmla="val 637132"/>
                <a:gd name="f60" fmla="val 610714"/>
                <a:gd name="f61" fmla="val 697098"/>
                <a:gd name="f62" fmla="val 629147"/>
                <a:gd name="f63" fmla="val 743088"/>
                <a:gd name="f64" fmla="val 680397"/>
                <a:gd name="f65" fmla="val 756495"/>
                <a:gd name="f66" fmla="val 743730"/>
                <a:gd name="f67" fmla="val 778549"/>
                <a:gd name="f68" fmla="val 739251"/>
                <a:gd name="f69" fmla="val 763432"/>
                <a:gd name="f70" fmla="val 667508"/>
                <a:gd name="f71" fmla="val 711108"/>
                <a:gd name="f72" fmla="val 609548"/>
                <a:gd name="f73" fmla="val 642848"/>
                <a:gd name="f74" fmla="val 588934"/>
                <a:gd name="f75" fmla="val 624821"/>
                <a:gd name="f76" fmla="val 583490"/>
                <a:gd name="f77" fmla="val 606500"/>
                <a:gd name="f78" fmla="val 580894"/>
                <a:gd name="f79" fmla="val 533817"/>
                <a:gd name="f80" fmla="val 617807"/>
                <a:gd name="f81" fmla="val 1"/>
                <a:gd name="f82" fmla="val 687626"/>
                <a:gd name="f83" fmla="val 60667"/>
                <a:gd name="f84" fmla="val 697680"/>
                <a:gd name="f85" fmla="val 141081"/>
                <a:gd name="f86" fmla="val 603869"/>
                <a:gd name="f87" fmla="val 182843"/>
                <a:gd name="f88" fmla="val 547102"/>
                <a:gd name="f89" fmla="val 268997"/>
                <a:gd name="f90" fmla="val 562024"/>
                <a:gd name="f91" fmla="val 352718"/>
                <a:gd name="f92" fmla="val 584367"/>
                <a:gd name="f93" fmla="val 347971"/>
                <a:gd name="f94" fmla="val 570422"/>
                <a:gd name="f95" fmla="val 267354"/>
                <a:gd name="f96" fmla="val 633895"/>
                <a:gd name="f97" fmla="val 183716"/>
                <a:gd name="f98" fmla="val 732836"/>
                <a:gd name="f99" fmla="val 150639"/>
                <a:gd name="f100" fmla="val 738208"/>
                <a:gd name="f101" fmla="val 147500"/>
                <a:gd name="f102" fmla="val 743991"/>
                <a:gd name="f103" fmla="val 147205"/>
                <a:gd name="f104" fmla="val 749842"/>
                <a:gd name="f105" fmla="val 844103"/>
                <a:gd name="f106" fmla="val 920515"/>
                <a:gd name="f107" fmla="val 223618"/>
                <a:gd name="f108" fmla="val 317877"/>
                <a:gd name="f109" fmla="val 910716"/>
                <a:gd name="f110" fmla="val 366417"/>
                <a:gd name="f111" fmla="val 366418"/>
                <a:gd name="f112" fmla="val 371433"/>
                <a:gd name="f113" fmla="val 997755"/>
                <a:gd name="f114" fmla="val 379016"/>
                <a:gd name="f115" fmla="val 1056877"/>
                <a:gd name="f116" fmla="val 445155"/>
                <a:gd name="f117" fmla="val 525101"/>
                <a:gd name="f118" fmla="val 1047351"/>
                <a:gd name="f119" fmla="val 572282"/>
                <a:gd name="f120" fmla="val 1119671"/>
                <a:gd name="f121" fmla="val 602218"/>
                <a:gd name="f122" fmla="val 673500"/>
                <a:gd name="f123" fmla="val 756650"/>
                <a:gd name="f124" fmla="val 1170490"/>
                <a:gd name="f125" fmla="val 802863"/>
                <a:gd name="f126" fmla="val 1154794"/>
                <a:gd name="f127" fmla="val 845409"/>
                <a:gd name="f128" fmla="val 1127569"/>
                <a:gd name="f129" fmla="val 878235"/>
                <a:gd name="f130" fmla="val 1080615"/>
                <a:gd name="f131" fmla="val 934488"/>
                <a:gd name="f132" fmla="val 1014142"/>
                <a:gd name="f133" fmla="val 959925"/>
                <a:gd name="f134" fmla="val 954678"/>
                <a:gd name="f135" fmla="val 939840"/>
                <a:gd name="f136" fmla="val 947373"/>
                <a:gd name="f137" fmla="val 961469"/>
                <a:gd name="f138" fmla="val 1000817"/>
                <a:gd name="f139" fmla="val 979520"/>
                <a:gd name="f140" fmla="val 1058949"/>
                <a:gd name="f141" fmla="val 966083"/>
                <a:gd name="f142" fmla="val 1106746"/>
                <a:gd name="f143" fmla="val 928282"/>
                <a:gd name="f144" fmla="val 1128548"/>
                <a:gd name="f145" fmla="val 955588"/>
                <a:gd name="f146" fmla="val 1138907"/>
                <a:gd name="f147" fmla="val 990708"/>
                <a:gd name="f148" fmla="val 1028247"/>
                <a:gd name="f149" fmla="val 1124134"/>
                <a:gd name="f150" fmla="val 1071328"/>
                <a:gd name="f151" fmla="val 1204237"/>
                <a:gd name="f152" fmla="val 981133"/>
                <a:gd name="f153" fmla="val 1223220"/>
                <a:gd name="f154" fmla="val 889088"/>
                <a:gd name="f155" fmla="val 1236998"/>
                <a:gd name="f156" fmla="val 805358"/>
                <a:gd name="f157" fmla="val 1200898"/>
                <a:gd name="f158" fmla="val 777272"/>
                <a:gd name="f159" fmla="val 1134408"/>
                <a:gd name="f160" fmla="val 791057"/>
                <a:gd name="f161" fmla="val 1124903"/>
                <a:gd name="f162" fmla="val 802061"/>
                <a:gd name="f163" fmla="val 1111678"/>
                <a:gd name="f164" fmla="val 810210"/>
                <a:gd name="f165" fmla="val 1096167"/>
                <a:gd name="f166" fmla="val 831546"/>
                <a:gd name="f167" fmla="val 1055553"/>
                <a:gd name="f168" fmla="val 830022"/>
                <a:gd name="f169" fmla="val 1005443"/>
                <a:gd name="f170" fmla="val 806195"/>
                <a:gd name="f171" fmla="val 964175"/>
                <a:gd name="f172" fmla="val 787267"/>
                <a:gd name="f173" fmla="val 975103"/>
                <a:gd name="f174" fmla="val 807161"/>
                <a:gd name="f175" fmla="val 1009560"/>
                <a:gd name="f176" fmla="val 808703"/>
                <a:gd name="f177" fmla="val 1051275"/>
                <a:gd name="f178" fmla="val 791333"/>
                <a:gd name="f179" fmla="val 1085110"/>
                <a:gd name="f180" fmla="val 784855"/>
                <a:gd name="f181" fmla="val 1097727"/>
                <a:gd name="f182" fmla="val 776117"/>
                <a:gd name="f183" fmla="val 1108536"/>
                <a:gd name="f184" fmla="val 763385"/>
                <a:gd name="f185" fmla="val 1114320"/>
                <a:gd name="f186" fmla="val 744063"/>
                <a:gd name="f187" fmla="val 1119497"/>
                <a:gd name="f188" fmla="val 747716"/>
                <a:gd name="f189" fmla="val 1128718"/>
                <a:gd name="f190" fmla="val 731558"/>
                <a:gd name="f191" fmla="val 1137628"/>
                <a:gd name="f192" fmla="val 712804"/>
                <a:gd name="f193" fmla="val 1141697"/>
                <a:gd name="f194" fmla="val 693327"/>
                <a:gd name="f195" fmla="val 1140344"/>
                <a:gd name="f196" fmla="val 655409"/>
                <a:gd name="f197" fmla="val 1137711"/>
                <a:gd name="f198" fmla="val 620494"/>
                <a:gd name="f199" fmla="val 1114908"/>
                <a:gd name="f200" fmla="val 601213"/>
                <a:gd name="f201" fmla="val 1080185"/>
                <a:gd name="f202" fmla="val 582082"/>
                <a:gd name="f203" fmla="val 1090754"/>
                <a:gd name="f204" fmla="val 605167"/>
                <a:gd name="f205" fmla="val 1132362"/>
                <a:gd name="f206" fmla="val 647281"/>
                <a:gd name="f207" fmla="val 1159482"/>
                <a:gd name="f208" fmla="val 693051"/>
                <a:gd name="f209" fmla="val 1162221"/>
                <a:gd name="f210" fmla="val 715413"/>
                <a:gd name="f211" fmla="val 1163558"/>
                <a:gd name="f212" fmla="val 736989"/>
                <a:gd name="f213" fmla="val 1158982"/>
                <a:gd name="f214" fmla="val 755684"/>
                <a:gd name="f215" fmla="val 1148835"/>
                <a:gd name="f216" fmla="val 792539"/>
                <a:gd name="f217" fmla="val 1222022"/>
                <a:gd name="f218" fmla="val 887119"/>
                <a:gd name="f219" fmla="val 1262260"/>
                <a:gd name="f220" fmla="val 989751"/>
                <a:gd name="f221" fmla="val 1247587"/>
                <a:gd name="f222" fmla="val 1000157"/>
                <a:gd name="f223" fmla="val 1267987"/>
                <a:gd name="f224" fmla="val 1004489"/>
                <a:gd name="f225" fmla="val 1291252"/>
                <a:gd name="f226" fmla="val 1004488"/>
                <a:gd name="f227" fmla="val 1315531"/>
                <a:gd name="f228" fmla="val 1381750"/>
                <a:gd name="f229" fmla="val 972258"/>
                <a:gd name="f230" fmla="val 1440443"/>
                <a:gd name="f231" fmla="val 920375"/>
                <a:gd name="f232" fmla="val 1473506"/>
                <a:gd name="f233" fmla="val 913116"/>
                <a:gd name="f234" fmla="val 1474079"/>
                <a:gd name="f235" fmla="val 850536"/>
                <a:gd name="f236" fmla="val 1469665"/>
                <a:gd name="f237" fmla="val 794159"/>
                <a:gd name="f238" fmla="val 1430126"/>
                <a:gd name="f239" fmla="val 766796"/>
                <a:gd name="f240" fmla="val 1371458"/>
                <a:gd name="f241" fmla="val 746323"/>
                <a:gd name="f242" fmla="val 1380801"/>
                <a:gd name="f243" fmla="val 776874"/>
                <a:gd name="f244" fmla="val 1446464"/>
                <a:gd name="f245" fmla="val 839753"/>
                <a:gd name="f246" fmla="val 1490827"/>
                <a:gd name="f247" fmla="val 909888"/>
                <a:gd name="f248" fmla="val 1496052"/>
                <a:gd name="f249" fmla="val 891948"/>
                <a:gd name="f250" fmla="val 1561049"/>
                <a:gd name="f251" fmla="val 840393"/>
                <a:gd name="f252" fmla="val 1611456"/>
                <a:gd name="f253" fmla="val 774838"/>
                <a:gd name="f254" fmla="val 1628054"/>
                <a:gd name="f255" fmla="val 686646"/>
                <a:gd name="f256" fmla="val 1642970"/>
                <a:gd name="f257" fmla="val 605133"/>
                <a:gd name="f258" fmla="val 1612285"/>
                <a:gd name="f259" fmla="val 571751"/>
                <a:gd name="f260" fmla="val 1552195"/>
                <a:gd name="f261" fmla="val 550649"/>
                <a:gd name="f262" fmla="val 1566422"/>
                <a:gd name="f263" fmla="val 577499"/>
                <a:gd name="f264" fmla="val 1609979"/>
                <a:gd name="f265" fmla="val 626419"/>
                <a:gd name="f266" fmla="val 1639383"/>
                <a:gd name="f267" fmla="val 685031"/>
                <a:gd name="f268" fmla="val 1648114"/>
                <a:gd name="f269" fmla="val 659684"/>
                <a:gd name="f270" fmla="val 1706013"/>
                <a:gd name="f271" fmla="val 601329"/>
                <a:gd name="f272" fmla="val 1745210"/>
                <a:gd name="f273" fmla="val 533818"/>
                <a:gd name="f274" fmla="val 455549"/>
                <a:gd name="f275" fmla="val 416747"/>
                <a:gd name="f276" fmla="val 1692524"/>
                <a:gd name="f277" fmla="val 372301"/>
                <a:gd name="f278" fmla="val 1619888"/>
                <a:gd name="f279" fmla="val 366380"/>
                <a:gd name="f280" fmla="val 1592106"/>
                <a:gd name="f281" fmla="val 305091"/>
                <a:gd name="f282" fmla="val 1567105"/>
                <a:gd name="f283" fmla="val 259811"/>
                <a:gd name="f284" fmla="val 1511085"/>
                <a:gd name="f285" fmla="val 250590"/>
                <a:gd name="f286" fmla="val 1443452"/>
                <a:gd name="f287" fmla="val 203712"/>
                <a:gd name="f288" fmla="val 1453117"/>
                <a:gd name="f289" fmla="val 158965"/>
                <a:gd name="f290" fmla="val 1444975"/>
                <a:gd name="f291" fmla="val 117260"/>
                <a:gd name="f292" fmla="val 1407178"/>
                <a:gd name="f293" fmla="val 55030"/>
                <a:gd name="f294" fmla="val 1350772"/>
                <a:gd name="f295" fmla="val 44039"/>
                <a:gd name="f296" fmla="val 1258933"/>
                <a:gd name="f297" fmla="val 90593"/>
                <a:gd name="f298" fmla="val 1192598"/>
                <a:gd name="f299" fmla="val 186799"/>
                <a:gd name="f300" fmla="val 1224213"/>
                <a:gd name="f301" fmla="val 285304"/>
                <a:gd name="f302" fmla="val 1199642"/>
                <a:gd name="f303" fmla="val 330760"/>
                <a:gd name="f304" fmla="val 1129474"/>
                <a:gd name="f305" fmla="val 344999"/>
                <a:gd name="f306" fmla="val 1132822"/>
                <a:gd name="f307" fmla="val 420009"/>
                <a:gd name="f308" fmla="val 1139731"/>
                <a:gd name="f309" fmla="val 490500"/>
                <a:gd name="f310" fmla="val 1101048"/>
                <a:gd name="f311" fmla="val 524987"/>
                <a:gd name="f312" fmla="val 1034051"/>
                <a:gd name="f313" fmla="val 505360"/>
                <a:gd name="f314" fmla="val 1023014"/>
                <a:gd name="f315" fmla="val 475089"/>
                <a:gd name="f316" fmla="val 1082544"/>
                <a:gd name="f317" fmla="val 412689"/>
                <a:gd name="f318" fmla="val 1116790"/>
                <a:gd name="f319" fmla="val 346243"/>
                <a:gd name="f320" fmla="val 1110339"/>
                <a:gd name="f321" fmla="val 283801"/>
                <a:gd name="f322" fmla="val 1104277"/>
                <a:gd name="f323" fmla="val 228486"/>
                <a:gd name="f324" fmla="val 1063265"/>
                <a:gd name="f325" fmla="val 202679"/>
                <a:gd name="f326" fmla="val 1003895"/>
                <a:gd name="f327" fmla="val 181967"/>
                <a:gd name="f328" fmla="val 1012696"/>
                <a:gd name="f329" fmla="val 205492"/>
                <a:gd name="f330" fmla="val 1066954"/>
                <a:gd name="f331" fmla="val 250941"/>
                <a:gd name="f332" fmla="val 1107583"/>
                <a:gd name="f333" fmla="val 305288"/>
                <a:gd name="f334" fmla="val 1123484"/>
                <a:gd name="f335" fmla="val 260051"/>
                <a:gd name="f336" fmla="val 1186174"/>
                <a:gd name="f337" fmla="val 162021"/>
                <a:gd name="f338" fmla="val 1201884"/>
                <a:gd name="f339" fmla="val 70961"/>
                <a:gd name="f340" fmla="val 1161909"/>
                <a:gd name="f341" fmla="val 64874"/>
                <a:gd name="f342" fmla="val 1160625"/>
                <a:gd name="f343" fmla="val 60391"/>
                <a:gd name="f344" fmla="val 1156961"/>
                <a:gd name="f345" fmla="val 56055"/>
                <a:gd name="f346" fmla="val 1153032"/>
                <a:gd name="f347" fmla="val -13786"/>
                <a:gd name="f348" fmla="val 1089729"/>
                <a:gd name="f349" fmla="val -19088"/>
                <a:gd name="f350" fmla="val 981796"/>
                <a:gd name="f351" fmla="val 44214"/>
                <a:gd name="f352" fmla="val 911953"/>
                <a:gd name="f353" fmla="val 84073"/>
                <a:gd name="f354" fmla="val 882569"/>
                <a:gd name="f355" fmla="val 76811"/>
                <a:gd name="f356" fmla="val 875989"/>
                <a:gd name="f357" fmla="val 80179"/>
                <a:gd name="f358" fmla="val 872273"/>
                <a:gd name="f359" fmla="val 28040"/>
                <a:gd name="f360" fmla="val 814783"/>
                <a:gd name="f361" fmla="val 28651"/>
                <a:gd name="f362" fmla="val 726072"/>
                <a:gd name="f363" fmla="val 82340"/>
                <a:gd name="f364" fmla="val 666836"/>
                <a:gd name="f365" fmla="val 121082"/>
                <a:gd name="f366" fmla="val 638275"/>
                <a:gd name="f367" fmla="val 89526"/>
                <a:gd name="f368" fmla="val 571593"/>
                <a:gd name="f369" fmla="val 96788"/>
                <a:gd name="f370" fmla="val 490523"/>
                <a:gd name="f371" fmla="val 145805"/>
                <a:gd name="f372" fmla="val 430894"/>
                <a:gd name="f373" fmla="val 198586"/>
                <a:gd name="f374" fmla="val 400645"/>
                <a:gd name="f375" fmla="val 259015"/>
                <a:gd name="f376" fmla="val 385179"/>
                <a:gd name="f377" fmla="val 321878"/>
                <a:gd name="f378" fmla="val 383347"/>
                <a:gd name="f379" fmla="val 321111"/>
                <a:gd name="f380" fmla="val 357014"/>
                <a:gd name="f381" fmla="val 257723"/>
                <a:gd name="f382" fmla="val 358862"/>
                <a:gd name="f383" fmla="val 196668"/>
                <a:gd name="f384" fmla="val 373772"/>
                <a:gd name="f385" fmla="val 141180"/>
                <a:gd name="f386" fmla="val 399723"/>
                <a:gd name="f387" fmla="val 117813"/>
                <a:gd name="f388" fmla="val 370058"/>
                <a:gd name="f389" fmla="val 106816"/>
                <a:gd name="f390" fmla="val 332072"/>
                <a:gd name="f391" fmla="val 291518"/>
                <a:gd name="f392" fmla="val 170286"/>
                <a:gd name="f393" fmla="val 205094"/>
                <a:gd name="f394" fmla="val 72008"/>
                <a:gd name="f395" fmla="val 326327"/>
                <a:gd name="f396" fmla="val 350305"/>
                <a:gd name="f397" fmla="val 373385"/>
                <a:gd name="f398" fmla="val 75853"/>
                <a:gd name="f399" fmla="val 394659"/>
                <a:gd name="f400" fmla="val 83948"/>
                <a:gd name="f401" fmla="val 425371"/>
                <a:gd name="f402" fmla="val 33609"/>
                <a:gd name="f403" fmla="val 467237"/>
                <a:gd name="f404" fmla="*/ f0 1 1170491"/>
                <a:gd name="f405" fmla="*/ f1 1 1745209"/>
                <a:gd name="f406" fmla="val f2"/>
                <a:gd name="f407" fmla="val f3"/>
                <a:gd name="f408" fmla="val f4"/>
                <a:gd name="f409" fmla="+- f408 0 f406"/>
                <a:gd name="f410" fmla="+- f407 0 f406"/>
                <a:gd name="f411" fmla="*/ f410 1 1170491"/>
                <a:gd name="f412" fmla="*/ f409 1 1745209"/>
                <a:gd name="f413" fmla="*/ f406 1 f411"/>
                <a:gd name="f414" fmla="*/ f407 1 f411"/>
                <a:gd name="f415" fmla="*/ f406 1 f412"/>
                <a:gd name="f416" fmla="*/ f408 1 f412"/>
                <a:gd name="f417" fmla="*/ f413 f404 1"/>
                <a:gd name="f418" fmla="*/ f414 f404 1"/>
                <a:gd name="f419" fmla="*/ f416 f405 1"/>
                <a:gd name="f420" fmla="*/ f415 f40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7" t="f420" r="f418" b="f419"/>
              <a:pathLst>
                <a:path w="1170491" h="1745209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7" y="f18"/>
                  </a:cubicBezTo>
                  <a:lnTo>
                    <a:pt x="f19" y="f20"/>
                  </a:ln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30"/>
                    <a:pt x="f31" y="f32"/>
                  </a:cubicBezTo>
                  <a:lnTo>
                    <a:pt x="f33" y="f34"/>
                  </a:lnTo>
                  <a:cubicBezTo>
                    <a:pt x="f35" y="f36"/>
                    <a:pt x="f37" y="f38"/>
                    <a:pt x="f39" y="f40"/>
                  </a:cubicBezTo>
                  <a:cubicBezTo>
                    <a:pt x="f41" y="f42"/>
                    <a:pt x="f43" y="f44"/>
                    <a:pt x="f5" y="f6"/>
                  </a:cubicBezTo>
                  <a:close/>
                  <a:moveTo>
                    <a:pt x="f45" y="f46"/>
                  </a:moveTo>
                  <a:cubicBezTo>
                    <a:pt x="f47" y="f48"/>
                    <a:pt x="f49" y="f50"/>
                    <a:pt x="f51" y="f52"/>
                  </a:cubicBezTo>
                  <a:lnTo>
                    <a:pt x="f53" y="f54"/>
                  </a:lnTo>
                  <a:cubicBezTo>
                    <a:pt x="f55" y="f56"/>
                    <a:pt x="f57" y="f58"/>
                    <a:pt x="f59" y="f60"/>
                  </a:cubicBezTo>
                  <a:cubicBezTo>
                    <a:pt x="f61" y="f62"/>
                    <a:pt x="f63" y="f64"/>
                    <a:pt x="f65" y="f66"/>
                  </a:cubicBezTo>
                  <a:lnTo>
                    <a:pt x="f67" y="f68"/>
                  </a:ln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78"/>
                    <a:pt x="f45" y="f46"/>
                  </a:cubicBezTo>
                  <a:close/>
                  <a:moveTo>
                    <a:pt x="f79" y="f2"/>
                  </a:moveTo>
                  <a:cubicBezTo>
                    <a:pt x="f80" y="f81"/>
                    <a:pt x="f82" y="f83"/>
                    <a:pt x="f84" y="f85"/>
                  </a:cubicBezTo>
                  <a:cubicBezTo>
                    <a:pt x="f86" y="f87"/>
                    <a:pt x="f88" y="f89"/>
                    <a:pt x="f90" y="f91"/>
                  </a:cubicBezTo>
                  <a:lnTo>
                    <a:pt x="f92" y="f93"/>
                  </a:lnTo>
                  <a:cubicBezTo>
                    <a:pt x="f94" y="f95"/>
                    <a:pt x="f96" y="f97"/>
                    <a:pt x="f98" y="f99"/>
                  </a:cubicBezTo>
                  <a:cubicBezTo>
                    <a:pt x="f100" y="f101"/>
                    <a:pt x="f102" y="f103"/>
                    <a:pt x="f104" y="f103"/>
                  </a:cubicBezTo>
                  <a:cubicBezTo>
                    <a:pt x="f105" y="f103"/>
                    <a:pt x="f106" y="f107"/>
                    <a:pt x="f106" y="f108"/>
                  </a:cubicBezTo>
                  <a:lnTo>
                    <a:pt x="f109" y="f110"/>
                  </a:lnTo>
                  <a:lnTo>
                    <a:pt x="f106" y="f111"/>
                  </a:lnTo>
                  <a:lnTo>
                    <a:pt x="f106" y="f112"/>
                  </a:lnTo>
                  <a:cubicBezTo>
                    <a:pt x="f113" y="f114"/>
                    <a:pt x="f115" y="f116"/>
                    <a:pt x="f115" y="f117"/>
                  </a:cubicBezTo>
                  <a:lnTo>
                    <a:pt x="f118" y="f119"/>
                  </a:lnTo>
                  <a:cubicBezTo>
                    <a:pt x="f120" y="f121"/>
                    <a:pt x="f3" y="f122"/>
                    <a:pt x="f3" y="f123"/>
                  </a:cubicBezTo>
                  <a:cubicBezTo>
                    <a:pt x="f124" y="f125"/>
                    <a:pt x="f126" y="f127"/>
                    <a:pt x="f128" y="f129"/>
                  </a:cubicBezTo>
                  <a:cubicBezTo>
                    <a:pt x="f130" y="f131"/>
                    <a:pt x="f132" y="f133"/>
                    <a:pt x="f134" y="f135"/>
                  </a:cubicBezTo>
                  <a:lnTo>
                    <a:pt x="f136" y="f137"/>
                  </a:lnTo>
                  <a:cubicBezTo>
                    <a:pt x="f138" y="f139"/>
                    <a:pt x="f140" y="f141"/>
                    <a:pt x="f142" y="f143"/>
                  </a:cubicBezTo>
                  <a:cubicBezTo>
                    <a:pt x="f144" y="f145"/>
                    <a:pt x="f146" y="f147"/>
                    <a:pt x="f146" y="f148"/>
                  </a:cubicBezTo>
                  <a:cubicBezTo>
                    <a:pt x="f146" y="f149"/>
                    <a:pt x="f150" y="f151"/>
                    <a:pt x="f152" y="f153"/>
                  </a:cubicBezTo>
                  <a:cubicBezTo>
                    <a:pt x="f154" y="f155"/>
                    <a:pt x="f156" y="f157"/>
                    <a:pt x="f158" y="f159"/>
                  </a:cubicBezTo>
                  <a:cubicBezTo>
                    <a:pt x="f160" y="f161"/>
                    <a:pt x="f162" y="f163"/>
                    <a:pt x="f164" y="f165"/>
                  </a:cubicBezTo>
                  <a:cubicBezTo>
                    <a:pt x="f166" y="f167"/>
                    <a:pt x="f168" y="f169"/>
                    <a:pt x="f170" y="f171"/>
                  </a:cubicBezTo>
                  <a:lnTo>
                    <a:pt x="f172" y="f173"/>
                  </a:lnTo>
                  <a:cubicBezTo>
                    <a:pt x="f174" y="f175"/>
                    <a:pt x="f176" y="f177"/>
                    <a:pt x="f178" y="f179"/>
                  </a:cubicBezTo>
                  <a:cubicBezTo>
                    <a:pt x="f180" y="f181"/>
                    <a:pt x="f182" y="f183"/>
                    <a:pt x="f184" y="f185"/>
                  </a:cubicBezTo>
                  <a:lnTo>
                    <a:pt x="f186" y="f187"/>
                  </a:lnTo>
                  <a:lnTo>
                    <a:pt x="f188" y="f189"/>
                  </a:lnTo>
                  <a:cubicBezTo>
                    <a:pt x="f190" y="f191"/>
                    <a:pt x="f192" y="f193"/>
                    <a:pt x="f194" y="f195"/>
                  </a:cubicBezTo>
                  <a:cubicBezTo>
                    <a:pt x="f196" y="f197"/>
                    <a:pt x="f198" y="f199"/>
                    <a:pt x="f200" y="f201"/>
                  </a:cubicBezTo>
                  <a:lnTo>
                    <a:pt x="f202" y="f203"/>
                  </a:lnTo>
                  <a:cubicBezTo>
                    <a:pt x="f204" y="f205"/>
                    <a:pt x="f206" y="f207"/>
                    <a:pt x="f208" y="f209"/>
                  </a:cubicBezTo>
                  <a:cubicBezTo>
                    <a:pt x="f210" y="f211"/>
                    <a:pt x="f212" y="f213"/>
                    <a:pt x="f214" y="f215"/>
                  </a:cubicBezTo>
                  <a:cubicBezTo>
                    <a:pt x="f216" y="f217"/>
                    <a:pt x="f218" y="f219"/>
                    <a:pt x="f220" y="f221"/>
                  </a:cubicBezTo>
                  <a:cubicBezTo>
                    <a:pt x="f222" y="f223"/>
                    <a:pt x="f224" y="f225"/>
                    <a:pt x="f226" y="f227"/>
                  </a:cubicBezTo>
                  <a:cubicBezTo>
                    <a:pt x="f226" y="f228"/>
                    <a:pt x="f229" y="f230"/>
                    <a:pt x="f231" y="f232"/>
                  </a:cubicBezTo>
                  <a:lnTo>
                    <a:pt x="f233" y="f234"/>
                  </a:lnTo>
                  <a:cubicBezTo>
                    <a:pt x="f235" y="f236"/>
                    <a:pt x="f237" y="f238"/>
                    <a:pt x="f239" y="f240"/>
                  </a:cubicBezTo>
                  <a:lnTo>
                    <a:pt x="f241" y="f242"/>
                  </a:lnTo>
                  <a:cubicBezTo>
                    <a:pt x="f243" y="f244"/>
                    <a:pt x="f245" y="f246"/>
                    <a:pt x="f247" y="f248"/>
                  </a:cubicBezTo>
                  <a:cubicBezTo>
                    <a:pt x="f249" y="f250"/>
                    <a:pt x="f251" y="f252"/>
                    <a:pt x="f253" y="f254"/>
                  </a:cubicBezTo>
                  <a:cubicBezTo>
                    <a:pt x="f255" y="f256"/>
                    <a:pt x="f257" y="f258"/>
                    <a:pt x="f259" y="f260"/>
                  </a:cubicBezTo>
                  <a:lnTo>
                    <a:pt x="f261" y="f262"/>
                  </a:lnTo>
                  <a:cubicBezTo>
                    <a:pt x="f263" y="f264"/>
                    <a:pt x="f265" y="f266"/>
                    <a:pt x="f267" y="f268"/>
                  </a:cubicBezTo>
                  <a:cubicBezTo>
                    <a:pt x="f269" y="f270"/>
                    <a:pt x="f271" y="f272"/>
                    <a:pt x="f273" y="f4"/>
                  </a:cubicBezTo>
                  <a:cubicBezTo>
                    <a:pt x="f274" y="f272"/>
                    <a:pt x="f275" y="f276"/>
                    <a:pt x="f277" y="f278"/>
                  </a:cubicBezTo>
                  <a:lnTo>
                    <a:pt x="f279" y="f280"/>
                  </a:lnTo>
                  <a:cubicBezTo>
                    <a:pt x="f281" y="f282"/>
                    <a:pt x="f283" y="f284"/>
                    <a:pt x="f285" y="f286"/>
                  </a:cubicBezTo>
                  <a:cubicBezTo>
                    <a:pt x="f287" y="f288"/>
                    <a:pt x="f289" y="f290"/>
                    <a:pt x="f291" y="f292"/>
                  </a:cubicBezTo>
                  <a:cubicBezTo>
                    <a:pt x="f293" y="f294"/>
                    <a:pt x="f295" y="f296"/>
                    <a:pt x="f297" y="f298"/>
                  </a:cubicBezTo>
                  <a:cubicBezTo>
                    <a:pt x="f299" y="f300"/>
                    <a:pt x="f301" y="f302"/>
                    <a:pt x="f303" y="f304"/>
                  </a:cubicBezTo>
                  <a:lnTo>
                    <a:pt x="f305" y="f306"/>
                  </a:lnTo>
                  <a:cubicBezTo>
                    <a:pt x="f307" y="f308"/>
                    <a:pt x="f309" y="f310"/>
                    <a:pt x="f311" y="f312"/>
                  </a:cubicBezTo>
                  <a:lnTo>
                    <a:pt x="f313" y="f314"/>
                  </a:lnTo>
                  <a:cubicBezTo>
                    <a:pt x="f315" y="f316"/>
                    <a:pt x="f317" y="f318"/>
                    <a:pt x="f319" y="f320"/>
                  </a:cubicBezTo>
                  <a:cubicBezTo>
                    <a:pt x="f321" y="f322"/>
                    <a:pt x="f323" y="f324"/>
                    <a:pt x="f325" y="f326"/>
                  </a:cubicBezTo>
                  <a:lnTo>
                    <a:pt x="f327" y="f328"/>
                  </a:lnTo>
                  <a:cubicBezTo>
                    <a:pt x="f329" y="f330"/>
                    <a:pt x="f331" y="f332"/>
                    <a:pt x="f333" y="f334"/>
                  </a:cubicBezTo>
                  <a:cubicBezTo>
                    <a:pt x="f335" y="f336"/>
                    <a:pt x="f337" y="f338"/>
                    <a:pt x="f339" y="f340"/>
                  </a:cubicBezTo>
                  <a:cubicBezTo>
                    <a:pt x="f341" y="f342"/>
                    <a:pt x="f343" y="f344"/>
                    <a:pt x="f345" y="f346"/>
                  </a:cubicBezTo>
                  <a:cubicBezTo>
                    <a:pt x="f347" y="f348"/>
                    <a:pt x="f349" y="f350"/>
                    <a:pt x="f351" y="f352"/>
                  </a:cubicBezTo>
                  <a:lnTo>
                    <a:pt x="f353" y="f354"/>
                  </a:lnTo>
                  <a:lnTo>
                    <a:pt x="f355" y="f356"/>
                  </a:lnTo>
                  <a:lnTo>
                    <a:pt x="f357" y="f358"/>
                  </a:lnTo>
                  <a:cubicBezTo>
                    <a:pt x="f359" y="f360"/>
                    <a:pt x="f361" y="f362"/>
                    <a:pt x="f363" y="f364"/>
                  </a:cubicBezTo>
                  <a:lnTo>
                    <a:pt x="f365" y="f366"/>
                  </a:lnTo>
                  <a:cubicBezTo>
                    <a:pt x="f367" y="f368"/>
                    <a:pt x="f369" y="f370"/>
                    <a:pt x="f371" y="f372"/>
                  </a:cubicBezTo>
                  <a:cubicBezTo>
                    <a:pt x="f373" y="f374"/>
                    <a:pt x="f375" y="f376"/>
                    <a:pt x="f377" y="f378"/>
                  </a:cubicBezTo>
                  <a:lnTo>
                    <a:pt x="f379" y="f380"/>
                  </a:lnTo>
                  <a:cubicBezTo>
                    <a:pt x="f381" y="f382"/>
                    <a:pt x="f383" y="f384"/>
                    <a:pt x="f385" y="f386"/>
                  </a:cubicBezTo>
                  <a:cubicBezTo>
                    <a:pt x="f387" y="f388"/>
                    <a:pt x="f389" y="f390"/>
                    <a:pt x="f389" y="f391"/>
                  </a:cubicBezTo>
                  <a:cubicBezTo>
                    <a:pt x="f389" y="f392"/>
                    <a:pt x="f393" y="f394"/>
                    <a:pt x="f395" y="f394"/>
                  </a:cubicBezTo>
                  <a:cubicBezTo>
                    <a:pt x="f396" y="f394"/>
                    <a:pt x="f397" y="f398"/>
                    <a:pt x="f399" y="f400"/>
                  </a:cubicBezTo>
                  <a:cubicBezTo>
                    <a:pt x="f401" y="f402"/>
                    <a:pt x="f403" y="f2"/>
                    <a:pt x="f79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algn="ctr"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US" sz="1050">
                <a:solidFill>
                  <a:srgbClr val="002060"/>
                </a:solidFill>
                <a:ea typeface="맑은 고딕" pitchFamily="34"/>
                <a:cs typeface="B Nazanin" panose="00000700000000000000" pitchFamily="2" charset="-78"/>
              </a:endParaRPr>
            </a:p>
          </p:txBody>
        </p:sp>
      </p:grpSp>
      <p:sp>
        <p:nvSpPr>
          <p:cNvPr id="66" name="Rectangle 19">
            <a:extLst>
              <a:ext uri="{FF2B5EF4-FFF2-40B4-BE49-F238E27FC236}">
                <a16:creationId xmlns:a16="http://schemas.microsoft.com/office/drawing/2014/main" id="{758A3446-87F8-4F4D-BE90-643138A08BB7}"/>
              </a:ext>
            </a:extLst>
          </p:cNvPr>
          <p:cNvSpPr/>
          <p:nvPr/>
        </p:nvSpPr>
        <p:spPr>
          <a:xfrm>
            <a:off x="1762435" y="1552901"/>
            <a:ext cx="372270" cy="436123"/>
          </a:xfrm>
          <a:custGeom>
            <a:avLst/>
            <a:gdLst>
              <a:gd name="f0" fmla="val w"/>
              <a:gd name="f1" fmla="val h"/>
              <a:gd name="f2" fmla="val 0"/>
              <a:gd name="f3" fmla="val 2926108"/>
              <a:gd name="f4" fmla="val 3216409"/>
              <a:gd name="f5" fmla="val 1150286"/>
              <a:gd name="f6" fmla="val 2039882"/>
              <a:gd name="f7" fmla="val 1216487"/>
              <a:gd name="f8" fmla="val 2110220"/>
              <a:gd name="f9" fmla="val 1249586"/>
              <a:gd name="f10" fmla="val 2238485"/>
              <a:gd name="f11" fmla="val 1348889"/>
              <a:gd name="f12" fmla="val 2250897"/>
              <a:gd name="f13" fmla="val 1452327"/>
              <a:gd name="f14" fmla="val 2213659"/>
              <a:gd name="f15" fmla="val 1530941"/>
              <a:gd name="f16" fmla="val 2147458"/>
              <a:gd name="f17" fmla="val 1597142"/>
              <a:gd name="f18" fmla="val 2052295"/>
              <a:gd name="f19" fmla="val 1634380"/>
              <a:gd name="f20" fmla="val 2030228"/>
              <a:gd name="f21" fmla="val 1712994"/>
              <a:gd name="f22" fmla="val 2049536"/>
              <a:gd name="f23" fmla="val 1721269"/>
              <a:gd name="f24" fmla="val 2072982"/>
              <a:gd name="f25" fmla="val 1533700"/>
              <a:gd name="f26" fmla="val 2362611"/>
              <a:gd name="f27" fmla="val 1615072"/>
              <a:gd name="f28" fmla="val 2763954"/>
              <a:gd name="f29" fmla="val 1568179"/>
              <a:gd name="f30" fmla="val 2830155"/>
              <a:gd name="f31" fmla="val 1391644"/>
              <a:gd name="f32" fmla="val 2965315"/>
              <a:gd name="f33" fmla="val 1231658"/>
              <a:gd name="f34" fmla="val 2893598"/>
              <a:gd name="f35" fmla="val 1063398"/>
              <a:gd name="f36" fmla="val 2925319"/>
              <a:gd name="f37" fmla="val 925479"/>
              <a:gd name="f38" fmla="val 2954282"/>
              <a:gd name="f39" fmla="val 820660"/>
              <a:gd name="f40" fmla="val 3107371"/>
              <a:gd name="f41" fmla="val 686879"/>
              <a:gd name="f42" fmla="val 3148747"/>
              <a:gd name="f43" fmla="val 536548"/>
              <a:gd name="f44" fmla="val 3184606"/>
              <a:gd name="f45" fmla="val 373804"/>
              <a:gd name="f46" fmla="val 3224602"/>
              <a:gd name="f47" fmla="val 215198"/>
              <a:gd name="f48" fmla="val 3214948"/>
              <a:gd name="f49" fmla="val 93829"/>
              <a:gd name="f50" fmla="val 3209431"/>
              <a:gd name="f51" fmla="val 71763"/>
              <a:gd name="f52" fmla="val 3046687"/>
              <a:gd name="f53" fmla="val 136584"/>
              <a:gd name="f54" fmla="val 2925318"/>
              <a:gd name="f55" fmla="val 168305"/>
              <a:gd name="f56" fmla="val 2828775"/>
              <a:gd name="f57" fmla="val 121415"/>
              <a:gd name="f58" fmla="val 2802571"/>
              <a:gd name="f59" fmla="val 107623"/>
              <a:gd name="f60" fmla="val 2710165"/>
              <a:gd name="f61" fmla="val 111150"/>
              <a:gd name="f62" fmla="val 2693172"/>
              <a:gd name="f63" fmla="val 127647"/>
              <a:gd name="f64" fmla="val 2691385"/>
              <a:gd name="f65" fmla="val 158288"/>
              <a:gd name="f66" fmla="val 2695563"/>
              <a:gd name="f67" fmla="val 2626239"/>
              <a:gd name="f68" fmla="val 266288"/>
              <a:gd name="f69" fmla="val 2708276"/>
              <a:gd name="f70" fmla="val 307224"/>
              <a:gd name="f71" fmla="val 2711894"/>
              <a:gd name="f72" fmla="val 415224"/>
              <a:gd name="f73" fmla="val 2711420"/>
              <a:gd name="f74" fmla="val 428487"/>
              <a:gd name="f75" fmla="val 2711947"/>
              <a:gd name="f76" fmla="val 442136"/>
              <a:gd name="f77" fmla="val 2710942"/>
              <a:gd name="f78" fmla="val 456160"/>
              <a:gd name="f79" fmla="val 2708700"/>
              <a:gd name="f80" fmla="val 2617963"/>
              <a:gd name="f81" fmla="val 564160"/>
              <a:gd name="f82" fmla="val 2692500"/>
              <a:gd name="f83" fmla="val 577696"/>
              <a:gd name="f84" fmla="val 2691220"/>
              <a:gd name="f85" fmla="val 591289"/>
              <a:gd name="f86" fmla="val 2688332"/>
              <a:gd name="f87" fmla="val 605096"/>
              <a:gd name="f88" fmla="val 2684680"/>
              <a:gd name="f89" fmla="val 2601411"/>
              <a:gd name="f90" fmla="val 713096"/>
              <a:gd name="f91" fmla="val 2654658"/>
              <a:gd name="f92" fmla="val 754032"/>
              <a:gd name="f93" fmla="val 2641463"/>
              <a:gd name="f94" fmla="val 2580721"/>
              <a:gd name="f95" fmla="val 862032"/>
              <a:gd name="f96" fmla="val 2599792"/>
              <a:gd name="f97" fmla="val 897454"/>
              <a:gd name="f98" fmla="val 2584791"/>
              <a:gd name="f99" fmla="val 934214"/>
              <a:gd name="f100" fmla="val 2567836"/>
              <a:gd name="f101" fmla="val 972371"/>
              <a:gd name="f102" fmla="val 2548802"/>
              <a:gd name="f103" fmla="val 1030297"/>
              <a:gd name="f104" fmla="val 2506047"/>
              <a:gd name="f105" fmla="val 939271"/>
              <a:gd name="f106" fmla="val 2219176"/>
              <a:gd name="f107" fmla="val 947546"/>
              <a:gd name="f108" fmla="val 2122633"/>
              <a:gd name="f109" fmla="val 957201"/>
              <a:gd name="f110" fmla="val 2082636"/>
              <a:gd name="f111" fmla="val 1082706"/>
              <a:gd name="f112" fmla="val 2067466"/>
              <a:gd name="f113" fmla="val 394278"/>
              <a:gd name="f114" fmla="val 1320337"/>
              <a:gd name="f115" fmla="val 356565"/>
              <a:gd name="f116" fmla="val 1315036"/>
              <a:gd name="f117" fmla="val 316914"/>
              <a:gd name="f118" fmla="val 1320983"/>
              <a:gd name="f119" fmla="val 277262"/>
              <a:gd name="f120" fmla="val 1344774"/>
              <a:gd name="f121" fmla="val 169686"/>
              <a:gd name="f122" fmla="val 1368221"/>
              <a:gd name="f123" fmla="val 281399"/>
              <a:gd name="f124" fmla="val 1532343"/>
              <a:gd name="f125" fmla="val 314500"/>
              <a:gd name="f126" fmla="val 1626128"/>
              <a:gd name="f127" fmla="val 335188"/>
              <a:gd name="f128" fmla="val 1715776"/>
              <a:gd name="f129" fmla="val 306225"/>
              <a:gd name="f130" fmla="val 1838523"/>
              <a:gd name="f131" fmla="val 376563"/>
              <a:gd name="f132" fmla="val 1820593"/>
              <a:gd name="f133" fmla="val 535169"/>
              <a:gd name="f134" fmla="val 1786113"/>
              <a:gd name="f135" fmla="val 681363"/>
              <a:gd name="f136" fmla="val 1673020"/>
              <a:gd name="f137" fmla="val 628954"/>
              <a:gd name="f138" fmla="val 1493726"/>
              <a:gd name="f139" fmla="val 603094"/>
              <a:gd name="f140" fmla="val 1453384"/>
              <a:gd name="f141" fmla="val 507414"/>
              <a:gd name="f142" fmla="val 1336241"/>
              <a:gd name="f143" fmla="val 1526804"/>
              <a:gd name="f144" fmla="val 66"/>
              <a:gd name="f145" fmla="val 2066065"/>
              <a:gd name="f146" fmla="val 2824"/>
              <a:gd name="f147" fmla="val 2621877"/>
              <a:gd name="f148" fmla="val 129710"/>
              <a:gd name="f149" fmla="val 2896335"/>
              <a:gd name="f150" fmla="val 1038593"/>
              <a:gd name="f151" fmla="val 3057700"/>
              <a:gd name="f152" fmla="val 1564063"/>
              <a:gd name="f153" fmla="val 2532230"/>
              <a:gd name="f154" fmla="val 2366749"/>
              <a:gd name="f155" fmla="val 2064686"/>
              <a:gd name="f156" fmla="val 2292273"/>
              <a:gd name="f157" fmla="val 1885392"/>
              <a:gd name="f158" fmla="val 2267447"/>
              <a:gd name="f159" fmla="val 1950214"/>
              <a:gd name="f160" fmla="val 2015056"/>
              <a:gd name="f161" fmla="val 1555767"/>
              <a:gd name="f162" fmla="val 1940580"/>
              <a:gd name="f163" fmla="val 1179249"/>
              <a:gd name="f164" fmla="val 1868862"/>
              <a:gd name="f165" fmla="val 732393"/>
              <a:gd name="f166" fmla="val 2186075"/>
              <a:gd name="f167" fmla="val 554478"/>
              <a:gd name="f168" fmla="val 2159871"/>
              <a:gd name="f169" fmla="val 466211"/>
              <a:gd name="f170" fmla="val 2141942"/>
              <a:gd name="f171" fmla="val 394493"/>
              <a:gd name="f172" fmla="val 1904722"/>
              <a:gd name="f173" fmla="val 364151"/>
              <a:gd name="f174" fmla="val 1932305"/>
              <a:gd name="f175" fmla="val 322774"/>
              <a:gd name="f176" fmla="val 1970922"/>
              <a:gd name="f177" fmla="val 405526"/>
              <a:gd name="f178" fmla="val 2146079"/>
              <a:gd name="f179" fmla="val 467589"/>
              <a:gd name="f180" fmla="val 2205384"/>
              <a:gd name="f181" fmla="val 525515"/>
              <a:gd name="f182" fmla="val 2241243"/>
              <a:gd name="f183" fmla="val 2202626"/>
              <a:gd name="f184" fmla="val 873070"/>
              <a:gd name="f185" fmla="val 2139183"/>
              <a:gd name="f186" fmla="val 913066"/>
              <a:gd name="f187" fmla="val 2128149"/>
              <a:gd name="f188" fmla="val 870312"/>
              <a:gd name="f189" fmla="val 2253655"/>
              <a:gd name="f190" fmla="val 877208"/>
              <a:gd name="f191" fmla="val 2333648"/>
              <a:gd name="f192" fmla="val 862033"/>
              <a:gd name="f193" fmla="val 2337135"/>
              <a:gd name="f194" fmla="val 2415799"/>
              <a:gd name="f195" fmla="val 754033"/>
              <a:gd name="f196" fmla="val 2360695"/>
              <a:gd name="f197" fmla="val 713097"/>
              <a:gd name="f198" fmla="val 2366601"/>
              <a:gd name="f199" fmla="val 2428213"/>
              <a:gd name="f200" fmla="val 605097"/>
              <a:gd name="f201" fmla="val 2379641"/>
              <a:gd name="f202" fmla="val 564161"/>
              <a:gd name="f203" fmla="val 2382960"/>
              <a:gd name="f204" fmla="val 2436489"/>
              <a:gd name="f205" fmla="val 456161"/>
              <a:gd name="f206" fmla="val 2388351"/>
              <a:gd name="f207" fmla="val 415225"/>
              <a:gd name="f208" fmla="val 2389346"/>
              <a:gd name="f209" fmla="val 307225"/>
              <a:gd name="f210" fmla="val 2386989"/>
              <a:gd name="f211" fmla="val 293173"/>
              <a:gd name="f212" fmla="val 2387203"/>
              <a:gd name="f213" fmla="val 279516"/>
              <a:gd name="f214" fmla="val 2386340"/>
              <a:gd name="f215" fmla="val 266289"/>
              <a:gd name="f216" fmla="val 2385150"/>
              <a:gd name="f217" fmla="val 158289"/>
              <a:gd name="f218" fmla="val 2370613"/>
              <a:gd name="f219" fmla="val 107017"/>
              <a:gd name="f220" fmla="val 2360332"/>
              <a:gd name="f221" fmla="val 72014"/>
              <a:gd name="f222" fmla="val 2345184"/>
              <a:gd name="f223" fmla="val 62108"/>
              <a:gd name="f224" fmla="val 2325373"/>
              <a:gd name="f225" fmla="val 37284"/>
              <a:gd name="f226" fmla="val 2261930"/>
              <a:gd name="f227" fmla="val 103484"/>
              <a:gd name="f228" fmla="val 2223314"/>
              <a:gd name="f229" fmla="val 124172"/>
              <a:gd name="f230" fmla="val 2172284"/>
              <a:gd name="f231" fmla="val 111759"/>
              <a:gd name="f232" fmla="val 2144700"/>
              <a:gd name="f233" fmla="val 74522"/>
              <a:gd name="f234" fmla="val 86934"/>
              <a:gd name="f235" fmla="val 2089533"/>
              <a:gd name="f236" fmla="val 96588"/>
              <a:gd name="f237" fmla="val 2053674"/>
              <a:gd name="f238" fmla="val 242782"/>
              <a:gd name="f239" fmla="val 264849"/>
              <a:gd name="f240" fmla="val 1994369"/>
              <a:gd name="f241" fmla="val 273125"/>
              <a:gd name="f242" fmla="val 1919892"/>
              <a:gd name="f243" fmla="val -4093"/>
              <a:gd name="f244" fmla="val 1721291"/>
              <a:gd name="f245" fmla="val 45"/>
              <a:gd name="f246" fmla="val 1671639"/>
              <a:gd name="f247" fmla="val 12458"/>
              <a:gd name="f248" fmla="val 1619230"/>
              <a:gd name="f249" fmla="val 1558546"/>
              <a:gd name="f250" fmla="val 190373"/>
              <a:gd name="f251" fmla="val 1477174"/>
              <a:gd name="f252" fmla="val 222094"/>
              <a:gd name="f253" fmla="val 1438557"/>
              <a:gd name="f254" fmla="val 80038"/>
              <a:gd name="f255" fmla="val 1267538"/>
              <a:gd name="f256" fmla="val 91072"/>
              <a:gd name="f257" fmla="val 1224783"/>
              <a:gd name="f258" fmla="val 111760"/>
              <a:gd name="f259" fmla="val 1092381"/>
              <a:gd name="f260" fmla="val 240023"/>
              <a:gd name="f261" fmla="val 943429"/>
              <a:gd name="f262" fmla="val 703451"/>
              <a:gd name="f263" fmla="val 342084"/>
              <a:gd name="f264" fmla="val 332450"/>
              <a:gd name="f265" fmla="val 961338"/>
              <a:gd name="f266" fmla="val -5451"/>
              <a:gd name="f267" fmla="*/ f0 1 2926108"/>
              <a:gd name="f268" fmla="*/ f1 1 3216409"/>
              <a:gd name="f269" fmla="val f2"/>
              <a:gd name="f270" fmla="val f3"/>
              <a:gd name="f271" fmla="val f4"/>
              <a:gd name="f272" fmla="+- f271 0 f269"/>
              <a:gd name="f273" fmla="+- f270 0 f269"/>
              <a:gd name="f274" fmla="*/ f273 1 2926108"/>
              <a:gd name="f275" fmla="*/ f272 1 3216409"/>
              <a:gd name="f276" fmla="*/ f269 1 f274"/>
              <a:gd name="f277" fmla="*/ f270 1 f274"/>
              <a:gd name="f278" fmla="*/ f269 1 f275"/>
              <a:gd name="f279" fmla="*/ f271 1 f275"/>
              <a:gd name="f280" fmla="*/ f276 f267 1"/>
              <a:gd name="f281" fmla="*/ f277 f267 1"/>
              <a:gd name="f282" fmla="*/ f279 f268 1"/>
              <a:gd name="f283" fmla="*/ f278 f26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0" t="f283" r="f281" b="f282"/>
            <a:pathLst>
              <a:path w="2926108" h="3216409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53" y="f54"/>
                </a:cubicBez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lnTo>
                  <a:pt x="f65" y="f67"/>
                </a:lnTo>
                <a:lnTo>
                  <a:pt x="f68" y="f67"/>
                </a:lnTo>
                <a:lnTo>
                  <a:pt x="f68" y="f69"/>
                </a:lnTo>
                <a:lnTo>
                  <a:pt x="f70" y="f71"/>
                </a:lnTo>
                <a:lnTo>
                  <a:pt x="f70" y="f67"/>
                </a:lnTo>
                <a:lnTo>
                  <a:pt x="f72" y="f67"/>
                </a:lnTo>
                <a:lnTo>
                  <a:pt x="f72" y="f73"/>
                </a:lnTo>
                <a:cubicBezTo>
                  <a:pt x="f74" y="f75"/>
                  <a:pt x="f76" y="f77"/>
                  <a:pt x="f78" y="f79"/>
                </a:cubicBezTo>
                <a:lnTo>
                  <a:pt x="f78" y="f80"/>
                </a:lnTo>
                <a:lnTo>
                  <a:pt x="f81" y="f80"/>
                </a:lnTo>
                <a:lnTo>
                  <a:pt x="f81" y="f82"/>
                </a:lnTo>
                <a:cubicBezTo>
                  <a:pt x="f83" y="f84"/>
                  <a:pt x="f85" y="f86"/>
                  <a:pt x="f87" y="f88"/>
                </a:cubicBezTo>
                <a:lnTo>
                  <a:pt x="f87" y="f89"/>
                </a:lnTo>
                <a:lnTo>
                  <a:pt x="f90" y="f89"/>
                </a:lnTo>
                <a:lnTo>
                  <a:pt x="f90" y="f91"/>
                </a:lnTo>
                <a:lnTo>
                  <a:pt x="f92" y="f93"/>
                </a:lnTo>
                <a:lnTo>
                  <a:pt x="f92" y="f94"/>
                </a:lnTo>
                <a:lnTo>
                  <a:pt x="f95" y="f94"/>
                </a:lnTo>
                <a:lnTo>
                  <a:pt x="f95" y="f96"/>
                </a:ln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5" y="f6"/>
                </a:cubicBezTo>
                <a:close/>
                <a:moveTo>
                  <a:pt x="f113" y="f114"/>
                </a:moveTo>
                <a:cubicBezTo>
                  <a:pt x="f115" y="f116"/>
                  <a:pt x="f117" y="f118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31" y="f132"/>
                </a:cubicBez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13" y="f114"/>
                </a:cubicBezTo>
                <a:close/>
                <a:moveTo>
                  <a:pt x="f143" y="f144"/>
                </a:move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cubicBezTo>
                  <a:pt x="f157" y="f158"/>
                  <a:pt x="f159" y="f160"/>
                  <a:pt x="f161" y="f162"/>
                </a:cubicBezTo>
                <a:cubicBezTo>
                  <a:pt x="f163" y="f164"/>
                  <a:pt x="f165" y="f166"/>
                  <a:pt x="f167" y="f168"/>
                </a:cubicBez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79" y="f180"/>
                </a:cubicBezTo>
                <a:cubicBezTo>
                  <a:pt x="f181" y="f182"/>
                  <a:pt x="f165" y="f183"/>
                  <a:pt x="f184" y="f185"/>
                </a:cubicBezTo>
                <a:cubicBezTo>
                  <a:pt x="f186" y="f187"/>
                  <a:pt x="f188" y="f189"/>
                  <a:pt x="f190" y="f191"/>
                </a:cubicBezTo>
                <a:lnTo>
                  <a:pt x="f192" y="f193"/>
                </a:lnTo>
                <a:lnTo>
                  <a:pt x="f192" y="f194"/>
                </a:lnTo>
                <a:lnTo>
                  <a:pt x="f195" y="f194"/>
                </a:lnTo>
                <a:lnTo>
                  <a:pt x="f195" y="f196"/>
                </a:lnTo>
                <a:lnTo>
                  <a:pt x="f197" y="f198"/>
                </a:lnTo>
                <a:lnTo>
                  <a:pt x="f197" y="f199"/>
                </a:lnTo>
                <a:lnTo>
                  <a:pt x="f200" y="f199"/>
                </a:lnTo>
                <a:lnTo>
                  <a:pt x="f200" y="f201"/>
                </a:lnTo>
                <a:lnTo>
                  <a:pt x="f202" y="f203"/>
                </a:lnTo>
                <a:lnTo>
                  <a:pt x="f202" y="f204"/>
                </a:lnTo>
                <a:lnTo>
                  <a:pt x="f205" y="f204"/>
                </a:lnTo>
                <a:lnTo>
                  <a:pt x="f205" y="f206"/>
                </a:lnTo>
                <a:lnTo>
                  <a:pt x="f207" y="f208"/>
                </a:lnTo>
                <a:lnTo>
                  <a:pt x="f207" y="f204"/>
                </a:lnTo>
                <a:lnTo>
                  <a:pt x="f209" y="f204"/>
                </a:lnTo>
                <a:lnTo>
                  <a:pt x="f209" y="f210"/>
                </a:lnTo>
                <a:cubicBezTo>
                  <a:pt x="f211" y="f212"/>
                  <a:pt x="f213" y="f214"/>
                  <a:pt x="f215" y="f216"/>
                </a:cubicBezTo>
                <a:lnTo>
                  <a:pt x="f215" y="f199"/>
                </a:lnTo>
                <a:lnTo>
                  <a:pt x="f217" y="f199"/>
                </a:lnTo>
                <a:lnTo>
                  <a:pt x="f217" y="f218"/>
                </a:lnTo>
                <a:cubicBezTo>
                  <a:pt x="f219" y="f220"/>
                  <a:pt x="f221" y="f222"/>
                  <a:pt x="f223" y="f224"/>
                </a:cubicBezTo>
                <a:cubicBezTo>
                  <a:pt x="f225" y="f226"/>
                  <a:pt x="f227" y="f228"/>
                  <a:pt x="f229" y="f230"/>
                </a:cubicBezTo>
                <a:cubicBezTo>
                  <a:pt x="f231" y="f232"/>
                  <a:pt x="f233" y="f170"/>
                  <a:pt x="f234" y="f235"/>
                </a:cubicBezTo>
                <a:cubicBezTo>
                  <a:pt x="f236" y="f237"/>
                  <a:pt x="f238" y="f20"/>
                  <a:pt x="f239" y="f240"/>
                </a:cubicBezTo>
                <a:cubicBezTo>
                  <a:pt x="f241" y="f242"/>
                  <a:pt x="f243" y="f244"/>
                  <a:pt x="f245" y="f246"/>
                </a:cubicBezTo>
                <a:cubicBezTo>
                  <a:pt x="f247" y="f248"/>
                  <a:pt x="f229" y="f249"/>
                  <a:pt x="f250" y="f251"/>
                </a:cubicBezTo>
                <a:cubicBezTo>
                  <a:pt x="f252" y="f253"/>
                  <a:pt x="f254" y="f255"/>
                  <a:pt x="f256" y="f257"/>
                </a:cubicBezTo>
                <a:cubicBezTo>
                  <a:pt x="f258" y="f259"/>
                  <a:pt x="f260" y="f261"/>
                  <a:pt x="f239" y="f262"/>
                </a:cubicBezTo>
                <a:cubicBezTo>
                  <a:pt x="f263" y="f264"/>
                  <a:pt x="f265" y="f266"/>
                  <a:pt x="f143" y="f144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7" name="Oval 47">
            <a:extLst>
              <a:ext uri="{FF2B5EF4-FFF2-40B4-BE49-F238E27FC236}">
                <a16:creationId xmlns:a16="http://schemas.microsoft.com/office/drawing/2014/main" id="{4F5DF31E-C106-8C04-A807-D17E9DDB90EA}"/>
              </a:ext>
            </a:extLst>
          </p:cNvPr>
          <p:cNvSpPr/>
          <p:nvPr/>
        </p:nvSpPr>
        <p:spPr>
          <a:xfrm>
            <a:off x="7088769" y="1537264"/>
            <a:ext cx="438546" cy="467395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1303187"/>
              <a:gd name="f5" fmla="val 480874"/>
              <a:gd name="f6" fmla="val 1936813"/>
              <a:gd name="f7" fmla="val 2759126"/>
              <a:gd name="f8" fmla="val 1620000"/>
              <a:gd name="f9" fmla="val 2514701"/>
              <a:gd name="f10" fmla="val 725299"/>
              <a:gd name="f11" fmla="*/ f0 1 3240000"/>
              <a:gd name="f12" fmla="*/ f1 1 3240000"/>
              <a:gd name="f13" fmla="val f2"/>
              <a:gd name="f14" fmla="val f3"/>
              <a:gd name="f15" fmla="+- f14 0 f13"/>
              <a:gd name="f16" fmla="*/ f15 1 3240000"/>
              <a:gd name="f17" fmla="*/ f13 1 f16"/>
              <a:gd name="f18" fmla="*/ f14 1 f16"/>
              <a:gd name="f19" fmla="*/ f17 f11 1"/>
              <a:gd name="f20" fmla="*/ f18 f11 1"/>
              <a:gd name="f21" fmla="*/ f18 f12 1"/>
              <a:gd name="f22" fmla="*/ f17 f1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" t="f22" r="f20" b="f21"/>
            <a:pathLst>
              <a:path w="3240000" h="3240000">
                <a:moveTo>
                  <a:pt x="f4" y="f5"/>
                </a:moveTo>
                <a:lnTo>
                  <a:pt x="f4" y="f4"/>
                </a:lnTo>
                <a:lnTo>
                  <a:pt x="f5" y="f4"/>
                </a:lnTo>
                <a:lnTo>
                  <a:pt x="f5" y="f6"/>
                </a:lnTo>
                <a:lnTo>
                  <a:pt x="f4" y="f6"/>
                </a:lnTo>
                <a:lnTo>
                  <a:pt x="f4" y="f7"/>
                </a:lnTo>
                <a:lnTo>
                  <a:pt x="f6" y="f7"/>
                </a:lnTo>
                <a:lnTo>
                  <a:pt x="f6" y="f6"/>
                </a:lnTo>
                <a:lnTo>
                  <a:pt x="f7" y="f6"/>
                </a:lnTo>
                <a:lnTo>
                  <a:pt x="f7" y="f4"/>
                </a:lnTo>
                <a:lnTo>
                  <a:pt x="f6" y="f4"/>
                </a:lnTo>
                <a:lnTo>
                  <a:pt x="f6" y="f5"/>
                </a:lnTo>
                <a:close/>
                <a:moveTo>
                  <a:pt x="f8" y="f2"/>
                </a:moveTo>
                <a:cubicBezTo>
                  <a:pt x="f9" y="f2"/>
                  <a:pt x="f3" y="f10"/>
                  <a:pt x="f3" y="f8"/>
                </a:cubicBezTo>
                <a:cubicBezTo>
                  <a:pt x="f3" y="f9"/>
                  <a:pt x="f9" y="f3"/>
                  <a:pt x="f8" y="f3"/>
                </a:cubicBezTo>
                <a:cubicBezTo>
                  <a:pt x="f10" y="f3"/>
                  <a:pt x="f2" y="f9"/>
                  <a:pt x="f2" y="f8"/>
                </a:cubicBezTo>
                <a:cubicBezTo>
                  <a:pt x="f2" y="f10"/>
                  <a:pt x="f10" y="f2"/>
                  <a:pt x="f8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8" name="Rounded Rectangle 2">
            <a:extLst>
              <a:ext uri="{FF2B5EF4-FFF2-40B4-BE49-F238E27FC236}">
                <a16:creationId xmlns:a16="http://schemas.microsoft.com/office/drawing/2014/main" id="{6E4647EA-D509-7910-809D-B3DF54927587}"/>
              </a:ext>
            </a:extLst>
          </p:cNvPr>
          <p:cNvSpPr/>
          <p:nvPr/>
        </p:nvSpPr>
        <p:spPr>
          <a:xfrm>
            <a:off x="2434738" y="4365257"/>
            <a:ext cx="429813" cy="4580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960440"/>
              <a:gd name="f7" fmla="val 3960000"/>
              <a:gd name="f8" fmla="val 1979373"/>
              <a:gd name="f9" fmla="val 472350"/>
              <a:gd name="f10" fmla="val 1228307"/>
              <a:gd name="f11" fmla="val 485871"/>
              <a:gd name="f12" fmla="val 850011"/>
              <a:gd name="f13" fmla="val 1078219"/>
              <a:gd name="f14" fmla="val 813783"/>
              <a:gd name="f15" fmla="val 1434034"/>
              <a:gd name="f16" fmla="val 787561"/>
              <a:gd name="f17" fmla="val 1781828"/>
              <a:gd name="f18" fmla="val 889690"/>
              <a:gd name="f19" fmla="val 2005359"/>
              <a:gd name="f20" fmla="val 1119009"/>
              <a:gd name="f21" fmla="val 2222584"/>
              <a:gd name="f22" fmla="val 1178964"/>
              <a:gd name="f23" fmla="val 2123026"/>
              <a:gd name="f24" fmla="val 1260199"/>
              <a:gd name="f25" fmla="val 1908547"/>
              <a:gd name="f26" fmla="val 1328015"/>
              <a:gd name="f27" fmla="val 1812920"/>
              <a:gd name="f28" fmla="val 1222115"/>
              <a:gd name="f29" fmla="val 1647651"/>
              <a:gd name="f30" fmla="val 1255483"/>
              <a:gd name="f31" fmla="val 1756375"/>
              <a:gd name="f32" fmla="val 1234998"/>
              <a:gd name="f33" fmla="val 1431771"/>
              <a:gd name="f34" fmla="val 1331609"/>
              <a:gd name="f35" fmla="val 922504"/>
              <a:gd name="f36" fmla="val 1719145"/>
              <a:gd name="f37" fmla="val 812633"/>
              <a:gd name="f38" fmla="val 2217373"/>
              <a:gd name="f39" fmla="val 891303"/>
              <a:gd name="f40" fmla="val 2693518"/>
              <a:gd name="f41" fmla="val 1016895"/>
              <a:gd name="f42" fmla="val 2787642"/>
              <a:gd name="f43" fmla="val 1344599"/>
              <a:gd name="f44" fmla="val 2783502"/>
              <a:gd name="f45" fmla="val 1606823"/>
              <a:gd name="f46" fmla="val 2771081"/>
              <a:gd name="f47" fmla="val 1743454"/>
              <a:gd name="f48" fmla="val 2679609"/>
              <a:gd name="f49" fmla="val 2064482"/>
              <a:gd name="f50" fmla="val 2456028"/>
              <a:gd name="f51" fmla="val 2225955"/>
              <a:gd name="f52" fmla="val 2192422"/>
              <a:gd name="f53" fmla="val 2399851"/>
              <a:gd name="f54" fmla="val 2004893"/>
              <a:gd name="f55" fmla="val 2209395"/>
              <a:gd name="f56" fmla="val 2026974"/>
              <a:gd name="f57" fmla="val 2018938"/>
              <a:gd name="f58" fmla="val 2072519"/>
              <a:gd name="f59" fmla="val 1810540"/>
              <a:gd name="f60" fmla="val 2086043"/>
              <a:gd name="f61" fmla="val 1754994"/>
              <a:gd name="f62" fmla="val 2135727"/>
              <a:gd name="f63" fmla="val 1554876"/>
              <a:gd name="f64" fmla="val 2195073"/>
              <a:gd name="f65" fmla="val 1382360"/>
              <a:gd name="f66" fmla="val 2084273"/>
              <a:gd name="f67" fmla="val 1259912"/>
              <a:gd name="f68" fmla="val 1915898"/>
              <a:gd name="f69" fmla="val 1219889"/>
              <a:gd name="f70" fmla="val 1750283"/>
              <a:gd name="f71" fmla="val 1186766"/>
              <a:gd name="f72" fmla="val 1626460"/>
              <a:gd name="f73" fmla="val 1331294"/>
              <a:gd name="f74" fmla="val 1589196"/>
              <a:gd name="f75" fmla="val 1434803"/>
              <a:gd name="f76" fmla="val 1499489"/>
              <a:gd name="f77" fmla="val 1732912"/>
              <a:gd name="f78" fmla="val 1614533"/>
              <a:gd name="f79" fmla="val 1824000"/>
              <a:gd name="f80" fmla="val 1574511"/>
              <a:gd name="f81" fmla="val 1939931"/>
              <a:gd name="f82" fmla="val 1332991"/>
              <a:gd name="f83" fmla="val 2671400"/>
              <a:gd name="f84" fmla="val 1220920"/>
              <a:gd name="f85" fmla="val 3468343"/>
              <a:gd name="f86" fmla="val 1339611"/>
              <a:gd name="f87" fmla="val 3487664"/>
              <a:gd name="f88" fmla="val 1434840"/>
              <a:gd name="f89" fmla="val 3497327"/>
              <a:gd name="f90" fmla="val 1730357"/>
              <a:gd name="f91" fmla="val 3129057"/>
              <a:gd name="f92" fmla="val 1887692"/>
              <a:gd name="f93" fmla="val 2422431"/>
              <a:gd name="f94" fmla="val 1985681"/>
              <a:gd name="f95" fmla="val 2531460"/>
              <a:gd name="f96" fmla="val 2093439"/>
              <a:gd name="f97" fmla="val 2747804"/>
              <a:gd name="f98" fmla="val 2336342"/>
              <a:gd name="f99" fmla="val 2720202"/>
              <a:gd name="f100" fmla="val 2693796"/>
              <a:gd name="f101" fmla="val 2666377"/>
              <a:gd name="f102" fmla="val 3092265"/>
              <a:gd name="f103" fmla="val 2401394"/>
              <a:gd name="f104" fmla="val 3176454"/>
              <a:gd name="f105" fmla="val 1627140"/>
              <a:gd name="f106" fmla="val 3254038"/>
              <a:gd name="f107" fmla="val 999456"/>
              <a:gd name="f108" fmla="val 2816023"/>
              <a:gd name="f109" fmla="val 430731"/>
              <a:gd name="f110" fmla="val 436907"/>
              <a:gd name="f111" fmla="val 3523533"/>
              <a:gd name="f112" fmla="val 3764830"/>
              <a:gd name="f113" fmla="val 195610"/>
              <a:gd name="f114" fmla="val 3523093"/>
              <a:gd name="f115" fmla="val 3764390"/>
              <a:gd name="f116" fmla="+- 0 0 -90"/>
              <a:gd name="f117" fmla="*/ f3 1 3960440"/>
              <a:gd name="f118" fmla="*/ f4 1 3960000"/>
              <a:gd name="f119" fmla="val f5"/>
              <a:gd name="f120" fmla="val f6"/>
              <a:gd name="f121" fmla="val f7"/>
              <a:gd name="f122" fmla="*/ f116 f0 1"/>
              <a:gd name="f123" fmla="+- f121 0 f119"/>
              <a:gd name="f124" fmla="+- f120 0 f119"/>
              <a:gd name="f125" fmla="*/ f122 1 f2"/>
              <a:gd name="f126" fmla="*/ f124 1 3960440"/>
              <a:gd name="f127" fmla="*/ f123 1 3960000"/>
              <a:gd name="f128" fmla="*/ 1979373 f124 1"/>
              <a:gd name="f129" fmla="*/ 472350 f123 1"/>
              <a:gd name="f130" fmla="*/ 813783 f124 1"/>
              <a:gd name="f131" fmla="*/ 1434034 f123 1"/>
              <a:gd name="f132" fmla="*/ 2217373 f124 1"/>
              <a:gd name="f133" fmla="*/ 1339611 f124 1"/>
              <a:gd name="f134" fmla="*/ 3487664 f123 1"/>
              <a:gd name="f135" fmla="*/ 436907 f124 1"/>
              <a:gd name="f136" fmla="*/ 0 f123 1"/>
              <a:gd name="f137" fmla="*/ 3523533 f124 1"/>
              <a:gd name="f138" fmla="*/ 3960440 f124 1"/>
              <a:gd name="f139" fmla="*/ 436907 f123 1"/>
              <a:gd name="f140" fmla="*/ 3523093 f123 1"/>
              <a:gd name="f141" fmla="*/ 3960000 f123 1"/>
              <a:gd name="f142" fmla="*/ 0 f124 1"/>
              <a:gd name="f143" fmla="*/ 1119009 f124 1"/>
              <a:gd name="f144" fmla="*/ 2222584 f123 1"/>
              <a:gd name="f145" fmla="*/ 1234998 f124 1"/>
              <a:gd name="f146" fmla="*/ 1431771 f123 1"/>
              <a:gd name="f147" fmla="*/ 1915898 f124 1"/>
              <a:gd name="f148" fmla="*/ 1219889 f123 1"/>
              <a:gd name="f149" fmla="*/ 1589196 f124 1"/>
              <a:gd name="f150" fmla="*/ 1434803 f123 1"/>
              <a:gd name="f151" fmla="*/ 1574511 f124 1"/>
              <a:gd name="f152" fmla="*/ 1939931 f123 1"/>
              <a:gd name="f153" fmla="*/ 2135727 f124 1"/>
              <a:gd name="f154" fmla="*/ 1554876 f123 1"/>
              <a:gd name="f155" fmla="*/ 891303 f123 1"/>
              <a:gd name="f156" fmla="*/ 2783502 f124 1"/>
              <a:gd name="f157" fmla="*/ 1606823 f123 1"/>
              <a:gd name="f158" fmla="*/ 2456028 f124 1"/>
              <a:gd name="f159" fmla="*/ 2225955 f123 1"/>
              <a:gd name="f160" fmla="*/ 2026974 f124 1"/>
              <a:gd name="f161" fmla="*/ 2018938 f123 1"/>
              <a:gd name="f162" fmla="*/ 1887692 f124 1"/>
              <a:gd name="f163" fmla="*/ 2422431 f123 1"/>
              <a:gd name="f164" fmla="*/ 2336342 f124 1"/>
              <a:gd name="f165" fmla="*/ 2720202 f123 1"/>
              <a:gd name="f166" fmla="*/ 3176454 f124 1"/>
              <a:gd name="f167" fmla="*/ 1627140 f123 1"/>
              <a:gd name="f168" fmla="*/ 1328015 f124 1"/>
              <a:gd name="f169" fmla="*/ 1812920 f123 1"/>
              <a:gd name="f170" fmla="+- f125 0 f1"/>
              <a:gd name="f171" fmla="*/ f128 1 3960440"/>
              <a:gd name="f172" fmla="*/ f129 1 3960000"/>
              <a:gd name="f173" fmla="*/ f130 1 3960440"/>
              <a:gd name="f174" fmla="*/ f131 1 3960000"/>
              <a:gd name="f175" fmla="*/ f132 1 3960440"/>
              <a:gd name="f176" fmla="*/ f133 1 3960440"/>
              <a:gd name="f177" fmla="*/ f134 1 3960000"/>
              <a:gd name="f178" fmla="*/ f135 1 3960440"/>
              <a:gd name="f179" fmla="*/ f136 1 3960000"/>
              <a:gd name="f180" fmla="*/ f137 1 3960440"/>
              <a:gd name="f181" fmla="*/ f138 1 3960440"/>
              <a:gd name="f182" fmla="*/ f139 1 3960000"/>
              <a:gd name="f183" fmla="*/ f140 1 3960000"/>
              <a:gd name="f184" fmla="*/ f141 1 3960000"/>
              <a:gd name="f185" fmla="*/ f142 1 3960440"/>
              <a:gd name="f186" fmla="*/ f143 1 3960440"/>
              <a:gd name="f187" fmla="*/ f144 1 3960000"/>
              <a:gd name="f188" fmla="*/ f145 1 3960440"/>
              <a:gd name="f189" fmla="*/ f146 1 3960000"/>
              <a:gd name="f190" fmla="*/ f147 1 3960440"/>
              <a:gd name="f191" fmla="*/ f148 1 3960000"/>
              <a:gd name="f192" fmla="*/ f149 1 3960440"/>
              <a:gd name="f193" fmla="*/ f150 1 3960000"/>
              <a:gd name="f194" fmla="*/ f151 1 3960440"/>
              <a:gd name="f195" fmla="*/ f152 1 3960000"/>
              <a:gd name="f196" fmla="*/ f153 1 3960440"/>
              <a:gd name="f197" fmla="*/ f154 1 3960000"/>
              <a:gd name="f198" fmla="*/ f155 1 3960000"/>
              <a:gd name="f199" fmla="*/ f156 1 3960440"/>
              <a:gd name="f200" fmla="*/ f157 1 3960000"/>
              <a:gd name="f201" fmla="*/ f158 1 3960440"/>
              <a:gd name="f202" fmla="*/ f159 1 3960000"/>
              <a:gd name="f203" fmla="*/ f160 1 3960440"/>
              <a:gd name="f204" fmla="*/ f161 1 3960000"/>
              <a:gd name="f205" fmla="*/ f162 1 3960440"/>
              <a:gd name="f206" fmla="*/ f163 1 3960000"/>
              <a:gd name="f207" fmla="*/ f164 1 3960440"/>
              <a:gd name="f208" fmla="*/ f165 1 3960000"/>
              <a:gd name="f209" fmla="*/ f166 1 3960440"/>
              <a:gd name="f210" fmla="*/ f167 1 3960000"/>
              <a:gd name="f211" fmla="*/ f168 1 3960440"/>
              <a:gd name="f212" fmla="*/ f169 1 3960000"/>
              <a:gd name="f213" fmla="*/ f119 1 f126"/>
              <a:gd name="f214" fmla="*/ f120 1 f126"/>
              <a:gd name="f215" fmla="*/ f119 1 f127"/>
              <a:gd name="f216" fmla="*/ f121 1 f127"/>
              <a:gd name="f217" fmla="*/ f171 1 f126"/>
              <a:gd name="f218" fmla="*/ f172 1 f127"/>
              <a:gd name="f219" fmla="*/ f173 1 f126"/>
              <a:gd name="f220" fmla="*/ f174 1 f127"/>
              <a:gd name="f221" fmla="*/ f186 1 f126"/>
              <a:gd name="f222" fmla="*/ f187 1 f127"/>
              <a:gd name="f223" fmla="*/ f211 1 f126"/>
              <a:gd name="f224" fmla="*/ f212 1 f127"/>
              <a:gd name="f225" fmla="*/ f188 1 f126"/>
              <a:gd name="f226" fmla="*/ f189 1 f127"/>
              <a:gd name="f227" fmla="*/ f175 1 f126"/>
              <a:gd name="f228" fmla="*/ f198 1 f127"/>
              <a:gd name="f229" fmla="*/ f199 1 f126"/>
              <a:gd name="f230" fmla="*/ f200 1 f127"/>
              <a:gd name="f231" fmla="*/ f201 1 f126"/>
              <a:gd name="f232" fmla="*/ f202 1 f127"/>
              <a:gd name="f233" fmla="*/ f203 1 f126"/>
              <a:gd name="f234" fmla="*/ f204 1 f127"/>
              <a:gd name="f235" fmla="*/ f196 1 f126"/>
              <a:gd name="f236" fmla="*/ f197 1 f127"/>
              <a:gd name="f237" fmla="*/ f190 1 f126"/>
              <a:gd name="f238" fmla="*/ f191 1 f127"/>
              <a:gd name="f239" fmla="*/ f192 1 f126"/>
              <a:gd name="f240" fmla="*/ f193 1 f127"/>
              <a:gd name="f241" fmla="*/ f194 1 f126"/>
              <a:gd name="f242" fmla="*/ f195 1 f127"/>
              <a:gd name="f243" fmla="*/ f176 1 f126"/>
              <a:gd name="f244" fmla="*/ f177 1 f127"/>
              <a:gd name="f245" fmla="*/ f205 1 f126"/>
              <a:gd name="f246" fmla="*/ f206 1 f127"/>
              <a:gd name="f247" fmla="*/ f207 1 f126"/>
              <a:gd name="f248" fmla="*/ f208 1 f127"/>
              <a:gd name="f249" fmla="*/ f209 1 f126"/>
              <a:gd name="f250" fmla="*/ f210 1 f127"/>
              <a:gd name="f251" fmla="*/ f178 1 f126"/>
              <a:gd name="f252" fmla="*/ f179 1 f127"/>
              <a:gd name="f253" fmla="*/ f180 1 f126"/>
              <a:gd name="f254" fmla="*/ f181 1 f126"/>
              <a:gd name="f255" fmla="*/ f182 1 f127"/>
              <a:gd name="f256" fmla="*/ f183 1 f127"/>
              <a:gd name="f257" fmla="*/ f184 1 f127"/>
              <a:gd name="f258" fmla="*/ f185 1 f126"/>
              <a:gd name="f259" fmla="*/ f213 f117 1"/>
              <a:gd name="f260" fmla="*/ f214 f117 1"/>
              <a:gd name="f261" fmla="*/ f216 f118 1"/>
              <a:gd name="f262" fmla="*/ f215 f118 1"/>
              <a:gd name="f263" fmla="*/ f217 f117 1"/>
              <a:gd name="f264" fmla="*/ f218 f118 1"/>
              <a:gd name="f265" fmla="*/ f219 f117 1"/>
              <a:gd name="f266" fmla="*/ f220 f118 1"/>
              <a:gd name="f267" fmla="*/ f221 f117 1"/>
              <a:gd name="f268" fmla="*/ f222 f118 1"/>
              <a:gd name="f269" fmla="*/ f223 f117 1"/>
              <a:gd name="f270" fmla="*/ f224 f118 1"/>
              <a:gd name="f271" fmla="*/ f225 f117 1"/>
              <a:gd name="f272" fmla="*/ f226 f118 1"/>
              <a:gd name="f273" fmla="*/ f227 f117 1"/>
              <a:gd name="f274" fmla="*/ f228 f118 1"/>
              <a:gd name="f275" fmla="*/ f229 f117 1"/>
              <a:gd name="f276" fmla="*/ f230 f118 1"/>
              <a:gd name="f277" fmla="*/ f231 f117 1"/>
              <a:gd name="f278" fmla="*/ f232 f118 1"/>
              <a:gd name="f279" fmla="*/ f233 f117 1"/>
              <a:gd name="f280" fmla="*/ f234 f118 1"/>
              <a:gd name="f281" fmla="*/ f235 f117 1"/>
              <a:gd name="f282" fmla="*/ f236 f118 1"/>
              <a:gd name="f283" fmla="*/ f237 f117 1"/>
              <a:gd name="f284" fmla="*/ f238 f118 1"/>
              <a:gd name="f285" fmla="*/ f239 f117 1"/>
              <a:gd name="f286" fmla="*/ f240 f118 1"/>
              <a:gd name="f287" fmla="*/ f241 f117 1"/>
              <a:gd name="f288" fmla="*/ f242 f118 1"/>
              <a:gd name="f289" fmla="*/ f243 f117 1"/>
              <a:gd name="f290" fmla="*/ f244 f118 1"/>
              <a:gd name="f291" fmla="*/ f245 f117 1"/>
              <a:gd name="f292" fmla="*/ f246 f118 1"/>
              <a:gd name="f293" fmla="*/ f247 f117 1"/>
              <a:gd name="f294" fmla="*/ f248 f118 1"/>
              <a:gd name="f295" fmla="*/ f249 f117 1"/>
              <a:gd name="f296" fmla="*/ f250 f118 1"/>
              <a:gd name="f297" fmla="*/ f251 f117 1"/>
              <a:gd name="f298" fmla="*/ f252 f118 1"/>
              <a:gd name="f299" fmla="*/ f253 f117 1"/>
              <a:gd name="f300" fmla="*/ f254 f117 1"/>
              <a:gd name="f301" fmla="*/ f255 f118 1"/>
              <a:gd name="f302" fmla="*/ f256 f118 1"/>
              <a:gd name="f303" fmla="*/ f257 f118 1"/>
              <a:gd name="f304" fmla="*/ f258 f11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70">
                <a:pos x="f263" y="f264"/>
              </a:cxn>
              <a:cxn ang="f170">
                <a:pos x="f265" y="f266"/>
              </a:cxn>
              <a:cxn ang="f170">
                <a:pos x="f267" y="f268"/>
              </a:cxn>
              <a:cxn ang="f170">
                <a:pos x="f269" y="f270"/>
              </a:cxn>
              <a:cxn ang="f170">
                <a:pos x="f271" y="f272"/>
              </a:cxn>
              <a:cxn ang="f170">
                <a:pos x="f273" y="f274"/>
              </a:cxn>
              <a:cxn ang="f170">
                <a:pos x="f275" y="f276"/>
              </a:cxn>
              <a:cxn ang="f170">
                <a:pos x="f277" y="f278"/>
              </a:cxn>
              <a:cxn ang="f170">
                <a:pos x="f279" y="f280"/>
              </a:cxn>
              <a:cxn ang="f170">
                <a:pos x="f281" y="f282"/>
              </a:cxn>
              <a:cxn ang="f170">
                <a:pos x="f283" y="f284"/>
              </a:cxn>
              <a:cxn ang="f170">
                <a:pos x="f285" y="f286"/>
              </a:cxn>
              <a:cxn ang="f170">
                <a:pos x="f287" y="f288"/>
              </a:cxn>
              <a:cxn ang="f170">
                <a:pos x="f289" y="f290"/>
              </a:cxn>
              <a:cxn ang="f170">
                <a:pos x="f291" y="f292"/>
              </a:cxn>
              <a:cxn ang="f170">
                <a:pos x="f293" y="f294"/>
              </a:cxn>
              <a:cxn ang="f170">
                <a:pos x="f295" y="f296"/>
              </a:cxn>
              <a:cxn ang="f170">
                <a:pos x="f263" y="f264"/>
              </a:cxn>
              <a:cxn ang="f170">
                <a:pos x="f297" y="f298"/>
              </a:cxn>
              <a:cxn ang="f170">
                <a:pos x="f299" y="f298"/>
              </a:cxn>
              <a:cxn ang="f170">
                <a:pos x="f300" y="f301"/>
              </a:cxn>
              <a:cxn ang="f170">
                <a:pos x="f300" y="f302"/>
              </a:cxn>
              <a:cxn ang="f170">
                <a:pos x="f299" y="f303"/>
              </a:cxn>
              <a:cxn ang="f170">
                <a:pos x="f297" y="f303"/>
              </a:cxn>
              <a:cxn ang="f170">
                <a:pos x="f304" y="f302"/>
              </a:cxn>
              <a:cxn ang="f170">
                <a:pos x="f304" y="f301"/>
              </a:cxn>
              <a:cxn ang="f170">
                <a:pos x="f297" y="f298"/>
              </a:cxn>
            </a:cxnLst>
            <a:rect l="f259" t="f262" r="f260" b="f261"/>
            <a:pathLst>
              <a:path w="3960440" h="3960000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ubicBezTo>
                  <a:pt x="f88" y="f89"/>
                  <a:pt x="f90" y="f91"/>
                  <a:pt x="f92" y="f93"/>
                </a:cubicBezTo>
                <a:cubicBezTo>
                  <a:pt x="f94" y="f95"/>
                  <a:pt x="f96" y="f97"/>
                  <a:pt x="f98" y="f99"/>
                </a:cubicBezTo>
                <a:cubicBezTo>
                  <a:pt x="f100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8" y="f9"/>
                </a:cubicBezTo>
                <a:close/>
                <a:moveTo>
                  <a:pt x="f110" y="f5"/>
                </a:moveTo>
                <a:lnTo>
                  <a:pt x="f111" y="f5"/>
                </a:lnTo>
                <a:cubicBezTo>
                  <a:pt x="f112" y="f5"/>
                  <a:pt x="f6" y="f113"/>
                  <a:pt x="f6" y="f110"/>
                </a:cubicBezTo>
                <a:lnTo>
                  <a:pt x="f6" y="f114"/>
                </a:lnTo>
                <a:cubicBezTo>
                  <a:pt x="f6" y="f115"/>
                  <a:pt x="f112" y="f7"/>
                  <a:pt x="f111" y="f7"/>
                </a:cubicBezTo>
                <a:lnTo>
                  <a:pt x="f110" y="f7"/>
                </a:lnTo>
                <a:cubicBezTo>
                  <a:pt x="f113" y="f7"/>
                  <a:pt x="f5" y="f115"/>
                  <a:pt x="f5" y="f114"/>
                </a:cubicBezTo>
                <a:lnTo>
                  <a:pt x="f5" y="f110"/>
                </a:lnTo>
                <a:cubicBezTo>
                  <a:pt x="f5" y="f113"/>
                  <a:pt x="f113" y="f5"/>
                  <a:pt x="f110" y="f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9" name="Rounded Rectangle 8">
            <a:extLst>
              <a:ext uri="{FF2B5EF4-FFF2-40B4-BE49-F238E27FC236}">
                <a16:creationId xmlns:a16="http://schemas.microsoft.com/office/drawing/2014/main" id="{F8963101-0576-744A-22CD-930A28467571}"/>
              </a:ext>
            </a:extLst>
          </p:cNvPr>
          <p:cNvSpPr/>
          <p:nvPr/>
        </p:nvSpPr>
        <p:spPr>
          <a:xfrm>
            <a:off x="1733632" y="4365257"/>
            <a:ext cx="429859" cy="4580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888432"/>
              <a:gd name="f7" fmla="val 3960440"/>
              <a:gd name="f8" fmla="val 554477"/>
              <a:gd name="f9" fmla="val 1512168"/>
              <a:gd name="f10" fmla="val 3312368"/>
              <a:gd name="f11" fmla="val 1201638"/>
              <a:gd name="f12" fmla="val 2840340"/>
              <a:gd name="f13" fmla="val 1479943"/>
              <a:gd name="f14" fmla="val 2293254"/>
              <a:gd name="f15" fmla="val 1484797"/>
              <a:gd name="f16" fmla="val 2254084"/>
              <a:gd name="f17" fmla="val 1780470"/>
              <a:gd name="f18" fmla="val 2136833"/>
              <a:gd name="f19" fmla="val 1785510"/>
              <a:gd name="f20" fmla="val 1510185"/>
              <a:gd name="f21" fmla="val 1489672"/>
              <a:gd name="f22" fmla="val 3310385"/>
              <a:gd name="f23" fmla="val 2140283"/>
              <a:gd name="f24" fmla="val 2925445"/>
              <a:gd name="f25" fmla="val 2133383"/>
              <a:gd name="f26" fmla="val 2560917"/>
              <a:gd name="f27" fmla="val 2147184"/>
              <a:gd name="f28" fmla="val 2155564"/>
              <a:gd name="f29" fmla="val 2187272"/>
              <a:gd name="f30" fmla="val 1842063"/>
              <a:gd name="f31" fmla="val 2668986"/>
              <a:gd name="f32" fmla="val 1938990"/>
              <a:gd name="f33" fmla="val 2673919"/>
              <a:gd name="f34" fmla="val 2138897"/>
              <a:gd name="f35" fmla="val 2679688"/>
              <a:gd name="f36" fmla="val 3312366"/>
              <a:gd name="f37" fmla="val 3326849"/>
              <a:gd name="f38" fmla="val 3329155"/>
              <a:gd name="f39" fmla="val 2917782"/>
              <a:gd name="f40" fmla="val 3331462"/>
              <a:gd name="f41" fmla="val 2523197"/>
              <a:gd name="f42" fmla="val 3333768"/>
              <a:gd name="f43" fmla="val 2128613"/>
              <a:gd name="f44" fmla="val 3339026"/>
              <a:gd name="f45" fmla="val 1942962"/>
              <a:gd name="f46" fmla="val 3184753"/>
              <a:gd name="f47" fmla="val 1475890"/>
              <a:gd name="f48" fmla="val 878058"/>
              <a:gd name="f49" fmla="val 648072"/>
              <a:gd name="f50" fmla="val 699349"/>
              <a:gd name="f51" fmla="val 792944"/>
              <a:gd name="f52" fmla="val 971653"/>
              <a:gd name="f53" fmla="val 1150362"/>
              <a:gd name="f54" fmla="val 1295234"/>
              <a:gd name="f55" fmla="val 1056767"/>
              <a:gd name="f56" fmla="val 1201639"/>
              <a:gd name="f57" fmla="val 333511"/>
              <a:gd name="f58" fmla="val 3554921"/>
              <a:gd name="f59" fmla="val 3739114"/>
              <a:gd name="f60" fmla="val 149318"/>
              <a:gd name="f61" fmla="val 3626929"/>
              <a:gd name="f62" fmla="val 3811122"/>
              <a:gd name="f63" fmla="+- 0 0 -90"/>
              <a:gd name="f64" fmla="*/ f3 1 3888432"/>
              <a:gd name="f65" fmla="*/ f4 1 3960440"/>
              <a:gd name="f66" fmla="val f5"/>
              <a:gd name="f67" fmla="val f6"/>
              <a:gd name="f68" fmla="val f7"/>
              <a:gd name="f69" fmla="*/ f63 f0 1"/>
              <a:gd name="f70" fmla="+- f68 0 f66"/>
              <a:gd name="f71" fmla="+- f67 0 f66"/>
              <a:gd name="f72" fmla="*/ f69 1 f2"/>
              <a:gd name="f73" fmla="*/ f71 1 3888432"/>
              <a:gd name="f74" fmla="*/ f70 1 3960440"/>
              <a:gd name="f75" fmla="*/ 554477 f71 1"/>
              <a:gd name="f76" fmla="*/ 1512168 f70 1"/>
              <a:gd name="f77" fmla="*/ 3312368 f70 1"/>
              <a:gd name="f78" fmla="*/ 1201638 f71 1"/>
              <a:gd name="f79" fmla="*/ 2136833 f71 1"/>
              <a:gd name="f80" fmla="*/ 1785510 f70 1"/>
              <a:gd name="f81" fmla="*/ 1510185 f70 1"/>
              <a:gd name="f82" fmla="*/ 1489672 f71 1"/>
              <a:gd name="f83" fmla="*/ 3310385 f70 1"/>
              <a:gd name="f84" fmla="*/ 2673919 f71 1"/>
              <a:gd name="f85" fmla="*/ 2138897 f70 1"/>
              <a:gd name="f86" fmla="*/ 2679688 f71 1"/>
              <a:gd name="f87" fmla="*/ 3312366 f70 1"/>
              <a:gd name="f88" fmla="*/ 3326849 f71 1"/>
              <a:gd name="f89" fmla="*/ 3333768 f71 1"/>
              <a:gd name="f90" fmla="*/ 2128613 f70 1"/>
              <a:gd name="f91" fmla="*/ 2840340 f71 1"/>
              <a:gd name="f92" fmla="*/ 1479943 f70 1"/>
              <a:gd name="f93" fmla="*/ 878058 f71 1"/>
              <a:gd name="f94" fmla="*/ 648072 f70 1"/>
              <a:gd name="f95" fmla="*/ 971653 f70 1"/>
              <a:gd name="f96" fmla="*/ 1295234 f70 1"/>
              <a:gd name="f97" fmla="*/ 1201639 f71 1"/>
              <a:gd name="f98" fmla="*/ 333511 f71 1"/>
              <a:gd name="f99" fmla="*/ 0 f70 1"/>
              <a:gd name="f100" fmla="*/ 3554921 f71 1"/>
              <a:gd name="f101" fmla="*/ 3888432 f71 1"/>
              <a:gd name="f102" fmla="*/ 333511 f70 1"/>
              <a:gd name="f103" fmla="*/ 3626929 f70 1"/>
              <a:gd name="f104" fmla="*/ 3960440 f70 1"/>
              <a:gd name="f105" fmla="*/ 0 f71 1"/>
              <a:gd name="f106" fmla="*/ 2147184 f71 1"/>
              <a:gd name="f107" fmla="*/ 2155564 f70 1"/>
              <a:gd name="f108" fmla="+- f72 0 f1"/>
              <a:gd name="f109" fmla="*/ f75 1 3888432"/>
              <a:gd name="f110" fmla="*/ f76 1 3960440"/>
              <a:gd name="f111" fmla="*/ f77 1 3960440"/>
              <a:gd name="f112" fmla="*/ f78 1 3888432"/>
              <a:gd name="f113" fmla="*/ f79 1 3888432"/>
              <a:gd name="f114" fmla="*/ f80 1 3960440"/>
              <a:gd name="f115" fmla="*/ f81 1 3960440"/>
              <a:gd name="f116" fmla="*/ f82 1 3888432"/>
              <a:gd name="f117" fmla="*/ f83 1 3960440"/>
              <a:gd name="f118" fmla="*/ f84 1 3888432"/>
              <a:gd name="f119" fmla="*/ f85 1 3960440"/>
              <a:gd name="f120" fmla="*/ f86 1 3888432"/>
              <a:gd name="f121" fmla="*/ f87 1 3960440"/>
              <a:gd name="f122" fmla="*/ f88 1 3888432"/>
              <a:gd name="f123" fmla="*/ f89 1 3888432"/>
              <a:gd name="f124" fmla="*/ f90 1 3960440"/>
              <a:gd name="f125" fmla="*/ f91 1 3888432"/>
              <a:gd name="f126" fmla="*/ f92 1 3960440"/>
              <a:gd name="f127" fmla="*/ f93 1 3888432"/>
              <a:gd name="f128" fmla="*/ f94 1 3960440"/>
              <a:gd name="f129" fmla="*/ f95 1 3960440"/>
              <a:gd name="f130" fmla="*/ f96 1 3960440"/>
              <a:gd name="f131" fmla="*/ f97 1 3888432"/>
              <a:gd name="f132" fmla="*/ f98 1 3888432"/>
              <a:gd name="f133" fmla="*/ f99 1 3960440"/>
              <a:gd name="f134" fmla="*/ f100 1 3888432"/>
              <a:gd name="f135" fmla="*/ f101 1 3888432"/>
              <a:gd name="f136" fmla="*/ f102 1 3960440"/>
              <a:gd name="f137" fmla="*/ f103 1 3960440"/>
              <a:gd name="f138" fmla="*/ f104 1 3960440"/>
              <a:gd name="f139" fmla="*/ f105 1 3888432"/>
              <a:gd name="f140" fmla="*/ f106 1 3888432"/>
              <a:gd name="f141" fmla="*/ f107 1 3960440"/>
              <a:gd name="f142" fmla="*/ f66 1 f73"/>
              <a:gd name="f143" fmla="*/ f67 1 f73"/>
              <a:gd name="f144" fmla="*/ f66 1 f74"/>
              <a:gd name="f145" fmla="*/ f68 1 f74"/>
              <a:gd name="f146" fmla="*/ f109 1 f73"/>
              <a:gd name="f147" fmla="*/ f110 1 f74"/>
              <a:gd name="f148" fmla="*/ f111 1 f74"/>
              <a:gd name="f149" fmla="*/ f112 1 f73"/>
              <a:gd name="f150" fmla="*/ f125 1 f73"/>
              <a:gd name="f151" fmla="*/ f126 1 f74"/>
              <a:gd name="f152" fmla="*/ f113 1 f73"/>
              <a:gd name="f153" fmla="*/ f114 1 f74"/>
              <a:gd name="f154" fmla="*/ f115 1 f74"/>
              <a:gd name="f155" fmla="*/ f116 1 f73"/>
              <a:gd name="f156" fmla="*/ f117 1 f74"/>
              <a:gd name="f157" fmla="*/ f140 1 f73"/>
              <a:gd name="f158" fmla="*/ f141 1 f74"/>
              <a:gd name="f159" fmla="*/ f118 1 f73"/>
              <a:gd name="f160" fmla="*/ f119 1 f74"/>
              <a:gd name="f161" fmla="*/ f120 1 f73"/>
              <a:gd name="f162" fmla="*/ f121 1 f74"/>
              <a:gd name="f163" fmla="*/ f122 1 f73"/>
              <a:gd name="f164" fmla="*/ f123 1 f73"/>
              <a:gd name="f165" fmla="*/ f124 1 f74"/>
              <a:gd name="f166" fmla="*/ f127 1 f73"/>
              <a:gd name="f167" fmla="*/ f128 1 f74"/>
              <a:gd name="f168" fmla="*/ f129 1 f74"/>
              <a:gd name="f169" fmla="*/ f130 1 f74"/>
              <a:gd name="f170" fmla="*/ f131 1 f73"/>
              <a:gd name="f171" fmla="*/ f132 1 f73"/>
              <a:gd name="f172" fmla="*/ f133 1 f74"/>
              <a:gd name="f173" fmla="*/ f134 1 f73"/>
              <a:gd name="f174" fmla="*/ f135 1 f73"/>
              <a:gd name="f175" fmla="*/ f136 1 f74"/>
              <a:gd name="f176" fmla="*/ f137 1 f74"/>
              <a:gd name="f177" fmla="*/ f138 1 f74"/>
              <a:gd name="f178" fmla="*/ f139 1 f73"/>
              <a:gd name="f179" fmla="*/ f142 f64 1"/>
              <a:gd name="f180" fmla="*/ f143 f64 1"/>
              <a:gd name="f181" fmla="*/ f145 f65 1"/>
              <a:gd name="f182" fmla="*/ f144 f65 1"/>
              <a:gd name="f183" fmla="*/ f146 f64 1"/>
              <a:gd name="f184" fmla="*/ f147 f65 1"/>
              <a:gd name="f185" fmla="*/ f148 f65 1"/>
              <a:gd name="f186" fmla="*/ f149 f64 1"/>
              <a:gd name="f187" fmla="*/ f150 f64 1"/>
              <a:gd name="f188" fmla="*/ f151 f65 1"/>
              <a:gd name="f189" fmla="*/ f152 f64 1"/>
              <a:gd name="f190" fmla="*/ f153 f65 1"/>
              <a:gd name="f191" fmla="*/ f154 f65 1"/>
              <a:gd name="f192" fmla="*/ f155 f64 1"/>
              <a:gd name="f193" fmla="*/ f156 f65 1"/>
              <a:gd name="f194" fmla="*/ f157 f64 1"/>
              <a:gd name="f195" fmla="*/ f158 f65 1"/>
              <a:gd name="f196" fmla="*/ f159 f64 1"/>
              <a:gd name="f197" fmla="*/ f160 f65 1"/>
              <a:gd name="f198" fmla="*/ f161 f64 1"/>
              <a:gd name="f199" fmla="*/ f162 f65 1"/>
              <a:gd name="f200" fmla="*/ f163 f64 1"/>
              <a:gd name="f201" fmla="*/ f164 f64 1"/>
              <a:gd name="f202" fmla="*/ f165 f65 1"/>
              <a:gd name="f203" fmla="*/ f166 f64 1"/>
              <a:gd name="f204" fmla="*/ f167 f65 1"/>
              <a:gd name="f205" fmla="*/ f168 f65 1"/>
              <a:gd name="f206" fmla="*/ f169 f65 1"/>
              <a:gd name="f207" fmla="*/ f170 f64 1"/>
              <a:gd name="f208" fmla="*/ f171 f64 1"/>
              <a:gd name="f209" fmla="*/ f172 f65 1"/>
              <a:gd name="f210" fmla="*/ f173 f64 1"/>
              <a:gd name="f211" fmla="*/ f174 f64 1"/>
              <a:gd name="f212" fmla="*/ f175 f65 1"/>
              <a:gd name="f213" fmla="*/ f176 f65 1"/>
              <a:gd name="f214" fmla="*/ f177 f65 1"/>
              <a:gd name="f215" fmla="*/ f178 f6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8">
                <a:pos x="f183" y="f184"/>
              </a:cxn>
              <a:cxn ang="f108">
                <a:pos x="f183" y="f185"/>
              </a:cxn>
              <a:cxn ang="f108">
                <a:pos x="f186" y="f185"/>
              </a:cxn>
              <a:cxn ang="f108">
                <a:pos x="f186" y="f184"/>
              </a:cxn>
              <a:cxn ang="f108">
                <a:pos x="f183" y="f184"/>
              </a:cxn>
              <a:cxn ang="f108">
                <a:pos x="f187" y="f188"/>
              </a:cxn>
              <a:cxn ang="f108">
                <a:pos x="f189" y="f190"/>
              </a:cxn>
              <a:cxn ang="f108">
                <a:pos x="f189" y="f191"/>
              </a:cxn>
              <a:cxn ang="f108">
                <a:pos x="f192" y="f191"/>
              </a:cxn>
              <a:cxn ang="f108">
                <a:pos x="f192" y="f193"/>
              </a:cxn>
              <a:cxn ang="f108">
                <a:pos x="f189" y="f193"/>
              </a:cxn>
              <a:cxn ang="f108">
                <a:pos x="f194" y="f195"/>
              </a:cxn>
              <a:cxn ang="f108">
                <a:pos x="f196" y="f197"/>
              </a:cxn>
              <a:cxn ang="f108">
                <a:pos x="f198" y="f199"/>
              </a:cxn>
              <a:cxn ang="f108">
                <a:pos x="f200" y="f199"/>
              </a:cxn>
              <a:cxn ang="f108">
                <a:pos x="f201" y="f202"/>
              </a:cxn>
              <a:cxn ang="f108">
                <a:pos x="f187" y="f188"/>
              </a:cxn>
              <a:cxn ang="f108">
                <a:pos x="f203" y="f204"/>
              </a:cxn>
              <a:cxn ang="f108">
                <a:pos x="f183" y="f205"/>
              </a:cxn>
              <a:cxn ang="f108">
                <a:pos x="f203" y="f206"/>
              </a:cxn>
              <a:cxn ang="f108">
                <a:pos x="f207" y="f205"/>
              </a:cxn>
              <a:cxn ang="f108">
                <a:pos x="f203" y="f204"/>
              </a:cxn>
              <a:cxn ang="f108">
                <a:pos x="f208" y="f209"/>
              </a:cxn>
              <a:cxn ang="f108">
                <a:pos x="f210" y="f209"/>
              </a:cxn>
              <a:cxn ang="f108">
                <a:pos x="f211" y="f212"/>
              </a:cxn>
              <a:cxn ang="f108">
                <a:pos x="f211" y="f213"/>
              </a:cxn>
              <a:cxn ang="f108">
                <a:pos x="f210" y="f214"/>
              </a:cxn>
              <a:cxn ang="f108">
                <a:pos x="f208" y="f214"/>
              </a:cxn>
              <a:cxn ang="f108">
                <a:pos x="f215" y="f213"/>
              </a:cxn>
              <a:cxn ang="f108">
                <a:pos x="f215" y="f212"/>
              </a:cxn>
              <a:cxn ang="f108">
                <a:pos x="f208" y="f209"/>
              </a:cxn>
            </a:cxnLst>
            <a:rect l="f179" t="f182" r="f180" b="f181"/>
            <a:pathLst>
              <a:path w="3888432" h="3960440">
                <a:moveTo>
                  <a:pt x="f8" y="f9"/>
                </a:moveTo>
                <a:lnTo>
                  <a:pt x="f8" y="f10"/>
                </a:lnTo>
                <a:lnTo>
                  <a:pt x="f11" y="f10"/>
                </a:lnTo>
                <a:lnTo>
                  <a:pt x="f11" y="f9"/>
                </a:lnTo>
                <a:lnTo>
                  <a:pt x="f8" y="f9"/>
                </a:lnTo>
                <a:close/>
                <a:moveTo>
                  <a:pt x="f12" y="f13"/>
                </a:moveTo>
                <a:cubicBezTo>
                  <a:pt x="f14" y="f15"/>
                  <a:pt x="f16" y="f17"/>
                  <a:pt x="f18" y="f19"/>
                </a:cubicBezTo>
                <a:lnTo>
                  <a:pt x="f18" y="f20"/>
                </a:lnTo>
                <a:lnTo>
                  <a:pt x="f21" y="f20"/>
                </a:lnTo>
                <a:lnTo>
                  <a:pt x="f21" y="f22"/>
                </a:lnTo>
                <a:lnTo>
                  <a:pt x="f18" y="f22"/>
                </a:lnTo>
                <a:cubicBezTo>
                  <a:pt x="f23" y="f24"/>
                  <a:pt x="f25" y="f26"/>
                  <a:pt x="f27" y="f28"/>
                </a:cubicBezTo>
                <a:cubicBezTo>
                  <a:pt x="f29" y="f30"/>
                  <a:pt x="f31" y="f32"/>
                  <a:pt x="f33" y="f34"/>
                </a:cubicBezTo>
                <a:lnTo>
                  <a:pt x="f35" y="f36"/>
                </a:lnTo>
                <a:lnTo>
                  <a:pt x="f37" y="f36"/>
                </a:ln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12" y="f13"/>
                </a:cubicBezTo>
                <a:close/>
                <a:moveTo>
                  <a:pt x="f48" y="f49"/>
                </a:moveTo>
                <a:cubicBezTo>
                  <a:pt x="f50" y="f49"/>
                  <a:pt x="f8" y="f51"/>
                  <a:pt x="f8" y="f52"/>
                </a:cubicBezTo>
                <a:cubicBezTo>
                  <a:pt x="f8" y="f53"/>
                  <a:pt x="f50" y="f54"/>
                  <a:pt x="f48" y="f54"/>
                </a:cubicBezTo>
                <a:cubicBezTo>
                  <a:pt x="f55" y="f54"/>
                  <a:pt x="f56" y="f53"/>
                  <a:pt x="f56" y="f52"/>
                </a:cubicBezTo>
                <a:cubicBezTo>
                  <a:pt x="f56" y="f51"/>
                  <a:pt x="f55" y="f49"/>
                  <a:pt x="f48" y="f49"/>
                </a:cubicBezTo>
                <a:close/>
                <a:moveTo>
                  <a:pt x="f57" y="f5"/>
                </a:moveTo>
                <a:lnTo>
                  <a:pt x="f58" y="f5"/>
                </a:lnTo>
                <a:cubicBezTo>
                  <a:pt x="f59" y="f5"/>
                  <a:pt x="f6" y="f60"/>
                  <a:pt x="f6" y="f57"/>
                </a:cubicBezTo>
                <a:lnTo>
                  <a:pt x="f6" y="f61"/>
                </a:lnTo>
                <a:cubicBezTo>
                  <a:pt x="f6" y="f62"/>
                  <a:pt x="f59" y="f7"/>
                  <a:pt x="f58" y="f7"/>
                </a:cubicBezTo>
                <a:lnTo>
                  <a:pt x="f57" y="f7"/>
                </a:lnTo>
                <a:cubicBezTo>
                  <a:pt x="f60" y="f7"/>
                  <a:pt x="f5" y="f62"/>
                  <a:pt x="f5" y="f61"/>
                </a:cubicBezTo>
                <a:lnTo>
                  <a:pt x="f5" y="f57"/>
                </a:lnTo>
                <a:cubicBezTo>
                  <a:pt x="f5" y="f60"/>
                  <a:pt x="f60" y="f5"/>
                  <a:pt x="f57" y="f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0" name="Rounded Rectangle 2">
            <a:extLst>
              <a:ext uri="{FF2B5EF4-FFF2-40B4-BE49-F238E27FC236}">
                <a16:creationId xmlns:a16="http://schemas.microsoft.com/office/drawing/2014/main" id="{850770C1-0AF2-2492-0994-3FB0FD914B28}"/>
              </a:ext>
            </a:extLst>
          </p:cNvPr>
          <p:cNvSpPr/>
          <p:nvPr/>
        </p:nvSpPr>
        <p:spPr>
          <a:xfrm>
            <a:off x="3831933" y="4365257"/>
            <a:ext cx="429813" cy="4580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960000"/>
              <a:gd name="f7" fmla="val 3160999"/>
              <a:gd name="f8" fmla="val 1374274"/>
              <a:gd name="f9" fmla="val 3155132"/>
              <a:gd name="f10" fmla="val 1419362"/>
              <a:gd name="f11" fmla="val 2496208"/>
              <a:gd name="f12" fmla="val 770986"/>
              <a:gd name="f13" fmla="val 2113414"/>
              <a:gd name="f14" fmla="val 1929581"/>
              <a:gd name="f15" fmla="val 1106902"/>
              <a:gd name="f16" fmla="val 1921633"/>
              <a:gd name="f17" fmla="val 1292845"/>
              <a:gd name="f18" fmla="val 1914712"/>
              <a:gd name="f19" fmla="val 1454769"/>
              <a:gd name="f20" fmla="val 1928136"/>
              <a:gd name="f21" fmla="val 1522392"/>
              <a:gd name="f22" fmla="val 1942445"/>
              <a:gd name="f23" fmla="val 1570340"/>
              <a:gd name="f24" fmla="val 1547199"/>
              <a:gd name="f25" fmla="val 1510736"/>
              <a:gd name="f26" fmla="val 1237189"/>
              <a:gd name="f27" fmla="val 1330681"/>
              <a:gd name="f28" fmla="val 815277"/>
              <a:gd name="f29" fmla="val 836121"/>
              <a:gd name="f30" fmla="val 618819"/>
              <a:gd name="f31" fmla="val 1229038"/>
              <a:gd name="f32" fmla="val 733086"/>
              <a:gd name="f33" fmla="val 1558961"/>
              <a:gd name="f34" fmla="val 965659"/>
              <a:gd name="f35" fmla="val 1735195"/>
              <a:gd name="f36" fmla="val 864541"/>
              <a:gd name="f37" fmla="val 1716416"/>
              <a:gd name="f38" fmla="val 662904"/>
              <a:gd name="f39" fmla="val 1695759"/>
              <a:gd name="f40" fmla="val 570453"/>
              <a:gd name="f41" fmla="val 1629310"/>
              <a:gd name="f42" fmla="val 597898"/>
              <a:gd name="f43" fmla="val 2016450"/>
              <a:gd name="f44" fmla="val 990931"/>
              <a:gd name="f45" fmla="val 2177657"/>
              <a:gd name="f46" fmla="val 1196057"/>
              <a:gd name="f47" fmla="val 2257108"/>
              <a:gd name="f48" fmla="val 1113718"/>
              <a:gd name="f49" fmla="val 2275887"/>
              <a:gd name="f50" fmla="val 943857"/>
              <a:gd name="f51" fmla="val 2321380"/>
              <a:gd name="f52" fmla="val 813848"/>
              <a:gd name="f53" fmla="val 2296824"/>
              <a:gd name="f54" fmla="val 926523"/>
              <a:gd name="f55" fmla="val 2634848"/>
              <a:gd name="f56" fmla="val 1326064"/>
              <a:gd name="f57" fmla="val 2611755"/>
              <a:gd name="f58" fmla="val 1486410"/>
              <a:gd name="f59" fmla="val 2607420"/>
              <a:gd name="f60" fmla="val 1297174"/>
              <a:gd name="f61" fmla="val 2749708"/>
              <a:gd name="f62" fmla="val 1000058"/>
              <a:gd name="f63" fmla="val 2795794"/>
              <a:gd name="f64" fmla="val 489408"/>
              <a:gd name="f65" fmla="val 2829018"/>
              <a:gd name="f66" fmla="val 914827"/>
              <a:gd name="f67" fmla="val 3139596"/>
              <a:gd name="f68" fmla="val 1734874"/>
              <a:gd name="f69" fmla="val 3242281"/>
              <a:gd name="f70" fmla="val 2062787"/>
              <a:gd name="f71" fmla="val 3146219"/>
              <a:gd name="f72" fmla="val 2763394"/>
              <a:gd name="f73" fmla="val 2903535"/>
              <a:gd name="f74" fmla="val 2915370"/>
              <a:gd name="f75" fmla="val 2621267"/>
              <a:gd name="f76" fmla="val 3074271"/>
              <a:gd name="f77" fmla="val 2105563"/>
              <a:gd name="f78" fmla="val 3173740"/>
              <a:gd name="f79" fmla="val 1733406"/>
              <a:gd name="f80" fmla="val 3145310"/>
              <a:gd name="f81" fmla="val 1648999"/>
              <a:gd name="f82" fmla="val 3207849"/>
              <a:gd name="f83" fmla="val 1493166"/>
              <a:gd name="f84" fmla="val 3270388"/>
              <a:gd name="f85" fmla="val 1337333"/>
              <a:gd name="f86" fmla="val 3414210"/>
              <a:gd name="f87" fmla="val 1276468"/>
              <a:gd name="f88" fmla="val 3449507"/>
              <a:gd name="f89" fmla="val 1170564"/>
              <a:gd name="f90" fmla="val 3349883"/>
              <a:gd name="f91" fmla="val 1192977"/>
              <a:gd name="f92" fmla="val 3252716"/>
              <a:gd name="f93" fmla="val 1239516"/>
              <a:gd name="f94" fmla="val 3140091"/>
              <a:gd name="f95" fmla="val 1227260"/>
              <a:gd name="f96" fmla="val 3219995"/>
              <a:gd name="f97" fmla="val 1183499"/>
              <a:gd name="f98" fmla="val 3274317"/>
              <a:gd name="f99" fmla="val 996523"/>
              <a:gd name="f100" fmla="val 3324107"/>
              <a:gd name="f101" fmla="val 851504"/>
              <a:gd name="f102" fmla="val 3215037"/>
              <a:gd name="f103" fmla="val 921165"/>
              <a:gd name="f104" fmla="val 3152155"/>
              <a:gd name="f105" fmla="val 998691"/>
              <a:gd name="f106" fmla="val 2995677"/>
              <a:gd name="f107" fmla="val 1008938"/>
              <a:gd name="f108" fmla="val 2884471"/>
              <a:gd name="f109" fmla="val 881691"/>
              <a:gd name="f110" fmla="val 2678487"/>
              <a:gd name="f111" fmla="val 308009"/>
              <a:gd name="f112" fmla="val 3651991"/>
              <a:gd name="f113" fmla="val 3822100"/>
              <a:gd name="f114" fmla="val 137900"/>
              <a:gd name="f115" fmla="+- 0 0 -90"/>
              <a:gd name="f116" fmla="*/ f3 1 3960000"/>
              <a:gd name="f117" fmla="*/ f4 1 3960000"/>
              <a:gd name="f118" fmla="val f5"/>
              <a:gd name="f119" fmla="val f6"/>
              <a:gd name="f120" fmla="*/ f115 f0 1"/>
              <a:gd name="f121" fmla="+- f119 0 f118"/>
              <a:gd name="f122" fmla="*/ f120 1 f2"/>
              <a:gd name="f123" fmla="*/ f121 1 3960000"/>
              <a:gd name="f124" fmla="*/ 3160999 f121 1"/>
              <a:gd name="f125" fmla="*/ 1374274 f121 1"/>
              <a:gd name="f126" fmla="*/ 3155132 f121 1"/>
              <a:gd name="f127" fmla="*/ 1419362 f121 1"/>
              <a:gd name="f128" fmla="*/ 1921633 f121 1"/>
              <a:gd name="f129" fmla="*/ 1942445 f121 1"/>
              <a:gd name="f130" fmla="*/ 1570340 f121 1"/>
              <a:gd name="f131" fmla="*/ 2257108 f121 1"/>
              <a:gd name="f132" fmla="*/ 3207849 f121 1"/>
              <a:gd name="f133" fmla="*/ 1493166 f121 1"/>
              <a:gd name="f134" fmla="*/ 2995677 f121 1"/>
              <a:gd name="f135" fmla="*/ 1008938 f121 1"/>
              <a:gd name="f136" fmla="*/ 308009 f121 1"/>
              <a:gd name="f137" fmla="*/ 0 f121 1"/>
              <a:gd name="f138" fmla="*/ 3651991 f121 1"/>
              <a:gd name="f139" fmla="*/ 3960000 f121 1"/>
              <a:gd name="f140" fmla="*/ 3140091 f121 1"/>
              <a:gd name="f141" fmla="*/ 1227260 f121 1"/>
              <a:gd name="f142" fmla="*/ 3449507 f121 1"/>
              <a:gd name="f143" fmla="*/ 1170564 f121 1"/>
              <a:gd name="f144" fmla="*/ 3324107 f121 1"/>
              <a:gd name="f145" fmla="*/ 851504 f121 1"/>
              <a:gd name="f146" fmla="*/ 1292845 f121 1"/>
              <a:gd name="f147" fmla="*/ 2496208 f121 1"/>
              <a:gd name="f148" fmla="*/ 770986 f121 1"/>
              <a:gd name="f149" fmla="*/ 815277 f121 1"/>
              <a:gd name="f150" fmla="*/ 836121 f121 1"/>
              <a:gd name="f151" fmla="*/ 965659 f121 1"/>
              <a:gd name="f152" fmla="*/ 1735195 f121 1"/>
              <a:gd name="f153" fmla="*/ 1196057 f121 1"/>
              <a:gd name="f154" fmla="*/ 1486410 f121 1"/>
              <a:gd name="f155" fmla="*/ 2607420 f121 1"/>
              <a:gd name="f156" fmla="*/ 813848 f121 1"/>
              <a:gd name="f157" fmla="*/ 2296824 f121 1"/>
              <a:gd name="f158" fmla="*/ 570453 f121 1"/>
              <a:gd name="f159" fmla="*/ 1629310 f121 1"/>
              <a:gd name="f160" fmla="*/ 489408 f121 1"/>
              <a:gd name="f161" fmla="*/ 2829018 f121 1"/>
              <a:gd name="f162" fmla="*/ 2062787 f121 1"/>
              <a:gd name="f163" fmla="*/ 3146219 f121 1"/>
              <a:gd name="f164" fmla="*/ 3074271 f121 1"/>
              <a:gd name="f165" fmla="*/ 2105563 f121 1"/>
              <a:gd name="f166" fmla="+- f122 0 f1"/>
              <a:gd name="f167" fmla="*/ f124 1 3960000"/>
              <a:gd name="f168" fmla="*/ f125 1 3960000"/>
              <a:gd name="f169" fmla="*/ f126 1 3960000"/>
              <a:gd name="f170" fmla="*/ f127 1 3960000"/>
              <a:gd name="f171" fmla="*/ f128 1 3960000"/>
              <a:gd name="f172" fmla="*/ f129 1 3960000"/>
              <a:gd name="f173" fmla="*/ f130 1 3960000"/>
              <a:gd name="f174" fmla="*/ f131 1 3960000"/>
              <a:gd name="f175" fmla="*/ f132 1 3960000"/>
              <a:gd name="f176" fmla="*/ f133 1 3960000"/>
              <a:gd name="f177" fmla="*/ f134 1 3960000"/>
              <a:gd name="f178" fmla="*/ f135 1 3960000"/>
              <a:gd name="f179" fmla="*/ f136 1 3960000"/>
              <a:gd name="f180" fmla="*/ f137 1 3960000"/>
              <a:gd name="f181" fmla="*/ f138 1 3960000"/>
              <a:gd name="f182" fmla="*/ f139 1 3960000"/>
              <a:gd name="f183" fmla="*/ f140 1 3960000"/>
              <a:gd name="f184" fmla="*/ f141 1 3960000"/>
              <a:gd name="f185" fmla="*/ f142 1 3960000"/>
              <a:gd name="f186" fmla="*/ f143 1 3960000"/>
              <a:gd name="f187" fmla="*/ f144 1 3960000"/>
              <a:gd name="f188" fmla="*/ f145 1 3960000"/>
              <a:gd name="f189" fmla="*/ f146 1 3960000"/>
              <a:gd name="f190" fmla="*/ f147 1 3960000"/>
              <a:gd name="f191" fmla="*/ f148 1 3960000"/>
              <a:gd name="f192" fmla="*/ f149 1 3960000"/>
              <a:gd name="f193" fmla="*/ f150 1 3960000"/>
              <a:gd name="f194" fmla="*/ f151 1 3960000"/>
              <a:gd name="f195" fmla="*/ f152 1 3960000"/>
              <a:gd name="f196" fmla="*/ f153 1 3960000"/>
              <a:gd name="f197" fmla="*/ f154 1 3960000"/>
              <a:gd name="f198" fmla="*/ f155 1 3960000"/>
              <a:gd name="f199" fmla="*/ f156 1 3960000"/>
              <a:gd name="f200" fmla="*/ f157 1 3960000"/>
              <a:gd name="f201" fmla="*/ f158 1 3960000"/>
              <a:gd name="f202" fmla="*/ f159 1 3960000"/>
              <a:gd name="f203" fmla="*/ f160 1 3960000"/>
              <a:gd name="f204" fmla="*/ f161 1 3960000"/>
              <a:gd name="f205" fmla="*/ f162 1 3960000"/>
              <a:gd name="f206" fmla="*/ f163 1 3960000"/>
              <a:gd name="f207" fmla="*/ f164 1 3960000"/>
              <a:gd name="f208" fmla="*/ f165 1 3960000"/>
              <a:gd name="f209" fmla="*/ f118 1 f123"/>
              <a:gd name="f210" fmla="*/ f119 1 f123"/>
              <a:gd name="f211" fmla="*/ f167 1 f123"/>
              <a:gd name="f212" fmla="*/ f168 1 f123"/>
              <a:gd name="f213" fmla="*/ f169 1 f123"/>
              <a:gd name="f214" fmla="*/ f170 1 f123"/>
              <a:gd name="f215" fmla="*/ f190 1 f123"/>
              <a:gd name="f216" fmla="*/ f191 1 f123"/>
              <a:gd name="f217" fmla="*/ f171 1 f123"/>
              <a:gd name="f218" fmla="*/ f189 1 f123"/>
              <a:gd name="f219" fmla="*/ f172 1 f123"/>
              <a:gd name="f220" fmla="*/ f173 1 f123"/>
              <a:gd name="f221" fmla="*/ f192 1 f123"/>
              <a:gd name="f222" fmla="*/ f193 1 f123"/>
              <a:gd name="f223" fmla="*/ f194 1 f123"/>
              <a:gd name="f224" fmla="*/ f195 1 f123"/>
              <a:gd name="f225" fmla="*/ f201 1 f123"/>
              <a:gd name="f226" fmla="*/ f202 1 f123"/>
              <a:gd name="f227" fmla="*/ f196 1 f123"/>
              <a:gd name="f228" fmla="*/ f174 1 f123"/>
              <a:gd name="f229" fmla="*/ f199 1 f123"/>
              <a:gd name="f230" fmla="*/ f200 1 f123"/>
              <a:gd name="f231" fmla="*/ f197 1 f123"/>
              <a:gd name="f232" fmla="*/ f198 1 f123"/>
              <a:gd name="f233" fmla="*/ f203 1 f123"/>
              <a:gd name="f234" fmla="*/ f204 1 f123"/>
              <a:gd name="f235" fmla="*/ f205 1 f123"/>
              <a:gd name="f236" fmla="*/ f206 1 f123"/>
              <a:gd name="f237" fmla="*/ f207 1 f123"/>
              <a:gd name="f238" fmla="*/ f208 1 f123"/>
              <a:gd name="f239" fmla="*/ f175 1 f123"/>
              <a:gd name="f240" fmla="*/ f176 1 f123"/>
              <a:gd name="f241" fmla="*/ f185 1 f123"/>
              <a:gd name="f242" fmla="*/ f186 1 f123"/>
              <a:gd name="f243" fmla="*/ f183 1 f123"/>
              <a:gd name="f244" fmla="*/ f184 1 f123"/>
              <a:gd name="f245" fmla="*/ f187 1 f123"/>
              <a:gd name="f246" fmla="*/ f188 1 f123"/>
              <a:gd name="f247" fmla="*/ f177 1 f123"/>
              <a:gd name="f248" fmla="*/ f178 1 f123"/>
              <a:gd name="f249" fmla="*/ f179 1 f123"/>
              <a:gd name="f250" fmla="*/ f180 1 f123"/>
              <a:gd name="f251" fmla="*/ f181 1 f123"/>
              <a:gd name="f252" fmla="*/ f182 1 f123"/>
              <a:gd name="f253" fmla="*/ f209 f116 1"/>
              <a:gd name="f254" fmla="*/ f210 f116 1"/>
              <a:gd name="f255" fmla="*/ f210 f117 1"/>
              <a:gd name="f256" fmla="*/ f209 f117 1"/>
              <a:gd name="f257" fmla="*/ f211 f116 1"/>
              <a:gd name="f258" fmla="*/ f212 f117 1"/>
              <a:gd name="f259" fmla="*/ f213 f116 1"/>
              <a:gd name="f260" fmla="*/ f214 f117 1"/>
              <a:gd name="f261" fmla="*/ f215 f116 1"/>
              <a:gd name="f262" fmla="*/ f216 f117 1"/>
              <a:gd name="f263" fmla="*/ f217 f116 1"/>
              <a:gd name="f264" fmla="*/ f218 f117 1"/>
              <a:gd name="f265" fmla="*/ f219 f116 1"/>
              <a:gd name="f266" fmla="*/ f220 f117 1"/>
              <a:gd name="f267" fmla="*/ f221 f116 1"/>
              <a:gd name="f268" fmla="*/ f222 f117 1"/>
              <a:gd name="f269" fmla="*/ f223 f116 1"/>
              <a:gd name="f270" fmla="*/ f224 f117 1"/>
              <a:gd name="f271" fmla="*/ f225 f116 1"/>
              <a:gd name="f272" fmla="*/ f226 f117 1"/>
              <a:gd name="f273" fmla="*/ f227 f116 1"/>
              <a:gd name="f274" fmla="*/ f228 f117 1"/>
              <a:gd name="f275" fmla="*/ f229 f116 1"/>
              <a:gd name="f276" fmla="*/ f230 f117 1"/>
              <a:gd name="f277" fmla="*/ f231 f116 1"/>
              <a:gd name="f278" fmla="*/ f232 f117 1"/>
              <a:gd name="f279" fmla="*/ f233 f116 1"/>
              <a:gd name="f280" fmla="*/ f234 f117 1"/>
              <a:gd name="f281" fmla="*/ f235 f116 1"/>
              <a:gd name="f282" fmla="*/ f236 f117 1"/>
              <a:gd name="f283" fmla="*/ f237 f116 1"/>
              <a:gd name="f284" fmla="*/ f238 f117 1"/>
              <a:gd name="f285" fmla="*/ f239 f116 1"/>
              <a:gd name="f286" fmla="*/ f240 f117 1"/>
              <a:gd name="f287" fmla="*/ f241 f116 1"/>
              <a:gd name="f288" fmla="*/ f242 f117 1"/>
              <a:gd name="f289" fmla="*/ f243 f116 1"/>
              <a:gd name="f290" fmla="*/ f244 f117 1"/>
              <a:gd name="f291" fmla="*/ f245 f116 1"/>
              <a:gd name="f292" fmla="*/ f246 f117 1"/>
              <a:gd name="f293" fmla="*/ f247 f116 1"/>
              <a:gd name="f294" fmla="*/ f248 f117 1"/>
              <a:gd name="f295" fmla="*/ f249 f116 1"/>
              <a:gd name="f296" fmla="*/ f250 f117 1"/>
              <a:gd name="f297" fmla="*/ f251 f116 1"/>
              <a:gd name="f298" fmla="*/ f252 f116 1"/>
              <a:gd name="f299" fmla="*/ f249 f117 1"/>
              <a:gd name="f300" fmla="*/ f251 f117 1"/>
              <a:gd name="f301" fmla="*/ f252 f117 1"/>
              <a:gd name="f302" fmla="*/ f250 f1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66">
                <a:pos x="f257" y="f258"/>
              </a:cxn>
              <a:cxn ang="f166">
                <a:pos x="f259" y="f260"/>
              </a:cxn>
              <a:cxn ang="f166">
                <a:pos x="f257" y="f258"/>
              </a:cxn>
              <a:cxn ang="f166">
                <a:pos x="f261" y="f262"/>
              </a:cxn>
              <a:cxn ang="f166">
                <a:pos x="f263" y="f264"/>
              </a:cxn>
              <a:cxn ang="f166">
                <a:pos x="f265" y="f266"/>
              </a:cxn>
              <a:cxn ang="f166">
                <a:pos x="f267" y="f268"/>
              </a:cxn>
              <a:cxn ang="f166">
                <a:pos x="f269" y="f270"/>
              </a:cxn>
              <a:cxn ang="f166">
                <a:pos x="f271" y="f272"/>
              </a:cxn>
              <a:cxn ang="f166">
                <a:pos x="f273" y="f274"/>
              </a:cxn>
              <a:cxn ang="f166">
                <a:pos x="f275" y="f276"/>
              </a:cxn>
              <a:cxn ang="f166">
                <a:pos x="f277" y="f278"/>
              </a:cxn>
              <a:cxn ang="f166">
                <a:pos x="f279" y="f280"/>
              </a:cxn>
              <a:cxn ang="f166">
                <a:pos x="f281" y="f282"/>
              </a:cxn>
              <a:cxn ang="f166">
                <a:pos x="f283" y="f284"/>
              </a:cxn>
              <a:cxn ang="f166">
                <a:pos x="f285" y="f286"/>
              </a:cxn>
              <a:cxn ang="f166">
                <a:pos x="f287" y="f288"/>
              </a:cxn>
              <a:cxn ang="f166">
                <a:pos x="f289" y="f290"/>
              </a:cxn>
              <a:cxn ang="f166">
                <a:pos x="f291" y="f292"/>
              </a:cxn>
              <a:cxn ang="f166">
                <a:pos x="f293" y="f294"/>
              </a:cxn>
              <a:cxn ang="f166">
                <a:pos x="f261" y="f262"/>
              </a:cxn>
              <a:cxn ang="f166">
                <a:pos x="f295" y="f296"/>
              </a:cxn>
              <a:cxn ang="f166">
                <a:pos x="f297" y="f296"/>
              </a:cxn>
              <a:cxn ang="f166">
                <a:pos x="f298" y="f299"/>
              </a:cxn>
              <a:cxn ang="f166">
                <a:pos x="f298" y="f300"/>
              </a:cxn>
              <a:cxn ang="f166">
                <a:pos x="f297" y="f301"/>
              </a:cxn>
              <a:cxn ang="f166">
                <a:pos x="f295" y="f301"/>
              </a:cxn>
              <a:cxn ang="f166">
                <a:pos x="f302" y="f300"/>
              </a:cxn>
              <a:cxn ang="f166">
                <a:pos x="f302" y="f299"/>
              </a:cxn>
              <a:cxn ang="f166">
                <a:pos x="f295" y="f296"/>
              </a:cxn>
            </a:cxnLst>
            <a:rect l="f253" t="f256" r="f254" b="f255"/>
            <a:pathLst>
              <a:path w="3960000" h="3960000">
                <a:moveTo>
                  <a:pt x="f7" y="f8"/>
                </a:moveTo>
                <a:lnTo>
                  <a:pt x="f9" y="f10"/>
                </a:lnTo>
                <a:lnTo>
                  <a:pt x="f7" y="f8"/>
                </a:lnTo>
                <a:close/>
                <a:moveTo>
                  <a:pt x="f11" y="f12"/>
                </a:moveTo>
                <a:cubicBezTo>
                  <a:pt x="f13" y="f12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9"/>
                  <a:pt x="f70" y="f71"/>
                </a:cubicBezTo>
                <a:cubicBezTo>
                  <a:pt x="f72" y="f73"/>
                  <a:pt x="f74" y="f75"/>
                  <a:pt x="f76" y="f77"/>
                </a:cubicBezTo>
                <a:cubicBezTo>
                  <a:pt x="f78" y="f79"/>
                  <a:pt x="f80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2"/>
                  <a:pt x="f11" y="f12"/>
                </a:cubicBezTo>
                <a:close/>
                <a:moveTo>
                  <a:pt x="f111" y="f5"/>
                </a:moveTo>
                <a:lnTo>
                  <a:pt x="f112" y="f5"/>
                </a:lnTo>
                <a:cubicBezTo>
                  <a:pt x="f113" y="f5"/>
                  <a:pt x="f6" y="f114"/>
                  <a:pt x="f6" y="f111"/>
                </a:cubicBezTo>
                <a:lnTo>
                  <a:pt x="f6" y="f112"/>
                </a:lnTo>
                <a:cubicBezTo>
                  <a:pt x="f6" y="f113"/>
                  <a:pt x="f113" y="f6"/>
                  <a:pt x="f112" y="f6"/>
                </a:cubicBezTo>
                <a:lnTo>
                  <a:pt x="f111" y="f6"/>
                </a:lnTo>
                <a:cubicBezTo>
                  <a:pt x="f114" y="f6"/>
                  <a:pt x="f5" y="f113"/>
                  <a:pt x="f5" y="f112"/>
                </a:cubicBezTo>
                <a:lnTo>
                  <a:pt x="f5" y="f111"/>
                </a:lnTo>
                <a:cubicBezTo>
                  <a:pt x="f5" y="f114"/>
                  <a:pt x="f114" y="f5"/>
                  <a:pt x="f111" y="f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1" name="Rounded Rectangle 3">
            <a:extLst>
              <a:ext uri="{FF2B5EF4-FFF2-40B4-BE49-F238E27FC236}">
                <a16:creationId xmlns:a16="http://schemas.microsoft.com/office/drawing/2014/main" id="{751D3829-E243-808F-7B5D-625D10E5C09F}"/>
              </a:ext>
            </a:extLst>
          </p:cNvPr>
          <p:cNvSpPr/>
          <p:nvPr/>
        </p:nvSpPr>
        <p:spPr>
          <a:xfrm>
            <a:off x="3128365" y="4365257"/>
            <a:ext cx="429813" cy="458086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960000"/>
              <a:gd name="f7" fmla="val 2841893"/>
              <a:gd name="f8" fmla="val 181064"/>
              <a:gd name="f9" fmla="val 2485731"/>
              <a:gd name="f10" fmla="val 190239"/>
              <a:gd name="f11" fmla="val 2106781"/>
              <a:gd name="f12" fmla="val 339266"/>
              <a:gd name="f13" fmla="val 2105790"/>
              <a:gd name="f14" fmla="val 859562"/>
              <a:gd name="f15" fmla="val 2106860"/>
              <a:gd name="f16" fmla="val 863292"/>
              <a:gd name="f17" fmla="val 1248172"/>
              <a:gd name="f18" fmla="val 1691968"/>
              <a:gd name="f19" fmla="val 1824236"/>
              <a:gd name="f20" fmla="val 3779396"/>
              <a:gd name="f21" fmla="val 2754932"/>
              <a:gd name="f22" fmla="val 3305869"/>
              <a:gd name="f23" fmla="val 1813665"/>
              <a:gd name="f24" fmla="val 3348152"/>
              <a:gd name="f25" fmla="val 907124"/>
              <a:gd name="f26" fmla="val 2746287"/>
              <a:gd name="f27" fmla="val 682909"/>
              <a:gd name="f28" fmla="val 3126764"/>
              <a:gd name="f29" fmla="val 685506"/>
              <a:gd name="f30" fmla="val 3369037"/>
              <a:gd name="f31" fmla="val 704441"/>
              <a:gd name="f32" fmla="val 3391941"/>
              <a:gd name="f33" fmla="val 556446"/>
              <a:gd name="f34" fmla="val 3409927"/>
              <a:gd name="f35" fmla="val 381656"/>
              <a:gd name="f36" fmla="val 3410216"/>
              <a:gd name="f37" fmla="val 195189"/>
              <a:gd name="f38" fmla="val 3239930"/>
              <a:gd name="f39" fmla="val 163882"/>
              <a:gd name="f40" fmla="val 3118909"/>
              <a:gd name="f41" fmla="val 173928"/>
              <a:gd name="f42" fmla="val 308009"/>
              <a:gd name="f43" fmla="val 3651991"/>
              <a:gd name="f44" fmla="val 3822100"/>
              <a:gd name="f45" fmla="val 137900"/>
              <a:gd name="f46" fmla="+- 0 0 -90"/>
              <a:gd name="f47" fmla="*/ f3 1 3960000"/>
              <a:gd name="f48" fmla="*/ f4 1 3960000"/>
              <a:gd name="f49" fmla="val f5"/>
              <a:gd name="f50" fmla="val f6"/>
              <a:gd name="f51" fmla="*/ f46 f0 1"/>
              <a:gd name="f52" fmla="+- f50 0 f49"/>
              <a:gd name="f53" fmla="*/ f51 1 f2"/>
              <a:gd name="f54" fmla="*/ f52 1 3960000"/>
              <a:gd name="f55" fmla="*/ 2841893 f52 1"/>
              <a:gd name="f56" fmla="*/ 181064 f52 1"/>
              <a:gd name="f57" fmla="*/ 2105790 f52 1"/>
              <a:gd name="f58" fmla="*/ 859562 f52 1"/>
              <a:gd name="f59" fmla="*/ 2106860 f52 1"/>
              <a:gd name="f60" fmla="*/ 863292 f52 1"/>
              <a:gd name="f61" fmla="*/ 1248172 f52 1"/>
              <a:gd name="f62" fmla="*/ 1691968 f52 1"/>
              <a:gd name="f63" fmla="*/ 1824236 f52 1"/>
              <a:gd name="f64" fmla="*/ 3779396 f52 1"/>
              <a:gd name="f65" fmla="*/ 2754932 f52 1"/>
              <a:gd name="f66" fmla="*/ 3305869 f52 1"/>
              <a:gd name="f67" fmla="*/ 1813665 f52 1"/>
              <a:gd name="f68" fmla="*/ 3348152 f52 1"/>
              <a:gd name="f69" fmla="*/ 907124 f52 1"/>
              <a:gd name="f70" fmla="*/ 3369037 f52 1"/>
              <a:gd name="f71" fmla="*/ 308009 f52 1"/>
              <a:gd name="f72" fmla="*/ 0 f52 1"/>
              <a:gd name="f73" fmla="*/ 3651991 f52 1"/>
              <a:gd name="f74" fmla="*/ 3960000 f52 1"/>
              <a:gd name="f75" fmla="*/ 704441 f52 1"/>
              <a:gd name="f76" fmla="*/ 3410216 f52 1"/>
              <a:gd name="f77" fmla="*/ 195189 f52 1"/>
              <a:gd name="f78" fmla="+- f53 0 f1"/>
              <a:gd name="f79" fmla="*/ f55 1 3960000"/>
              <a:gd name="f80" fmla="*/ f56 1 3960000"/>
              <a:gd name="f81" fmla="*/ f57 1 3960000"/>
              <a:gd name="f82" fmla="*/ f58 1 3960000"/>
              <a:gd name="f83" fmla="*/ f59 1 3960000"/>
              <a:gd name="f84" fmla="*/ f60 1 3960000"/>
              <a:gd name="f85" fmla="*/ f61 1 3960000"/>
              <a:gd name="f86" fmla="*/ f62 1 3960000"/>
              <a:gd name="f87" fmla="*/ f63 1 3960000"/>
              <a:gd name="f88" fmla="*/ f64 1 3960000"/>
              <a:gd name="f89" fmla="*/ f65 1 3960000"/>
              <a:gd name="f90" fmla="*/ f66 1 3960000"/>
              <a:gd name="f91" fmla="*/ f67 1 3960000"/>
              <a:gd name="f92" fmla="*/ f68 1 3960000"/>
              <a:gd name="f93" fmla="*/ f69 1 3960000"/>
              <a:gd name="f94" fmla="*/ f70 1 3960000"/>
              <a:gd name="f95" fmla="*/ f71 1 3960000"/>
              <a:gd name="f96" fmla="*/ f72 1 3960000"/>
              <a:gd name="f97" fmla="*/ f73 1 3960000"/>
              <a:gd name="f98" fmla="*/ f74 1 3960000"/>
              <a:gd name="f99" fmla="*/ f75 1 3960000"/>
              <a:gd name="f100" fmla="*/ f76 1 3960000"/>
              <a:gd name="f101" fmla="*/ f77 1 3960000"/>
              <a:gd name="f102" fmla="*/ f49 1 f54"/>
              <a:gd name="f103" fmla="*/ f50 1 f54"/>
              <a:gd name="f104" fmla="*/ f79 1 f54"/>
              <a:gd name="f105" fmla="*/ f80 1 f54"/>
              <a:gd name="f106" fmla="*/ f81 1 f54"/>
              <a:gd name="f107" fmla="*/ f82 1 f54"/>
              <a:gd name="f108" fmla="*/ f83 1 f54"/>
              <a:gd name="f109" fmla="*/ f84 1 f54"/>
              <a:gd name="f110" fmla="*/ f85 1 f54"/>
              <a:gd name="f111" fmla="*/ f86 1 f54"/>
              <a:gd name="f112" fmla="*/ f87 1 f54"/>
              <a:gd name="f113" fmla="*/ f88 1 f54"/>
              <a:gd name="f114" fmla="*/ f89 1 f54"/>
              <a:gd name="f115" fmla="*/ f90 1 f54"/>
              <a:gd name="f116" fmla="*/ f91 1 f54"/>
              <a:gd name="f117" fmla="*/ f92 1 f54"/>
              <a:gd name="f118" fmla="*/ f93 1 f54"/>
              <a:gd name="f119" fmla="*/ f94 1 f54"/>
              <a:gd name="f120" fmla="*/ f99 1 f54"/>
              <a:gd name="f121" fmla="*/ f100 1 f54"/>
              <a:gd name="f122" fmla="*/ f101 1 f54"/>
              <a:gd name="f123" fmla="*/ f95 1 f54"/>
              <a:gd name="f124" fmla="*/ f96 1 f54"/>
              <a:gd name="f125" fmla="*/ f97 1 f54"/>
              <a:gd name="f126" fmla="*/ f98 1 f54"/>
              <a:gd name="f127" fmla="*/ f102 f47 1"/>
              <a:gd name="f128" fmla="*/ f103 f47 1"/>
              <a:gd name="f129" fmla="*/ f103 f48 1"/>
              <a:gd name="f130" fmla="*/ f102 f48 1"/>
              <a:gd name="f131" fmla="*/ f104 f47 1"/>
              <a:gd name="f132" fmla="*/ f105 f48 1"/>
              <a:gd name="f133" fmla="*/ f106 f47 1"/>
              <a:gd name="f134" fmla="*/ f107 f48 1"/>
              <a:gd name="f135" fmla="*/ f108 f47 1"/>
              <a:gd name="f136" fmla="*/ f109 f48 1"/>
              <a:gd name="f137" fmla="*/ f110 f48 1"/>
              <a:gd name="f138" fmla="*/ f111 f47 1"/>
              <a:gd name="f139" fmla="*/ f112 f48 1"/>
              <a:gd name="f140" fmla="*/ f113 f48 1"/>
              <a:gd name="f141" fmla="*/ f114 f47 1"/>
              <a:gd name="f142" fmla="*/ f115 f47 1"/>
              <a:gd name="f143" fmla="*/ f116 f48 1"/>
              <a:gd name="f144" fmla="*/ f117 f47 1"/>
              <a:gd name="f145" fmla="*/ f118 f48 1"/>
              <a:gd name="f146" fmla="*/ f119 f47 1"/>
              <a:gd name="f147" fmla="*/ f120 f48 1"/>
              <a:gd name="f148" fmla="*/ f121 f47 1"/>
              <a:gd name="f149" fmla="*/ f122 f48 1"/>
              <a:gd name="f150" fmla="*/ f123 f47 1"/>
              <a:gd name="f151" fmla="*/ f124 f48 1"/>
              <a:gd name="f152" fmla="*/ f125 f47 1"/>
              <a:gd name="f153" fmla="*/ f126 f47 1"/>
              <a:gd name="f154" fmla="*/ f123 f48 1"/>
              <a:gd name="f155" fmla="*/ f125 f48 1"/>
              <a:gd name="f156" fmla="*/ f126 f48 1"/>
              <a:gd name="f157" fmla="*/ f124 f4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8">
                <a:pos x="f131" y="f132"/>
              </a:cxn>
              <a:cxn ang="f78">
                <a:pos x="f133" y="f134"/>
              </a:cxn>
              <a:cxn ang="f78">
                <a:pos x="f135" y="f136"/>
              </a:cxn>
              <a:cxn ang="f78">
                <a:pos x="f135" y="f137"/>
              </a:cxn>
              <a:cxn ang="f78">
                <a:pos x="f138" y="f137"/>
              </a:cxn>
              <a:cxn ang="f78">
                <a:pos x="f138" y="f139"/>
              </a:cxn>
              <a:cxn ang="f78">
                <a:pos x="f135" y="f139"/>
              </a:cxn>
              <a:cxn ang="f78">
                <a:pos x="f135" y="f140"/>
              </a:cxn>
              <a:cxn ang="f78">
                <a:pos x="f141" y="f140"/>
              </a:cxn>
              <a:cxn ang="f78">
                <a:pos x="f141" y="f139"/>
              </a:cxn>
              <a:cxn ang="f78">
                <a:pos x="f142" y="f143"/>
              </a:cxn>
              <a:cxn ang="f78">
                <a:pos x="f144" y="f137"/>
              </a:cxn>
              <a:cxn ang="f78">
                <a:pos x="f141" y="f137"/>
              </a:cxn>
              <a:cxn ang="f78">
                <a:pos x="f141" y="f145"/>
              </a:cxn>
              <a:cxn ang="f78">
                <a:pos x="f146" y="f147"/>
              </a:cxn>
              <a:cxn ang="f78">
                <a:pos x="f148" y="f149"/>
              </a:cxn>
              <a:cxn ang="f78">
                <a:pos x="f131" y="f132"/>
              </a:cxn>
              <a:cxn ang="f78">
                <a:pos x="f150" y="f151"/>
              </a:cxn>
              <a:cxn ang="f78">
                <a:pos x="f152" y="f151"/>
              </a:cxn>
              <a:cxn ang="f78">
                <a:pos x="f153" y="f154"/>
              </a:cxn>
              <a:cxn ang="f78">
                <a:pos x="f153" y="f155"/>
              </a:cxn>
              <a:cxn ang="f78">
                <a:pos x="f152" y="f156"/>
              </a:cxn>
              <a:cxn ang="f78">
                <a:pos x="f150" y="f156"/>
              </a:cxn>
              <a:cxn ang="f78">
                <a:pos x="f157" y="f155"/>
              </a:cxn>
              <a:cxn ang="f78">
                <a:pos x="f157" y="f154"/>
              </a:cxn>
              <a:cxn ang="f78">
                <a:pos x="f150" y="f151"/>
              </a:cxn>
            </a:cxnLst>
            <a:rect l="f127" t="f130" r="f128" b="f129"/>
            <a:pathLst>
              <a:path w="3960000" h="3960000">
                <a:moveTo>
                  <a:pt x="f7" y="f8"/>
                </a:moveTo>
                <a:cubicBezTo>
                  <a:pt x="f9" y="f10"/>
                  <a:pt x="f11" y="f12"/>
                  <a:pt x="f13" y="f14"/>
                </a:cubicBezTo>
                <a:lnTo>
                  <a:pt x="f15" y="f16"/>
                </a:lnTo>
                <a:lnTo>
                  <a:pt x="f15" y="f17"/>
                </a:lnTo>
                <a:lnTo>
                  <a:pt x="f18" y="f17"/>
                </a:lnTo>
                <a:lnTo>
                  <a:pt x="f18" y="f19"/>
                </a:lnTo>
                <a:lnTo>
                  <a:pt x="f15" y="f19"/>
                </a:lnTo>
                <a:lnTo>
                  <a:pt x="f15" y="f20"/>
                </a:lnTo>
                <a:lnTo>
                  <a:pt x="f21" y="f20"/>
                </a:lnTo>
                <a:lnTo>
                  <a:pt x="f21" y="f19"/>
                </a:lnTo>
                <a:lnTo>
                  <a:pt x="f22" y="f23"/>
                </a:lnTo>
                <a:lnTo>
                  <a:pt x="f24" y="f17"/>
                </a:lnTo>
                <a:lnTo>
                  <a:pt x="f21" y="f17"/>
                </a:lnTo>
                <a:lnTo>
                  <a:pt x="f21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7" y="f8"/>
                </a:cubicBezTo>
                <a:close/>
                <a:moveTo>
                  <a:pt x="f42" y="f5"/>
                </a:moveTo>
                <a:lnTo>
                  <a:pt x="f43" y="f5"/>
                </a:lnTo>
                <a:cubicBezTo>
                  <a:pt x="f44" y="f5"/>
                  <a:pt x="f6" y="f45"/>
                  <a:pt x="f6" y="f42"/>
                </a:cubicBezTo>
                <a:lnTo>
                  <a:pt x="f6" y="f43"/>
                </a:lnTo>
                <a:cubicBezTo>
                  <a:pt x="f6" y="f44"/>
                  <a:pt x="f44" y="f6"/>
                  <a:pt x="f43" y="f6"/>
                </a:cubicBezTo>
                <a:lnTo>
                  <a:pt x="f42" y="f6"/>
                </a:lnTo>
                <a:cubicBezTo>
                  <a:pt x="f45" y="f6"/>
                  <a:pt x="f5" y="f44"/>
                  <a:pt x="f5" y="f43"/>
                </a:cubicBezTo>
                <a:lnTo>
                  <a:pt x="f5" y="f42"/>
                </a:lnTo>
                <a:cubicBezTo>
                  <a:pt x="f5" y="f45"/>
                  <a:pt x="f45" y="f5"/>
                  <a:pt x="f42" y="f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2" name="Rounded Rectangle 10">
            <a:extLst>
              <a:ext uri="{FF2B5EF4-FFF2-40B4-BE49-F238E27FC236}">
                <a16:creationId xmlns:a16="http://schemas.microsoft.com/office/drawing/2014/main" id="{647F936D-95FC-2640-2B85-EDF29F35AC7A}"/>
              </a:ext>
            </a:extLst>
          </p:cNvPr>
          <p:cNvSpPr/>
          <p:nvPr/>
        </p:nvSpPr>
        <p:spPr>
          <a:xfrm>
            <a:off x="4548247" y="4355948"/>
            <a:ext cx="431349" cy="467395"/>
          </a:xfrm>
          <a:custGeom>
            <a:avLst/>
            <a:gdLst>
              <a:gd name="f0" fmla="val w"/>
              <a:gd name="f1" fmla="val h"/>
              <a:gd name="f2" fmla="val 0"/>
              <a:gd name="f3" fmla="val 3186824"/>
              <a:gd name="f4" fmla="val 3240000"/>
              <a:gd name="f5" fmla="val 2141174"/>
              <a:gd name="f6" fmla="val 1384899"/>
              <a:gd name="f7" fmla="val 1528887"/>
              <a:gd name="f8" fmla="val 1997174"/>
              <a:gd name="f9" fmla="val 1744911"/>
              <a:gd name="f10" fmla="val 1888899"/>
              <a:gd name="f11" fmla="val 2357174"/>
              <a:gd name="f12" fmla="val 2501174"/>
              <a:gd name="f13" fmla="val 1286582"/>
              <a:gd name="f14" fmla="val 1008157"/>
              <a:gd name="f15" fmla="val 1148208"/>
              <a:gd name="f16" fmla="val 1006486"/>
              <a:gd name="f17" fmla="val 1009270"/>
              <a:gd name="f18" fmla="val 1051569"/>
              <a:gd name="f19" fmla="val 894997"/>
              <a:gd name="f20" fmla="val 1143711"/>
              <a:gd name="f21" fmla="val 666451"/>
              <a:gd name="f22" fmla="val 1327995"/>
              <a:gd name="f23" fmla="val 600947"/>
              <a:gd name="f24" fmla="val 1648602"/>
              <a:gd name="f25" fmla="val 738892"/>
              <a:gd name="f26" fmla="val 1907765"/>
              <a:gd name="f27" fmla="val 876837"/>
              <a:gd name="f28" fmla="val 2166928"/>
              <a:gd name="f29" fmla="val 1179371"/>
              <a:gd name="f30" fmla="val 2291639"/>
              <a:gd name="f31" fmla="val 1459875"/>
              <a:gd name="f32" fmla="val 2204971"/>
              <a:gd name="f33" fmla="val 1676459"/>
              <a:gd name="f34" fmla="val 2138053"/>
              <a:gd name="f35" fmla="val 1832801"/>
              <a:gd name="f36" fmla="val 1959669"/>
              <a:gd name="f37" fmla="val 1876637"/>
              <a:gd name="f38" fmla="val 1747242"/>
              <a:gd name="f39" fmla="val 1879565"/>
              <a:gd name="f40" fmla="val 1728291"/>
              <a:gd name="f41" fmla="val 1891883"/>
              <a:gd name="f42" fmla="val 1671800"/>
              <a:gd name="f43" fmla="val 1894168"/>
              <a:gd name="f44" fmla="val 1612713"/>
              <a:gd name="f45" fmla="val 1887545"/>
              <a:gd name="f46" fmla="val 1552862"/>
              <a:gd name="f47" fmla="val 1553745"/>
              <a:gd name="f48" fmla="val 1531218"/>
              <a:gd name="f49" fmla="val 1231565"/>
              <a:gd name="f50" fmla="val 1565835"/>
              <a:gd name="f51" fmla="val 1530201"/>
              <a:gd name="f52" fmla="val 1827940"/>
              <a:gd name="f53" fmla="val 1460959"/>
              <a:gd name="f54" fmla="val 1892348"/>
              <a:gd name="f55" fmla="val 1371795"/>
              <a:gd name="f56" fmla="val 1919897"/>
              <a:gd name="f57" fmla="val 1228031"/>
              <a:gd name="f58" fmla="val 1964316"/>
              <a:gd name="f59" fmla="val 1072976"/>
              <a:gd name="f60" fmla="val 1900399"/>
              <a:gd name="f61" fmla="val 1002277"/>
              <a:gd name="f62" fmla="val 1767573"/>
              <a:gd name="f63" fmla="val 931578"/>
              <a:gd name="f64" fmla="val 1634747"/>
              <a:gd name="f65" fmla="val 965150"/>
              <a:gd name="f66" fmla="val 1470429"/>
              <a:gd name="f67" fmla="val 1082284"/>
              <a:gd name="f68" fmla="val 1375980"/>
              <a:gd name="f69" fmla="val 1199418"/>
              <a:gd name="f70" fmla="val 1281531"/>
              <a:gd name="f71" fmla="val 1367118"/>
              <a:gd name="f72" fmla="val 1283556"/>
              <a:gd name="f73" fmla="val 1481937"/>
              <a:gd name="f74" fmla="val 1380807"/>
              <a:gd name="f75" fmla="val 1674778"/>
              <a:gd name="f76" fmla="val 1153129"/>
              <a:gd name="f77" fmla="val 1562764"/>
              <a:gd name="f78" fmla="val 1058254"/>
              <a:gd name="f79" fmla="val 1424955"/>
              <a:gd name="f80" fmla="val 1009828"/>
              <a:gd name="f81" fmla="val 293028"/>
              <a:gd name="f82" fmla="val 2893796"/>
              <a:gd name="f83" fmla="val 3055631"/>
              <a:gd name="f84" fmla="val 131193"/>
              <a:gd name="f85" fmla="val 2946972"/>
              <a:gd name="f86" fmla="val 3108807"/>
              <a:gd name="f87" fmla="*/ f0 1 3186824"/>
              <a:gd name="f88" fmla="*/ f1 1 3240000"/>
              <a:gd name="f89" fmla="val f2"/>
              <a:gd name="f90" fmla="val f3"/>
              <a:gd name="f91" fmla="val f4"/>
              <a:gd name="f92" fmla="+- f91 0 f89"/>
              <a:gd name="f93" fmla="+- f90 0 f89"/>
              <a:gd name="f94" fmla="*/ f93 1 3186824"/>
              <a:gd name="f95" fmla="*/ f92 1 3240000"/>
              <a:gd name="f96" fmla="*/ f89 1 f94"/>
              <a:gd name="f97" fmla="*/ f90 1 f94"/>
              <a:gd name="f98" fmla="*/ f89 1 f95"/>
              <a:gd name="f99" fmla="*/ f91 1 f95"/>
              <a:gd name="f100" fmla="*/ f96 f87 1"/>
              <a:gd name="f101" fmla="*/ f97 f87 1"/>
              <a:gd name="f102" fmla="*/ f99 f88 1"/>
              <a:gd name="f103" fmla="*/ f98 f8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0" t="f103" r="f101" b="f102"/>
            <a:pathLst>
              <a:path w="3186824" h="3240000">
                <a:moveTo>
                  <a:pt x="f5" y="f6"/>
                </a:moveTo>
                <a:lnTo>
                  <a:pt x="f5" y="f7"/>
                </a:lnTo>
                <a:lnTo>
                  <a:pt x="f8" y="f7"/>
                </a:lnTo>
                <a:lnTo>
                  <a:pt x="f8" y="f9"/>
                </a:lnTo>
                <a:lnTo>
                  <a:pt x="f5" y="f9"/>
                </a:lnTo>
                <a:lnTo>
                  <a:pt x="f5" y="f10"/>
                </a:lnTo>
                <a:lnTo>
                  <a:pt x="f11" y="f10"/>
                </a:lnTo>
                <a:lnTo>
                  <a:pt x="f11" y="f9"/>
                </a:lnTo>
                <a:lnTo>
                  <a:pt x="f12" y="f9"/>
                </a:lnTo>
                <a:lnTo>
                  <a:pt x="f12" y="f7"/>
                </a:lnTo>
                <a:lnTo>
                  <a:pt x="f11" y="f7"/>
                </a:lnTo>
                <a:lnTo>
                  <a:pt x="f11" y="f6"/>
                </a:lnTo>
                <a:close/>
                <a:moveTo>
                  <a:pt x="f13" y="f14"/>
                </a:moveTo>
                <a:cubicBezTo>
                  <a:pt x="f15" y="f16"/>
                  <a:pt x="f17" y="f18"/>
                  <a:pt x="f19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29" y="f30"/>
                  <a:pt x="f31" y="f32"/>
                </a:cubicBezTo>
                <a:cubicBezTo>
                  <a:pt x="f33" y="f34"/>
                  <a:pt x="f35" y="f36"/>
                  <a:pt x="f37" y="f38"/>
                </a:cubicBezTo>
                <a:lnTo>
                  <a:pt x="f39" y="f38"/>
                </a:lnTo>
                <a:lnTo>
                  <a:pt x="f39" y="f40"/>
                </a:lnTo>
                <a:cubicBezTo>
                  <a:pt x="f41" y="f42"/>
                  <a:pt x="f43" y="f44"/>
                  <a:pt x="f45" y="f46"/>
                </a:cubicBezTo>
                <a:lnTo>
                  <a:pt x="f39" y="f47"/>
                </a:lnTo>
                <a:lnTo>
                  <a:pt x="f39" y="f48"/>
                </a:lnTo>
                <a:lnTo>
                  <a:pt x="f49" y="f48"/>
                </a:lnTo>
                <a:lnTo>
                  <a:pt x="f49" y="f38"/>
                </a:lnTo>
                <a:lnTo>
                  <a:pt x="f50" y="f38"/>
                </a:ln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7" y="f68"/>
                </a:cubicBezTo>
                <a:cubicBezTo>
                  <a:pt x="f69" y="f70"/>
                  <a:pt x="f71" y="f72"/>
                  <a:pt x="f73" y="f74"/>
                </a:cubicBezTo>
                <a:lnTo>
                  <a:pt x="f75" y="f76"/>
                </a:lnTo>
                <a:cubicBezTo>
                  <a:pt x="f77" y="f78"/>
                  <a:pt x="f79" y="f80"/>
                  <a:pt x="f13" y="f14"/>
                </a:cubicBezTo>
                <a:close/>
                <a:moveTo>
                  <a:pt x="f81" y="f2"/>
                </a:moveTo>
                <a:lnTo>
                  <a:pt x="f82" y="f2"/>
                </a:lnTo>
                <a:cubicBezTo>
                  <a:pt x="f83" y="f2"/>
                  <a:pt x="f3" y="f84"/>
                  <a:pt x="f3" y="f81"/>
                </a:cubicBezTo>
                <a:lnTo>
                  <a:pt x="f3" y="f85"/>
                </a:lnTo>
                <a:cubicBezTo>
                  <a:pt x="f3" y="f86"/>
                  <a:pt x="f83" y="f4"/>
                  <a:pt x="f82" y="f4"/>
                </a:cubicBezTo>
                <a:lnTo>
                  <a:pt x="f81" y="f4"/>
                </a:lnTo>
                <a:cubicBezTo>
                  <a:pt x="f84" y="f4"/>
                  <a:pt x="f2" y="f86"/>
                  <a:pt x="f2" y="f85"/>
                </a:cubicBezTo>
                <a:lnTo>
                  <a:pt x="f2" y="f81"/>
                </a:lnTo>
                <a:cubicBezTo>
                  <a:pt x="f2" y="f84"/>
                  <a:pt x="f84" y="f2"/>
                  <a:pt x="f81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3" name="Block Arc 6">
            <a:extLst>
              <a:ext uri="{FF2B5EF4-FFF2-40B4-BE49-F238E27FC236}">
                <a16:creationId xmlns:a16="http://schemas.microsoft.com/office/drawing/2014/main" id="{FFE5ACAA-C4DB-F04E-86AE-78FE2978B2FD}"/>
              </a:ext>
            </a:extLst>
          </p:cNvPr>
          <p:cNvSpPr/>
          <p:nvPr/>
        </p:nvSpPr>
        <p:spPr>
          <a:xfrm>
            <a:off x="5215704" y="4388144"/>
            <a:ext cx="404365" cy="4351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3189723"/>
              <a:gd name="f7" fmla="val 3221116"/>
              <a:gd name="f8" fmla="val 2664630"/>
              <a:gd name="f9" fmla="val 2175617"/>
              <a:gd name="f10" fmla="val 2658205"/>
              <a:gd name="f11" fmla="val 2178566"/>
              <a:gd name="f12" fmla="val 2662222"/>
              <a:gd name="f13" fmla="val 2175972"/>
              <a:gd name="f14" fmla="val 2664284"/>
              <a:gd name="f15" fmla="val 2175096"/>
              <a:gd name="f16" fmla="val 1477043"/>
              <a:gd name="f17" fmla="val 1144372"/>
              <a:gd name="f18" fmla="val 1409070"/>
              <a:gd name="f19" fmla="val 1159393"/>
              <a:gd name="f20" fmla="val 1167974"/>
              <a:gd name="f21" fmla="val 1216277"/>
              <a:gd name="f22" fmla="val 1134894"/>
              <a:gd name="f23" fmla="val 1538245"/>
              <a:gd name="f24" fmla="val 1152384"/>
              <a:gd name="f25" fmla="val 1703728"/>
              <a:gd name="f26" fmla="val 1169874"/>
              <a:gd name="f27" fmla="val 1869211"/>
              <a:gd name="f28" fmla="val 1272747"/>
              <a:gd name="f29" fmla="val 2156947"/>
              <a:gd name="f30" fmla="val 1514013"/>
              <a:gd name="f31" fmla="val 2152290"/>
              <a:gd name="f32" fmla="val 1680659"/>
              <a:gd name="f33" fmla="val 2149073"/>
              <a:gd name="f34" fmla="val 1865876"/>
              <a:gd name="f35" fmla="val 1940767"/>
              <a:gd name="f36" fmla="val 1850815"/>
              <a:gd name="f37" fmla="val 1654259"/>
              <a:gd name="f38" fmla="val 1844015"/>
              <a:gd name="f39" fmla="val 1608142"/>
              <a:gd name="f40" fmla="val 1837162"/>
              <a:gd name="f41" fmla="val 1561942"/>
              <a:gd name="f42" fmla="val 1830467"/>
              <a:gd name="f43" fmla="val 1515986"/>
              <a:gd name="f44" fmla="val 1779361"/>
              <a:gd name="f45" fmla="val 1292438"/>
              <a:gd name="f46" fmla="val 1635542"/>
              <a:gd name="f47" fmla="val 1134285"/>
              <a:gd name="f48" fmla="val 1651152"/>
              <a:gd name="f49" fmla="val 501"/>
              <a:gd name="f50" fmla="val 1977584"/>
              <a:gd name="f51" fmla="val 8635"/>
              <a:gd name="f52" fmla="val 2235425"/>
              <a:gd name="f53" fmla="val 52153"/>
              <a:gd name="f54" fmla="val 2580395"/>
              <a:gd name="f55" fmla="val 324821"/>
              <a:gd name="f56" fmla="val 3000061"/>
              <a:gd name="f57" fmla="val 656529"/>
              <a:gd name="f58" fmla="val 3430704"/>
              <a:gd name="f59" fmla="val 1549940"/>
              <a:gd name="f60" fmla="val 3030464"/>
              <a:gd name="f61" fmla="val 2249544"/>
              <a:gd name="f62" fmla="val 2882259"/>
              <a:gd name="f63" fmla="val 2451798"/>
              <a:gd name="f64" fmla="val 2785813"/>
              <a:gd name="f65" fmla="val 2507403"/>
              <a:gd name="f66" fmla="val 2585849"/>
              <a:gd name="f67" fmla="val 2588887"/>
              <a:gd name="f68" fmla="val 2194785"/>
              <a:gd name="f69" fmla="val 2615774"/>
              <a:gd name="f70" fmla="val 1984876"/>
              <a:gd name="f71" fmla="val 2478759"/>
              <a:gd name="f72" fmla="val 1973374"/>
              <a:gd name="f73" fmla="val 2195096"/>
              <a:gd name="f74" fmla="val 1841986"/>
              <a:gd name="f75" fmla="val 2496540"/>
              <a:gd name="f76" fmla="val 1610941"/>
              <a:gd name="f77" fmla="val 2555551"/>
              <a:gd name="f78" fmla="val 1390827"/>
              <a:gd name="f79" fmla="val 2527630"/>
              <a:gd name="f80" fmla="val 1131071"/>
              <a:gd name="f81" fmla="val 2494680"/>
              <a:gd name="f82" fmla="val 853863"/>
              <a:gd name="f83" fmla="val 2136270"/>
              <a:gd name="f84" fmla="val 783896"/>
              <a:gd name="f85" fmla="val 1665044"/>
              <a:gd name="f86" fmla="val 715204"/>
              <a:gd name="f87" fmla="val 1202409"/>
              <a:gd name="f88" fmla="val 991941"/>
              <a:gd name="f89" fmla="val 900416"/>
              <a:gd name="f90" fmla="val 1268509"/>
              <a:gd name="f91" fmla="val 819983"/>
              <a:gd name="f92" fmla="val 1288264"/>
              <a:gd name="f93" fmla="val 814237"/>
              <a:gd name="f94" fmla="val 1308391"/>
              <a:gd name="f95" fmla="val 810536"/>
              <a:gd name="f96" fmla="val 1328805"/>
              <a:gd name="f97" fmla="val 807930"/>
              <a:gd name="f98" fmla="val 1349219"/>
              <a:gd name="f99" fmla="val 805325"/>
              <a:gd name="f100" fmla="val 1369921"/>
              <a:gd name="f101" fmla="val 803817"/>
              <a:gd name="f102" fmla="val 802457"/>
              <a:gd name="f103" fmla="val 1416795"/>
              <a:gd name="f104" fmla="val 800769"/>
              <a:gd name="f105" fmla="val 1355770"/>
              <a:gd name="f106" fmla="val 788713"/>
              <a:gd name="f107" fmla="val 1462242"/>
              <a:gd name="f108" fmla="val 801708"/>
              <a:gd name="f109" fmla="val 1599590"/>
              <a:gd name="f110" fmla="val 818472"/>
              <a:gd name="f111" fmla="val 1776043"/>
              <a:gd name="f112" fmla="val 890774"/>
              <a:gd name="f113" fmla="val 1956122"/>
              <a:gd name="f114" fmla="val 1110076"/>
              <a:gd name="f115" fmla="val 875315"/>
              <a:gd name="f116" fmla="val 2333414"/>
              <a:gd name="f117" fmla="val 2330539"/>
              <a:gd name="f118" fmla="val 1325736"/>
              <a:gd name="f119" fmla="val 2327663"/>
              <a:gd name="f120" fmla="val 1603628"/>
              <a:gd name="f121" fmla="val 2324788"/>
              <a:gd name="f122" fmla="val 2054049"/>
              <a:gd name="f123" fmla="val 2290850"/>
              <a:gd name="f124" fmla="val 2479718"/>
              <a:gd name="f125" fmla="val 2627788"/>
              <a:gd name="f126" fmla="val 2217580"/>
              <a:gd name="f127" fmla="val 2661746"/>
              <a:gd name="f128" fmla="val 2179658"/>
              <a:gd name="f129" fmla="val 2691046"/>
              <a:gd name="f130" fmla="val 2188689"/>
              <a:gd name="f131" fmla="val 2667011"/>
              <a:gd name="f132" fmla="val 2175828"/>
              <a:gd name="f133" fmla="val 2945550"/>
              <a:gd name="f134" fmla="val 1655295"/>
              <a:gd name="f135" fmla="val 2803444"/>
              <a:gd name="f136" fmla="val 1009445"/>
              <a:gd name="f137" fmla="val 2332141"/>
              <a:gd name="f138" fmla="val 653899"/>
              <a:gd name="f139" fmla="val 1860838"/>
              <a:gd name="f140" fmla="val 298353"/>
              <a:gd name="f141" fmla="val 1200794"/>
              <a:gd name="f142" fmla="val 339069"/>
              <a:gd name="f143" fmla="val 776764"/>
              <a:gd name="f144" fmla="val 749845"/>
              <a:gd name="f145" fmla="val 352733"/>
              <a:gd name="f146" fmla="val 1160621"/>
              <a:gd name="f147" fmla="val 291083"/>
              <a:gd name="f148" fmla="val 1819040"/>
              <a:gd name="f149" fmla="val 631487"/>
              <a:gd name="f150" fmla="val 2301392"/>
              <a:gd name="f151" fmla="val 971891"/>
              <a:gd name="f152" fmla="val 2783745"/>
              <a:gd name="f153" fmla="val 1612904"/>
              <a:gd name="f154" fmla="val 2946283"/>
              <a:gd name="f155" fmla="val 2142017"/>
              <a:gd name="f156" fmla="val 2684410"/>
              <a:gd name="f157" fmla="val 2324866"/>
              <a:gd name="f158" fmla="val 3053856"/>
              <a:gd name="f159" fmla="val 1613730"/>
              <a:gd name="f160" fmla="val 3405817"/>
              <a:gd name="f161" fmla="val 752200"/>
              <a:gd name="f162" fmla="val 3187363"/>
              <a:gd name="f163" fmla="val 294693"/>
              <a:gd name="f164" fmla="val 2539075"/>
              <a:gd name="f165" fmla="val -162814"/>
              <a:gd name="f166" fmla="val 1890787"/>
              <a:gd name="f167" fmla="val -79956"/>
              <a:gd name="f168" fmla="val 1005863"/>
              <a:gd name="f169" fmla="val 489947"/>
              <a:gd name="f170" fmla="val 453774"/>
              <a:gd name="f171" fmla="val 810518"/>
              <a:gd name="f172" fmla="val 143225"/>
              <a:gd name="f173" fmla="val 1231454"/>
              <a:gd name="f174" fmla="val -9956"/>
              <a:gd name="f175" fmla="+- 0 0 -90"/>
              <a:gd name="f176" fmla="*/ f3 1 3189723"/>
              <a:gd name="f177" fmla="*/ f4 1 3221116"/>
              <a:gd name="f178" fmla="val f5"/>
              <a:gd name="f179" fmla="val f6"/>
              <a:gd name="f180" fmla="val f7"/>
              <a:gd name="f181" fmla="*/ f175 f0 1"/>
              <a:gd name="f182" fmla="+- f180 0 f178"/>
              <a:gd name="f183" fmla="+- f179 0 f178"/>
              <a:gd name="f184" fmla="*/ f181 1 f2"/>
              <a:gd name="f185" fmla="*/ f183 1 3189723"/>
              <a:gd name="f186" fmla="*/ f182 1 3221116"/>
              <a:gd name="f187" fmla="*/ 2175617 f182 1"/>
              <a:gd name="f188" fmla="*/ 2178566 f182 1"/>
              <a:gd name="f189" fmla="*/ 1144372 f182 1"/>
              <a:gd name="f190" fmla="*/ 1159393 f182 1"/>
              <a:gd name="f191" fmla="*/ 1703728 f182 1"/>
              <a:gd name="f192" fmla="*/ 2152290 f182 1"/>
              <a:gd name="f193" fmla="*/ 1654259 f182 1"/>
              <a:gd name="f194" fmla="*/ 1515986 f182 1"/>
              <a:gd name="f195" fmla="*/ 501 f182 1"/>
              <a:gd name="f196" fmla="*/ 324821 f182 1"/>
              <a:gd name="f197" fmla="*/ 2588887 f182 1"/>
              <a:gd name="f198" fmla="*/ 2195096 f182 1"/>
              <a:gd name="f199" fmla="*/ 2527630 f182 1"/>
              <a:gd name="f200" fmla="*/ 1665044 f182 1"/>
              <a:gd name="f201" fmla="*/ 819983 f182 1"/>
              <a:gd name="f202" fmla="*/ 807930 f182 1"/>
              <a:gd name="f203" fmla="*/ 802457 f182 1"/>
              <a:gd name="f204" fmla="*/ 801708 f182 1"/>
              <a:gd name="f205" fmla="*/ 1110076 f182 1"/>
              <a:gd name="f206" fmla="*/ 875315 f182 1"/>
              <a:gd name="f207" fmla="*/ 2054049 f182 1"/>
              <a:gd name="f208" fmla="*/ 2179658 f182 1"/>
              <a:gd name="f209" fmla="*/ 2188689 f182 1"/>
              <a:gd name="f210" fmla="*/ 2175828 f182 1"/>
              <a:gd name="f211" fmla="*/ 653899 f182 1"/>
              <a:gd name="f212" fmla="*/ 749845 f182 1"/>
              <a:gd name="f213" fmla="*/ 2301392 f182 1"/>
              <a:gd name="f214" fmla="*/ 2684410 f182 1"/>
              <a:gd name="f215" fmla="*/ 3053856 f182 1"/>
              <a:gd name="f216" fmla="*/ 2539075 f182 1"/>
              <a:gd name="f217" fmla="*/ 453774 f182 1"/>
              <a:gd name="f218" fmla="*/ 2249544 f182 1"/>
              <a:gd name="f219" fmla="*/ 2664630 f183 1"/>
              <a:gd name="f220" fmla="*/ 2658205 f183 1"/>
              <a:gd name="f221" fmla="*/ 1477043 f183 1"/>
              <a:gd name="f222" fmla="*/ 1409070 f183 1"/>
              <a:gd name="f223" fmla="*/ 1152384 f183 1"/>
              <a:gd name="f224" fmla="*/ 1514013 f183 1"/>
              <a:gd name="f225" fmla="*/ 1850815 f183 1"/>
              <a:gd name="f226" fmla="*/ 1830467 f183 1"/>
              <a:gd name="f227" fmla="*/ 1651152 f183 1"/>
              <a:gd name="f228" fmla="*/ 2580395 f183 1"/>
              <a:gd name="f229" fmla="*/ 3030464 f183 1"/>
              <a:gd name="f230" fmla="*/ 2585849 f183 1"/>
              <a:gd name="f231" fmla="*/ 1973374 f183 1"/>
              <a:gd name="f232" fmla="*/ 1390827 f183 1"/>
              <a:gd name="f233" fmla="*/ 783896 f183 1"/>
              <a:gd name="f234" fmla="*/ 1268509 f183 1"/>
              <a:gd name="f235" fmla="*/ 1328805 f183 1"/>
              <a:gd name="f236" fmla="*/ 1462242 f183 1"/>
              <a:gd name="f237" fmla="*/ 1956122 f183 1"/>
              <a:gd name="f238" fmla="*/ 2333414 f183 1"/>
              <a:gd name="f239" fmla="*/ 2324788 f183 1"/>
              <a:gd name="f240" fmla="*/ 2661746 f183 1"/>
              <a:gd name="f241" fmla="*/ 2691046 f183 1"/>
              <a:gd name="f242" fmla="*/ 2667011 f183 1"/>
              <a:gd name="f243" fmla="*/ 2332141 f183 1"/>
              <a:gd name="f244" fmla="*/ 776764 f183 1"/>
              <a:gd name="f245" fmla="*/ 631487 f183 1"/>
              <a:gd name="f246" fmla="*/ 2142017 f183 1"/>
              <a:gd name="f247" fmla="*/ 2324866 f183 1"/>
              <a:gd name="f248" fmla="*/ 294693 f183 1"/>
              <a:gd name="f249" fmla="*/ 489947 f183 1"/>
              <a:gd name="f250" fmla="+- f184 0 f1"/>
              <a:gd name="f251" fmla="*/ f187 1 3221116"/>
              <a:gd name="f252" fmla="*/ f188 1 3221116"/>
              <a:gd name="f253" fmla="*/ f189 1 3221116"/>
              <a:gd name="f254" fmla="*/ f190 1 3221116"/>
              <a:gd name="f255" fmla="*/ f191 1 3221116"/>
              <a:gd name="f256" fmla="*/ f192 1 3221116"/>
              <a:gd name="f257" fmla="*/ f193 1 3221116"/>
              <a:gd name="f258" fmla="*/ f194 1 3221116"/>
              <a:gd name="f259" fmla="*/ f195 1 3221116"/>
              <a:gd name="f260" fmla="*/ f196 1 3221116"/>
              <a:gd name="f261" fmla="*/ f197 1 3221116"/>
              <a:gd name="f262" fmla="*/ f198 1 3221116"/>
              <a:gd name="f263" fmla="*/ f199 1 3221116"/>
              <a:gd name="f264" fmla="*/ f200 1 3221116"/>
              <a:gd name="f265" fmla="*/ f201 1 3221116"/>
              <a:gd name="f266" fmla="*/ f202 1 3221116"/>
              <a:gd name="f267" fmla="*/ f203 1 3221116"/>
              <a:gd name="f268" fmla="*/ f204 1 3221116"/>
              <a:gd name="f269" fmla="*/ f205 1 3221116"/>
              <a:gd name="f270" fmla="*/ f206 1 3221116"/>
              <a:gd name="f271" fmla="*/ f207 1 3221116"/>
              <a:gd name="f272" fmla="*/ f208 1 3221116"/>
              <a:gd name="f273" fmla="*/ f209 1 3221116"/>
              <a:gd name="f274" fmla="*/ f210 1 3221116"/>
              <a:gd name="f275" fmla="*/ f211 1 3221116"/>
              <a:gd name="f276" fmla="*/ f212 1 3221116"/>
              <a:gd name="f277" fmla="*/ f213 1 3221116"/>
              <a:gd name="f278" fmla="*/ f214 1 3221116"/>
              <a:gd name="f279" fmla="*/ f215 1 3221116"/>
              <a:gd name="f280" fmla="*/ f216 1 3221116"/>
              <a:gd name="f281" fmla="*/ f217 1 3221116"/>
              <a:gd name="f282" fmla="*/ f218 1 3221116"/>
              <a:gd name="f283" fmla="*/ f219 1 3189723"/>
              <a:gd name="f284" fmla="*/ f220 1 3189723"/>
              <a:gd name="f285" fmla="*/ f221 1 3189723"/>
              <a:gd name="f286" fmla="*/ f222 1 3189723"/>
              <a:gd name="f287" fmla="*/ f223 1 3189723"/>
              <a:gd name="f288" fmla="*/ f224 1 3189723"/>
              <a:gd name="f289" fmla="*/ f225 1 3189723"/>
              <a:gd name="f290" fmla="*/ f226 1 3189723"/>
              <a:gd name="f291" fmla="*/ f227 1 3189723"/>
              <a:gd name="f292" fmla="*/ f228 1 3189723"/>
              <a:gd name="f293" fmla="*/ f229 1 3189723"/>
              <a:gd name="f294" fmla="*/ f230 1 3189723"/>
              <a:gd name="f295" fmla="*/ f231 1 3189723"/>
              <a:gd name="f296" fmla="*/ f232 1 3189723"/>
              <a:gd name="f297" fmla="*/ f233 1 3189723"/>
              <a:gd name="f298" fmla="*/ f234 1 3189723"/>
              <a:gd name="f299" fmla="*/ f235 1 3189723"/>
              <a:gd name="f300" fmla="*/ f236 1 3189723"/>
              <a:gd name="f301" fmla="*/ f237 1 3189723"/>
              <a:gd name="f302" fmla="*/ f238 1 3189723"/>
              <a:gd name="f303" fmla="*/ f239 1 3189723"/>
              <a:gd name="f304" fmla="*/ f240 1 3189723"/>
              <a:gd name="f305" fmla="*/ f241 1 3189723"/>
              <a:gd name="f306" fmla="*/ f242 1 3189723"/>
              <a:gd name="f307" fmla="*/ f243 1 3189723"/>
              <a:gd name="f308" fmla="*/ f244 1 3189723"/>
              <a:gd name="f309" fmla="*/ f245 1 3189723"/>
              <a:gd name="f310" fmla="*/ f246 1 3189723"/>
              <a:gd name="f311" fmla="*/ f247 1 3189723"/>
              <a:gd name="f312" fmla="*/ f248 1 3189723"/>
              <a:gd name="f313" fmla="*/ f249 1 3189723"/>
              <a:gd name="f314" fmla="*/ f178 1 f185"/>
              <a:gd name="f315" fmla="*/ f179 1 f185"/>
              <a:gd name="f316" fmla="*/ f178 1 f186"/>
              <a:gd name="f317" fmla="*/ f180 1 f186"/>
              <a:gd name="f318" fmla="*/ f283 1 f185"/>
              <a:gd name="f319" fmla="*/ f251 1 f186"/>
              <a:gd name="f320" fmla="*/ f284 1 f185"/>
              <a:gd name="f321" fmla="*/ f252 1 f186"/>
              <a:gd name="f322" fmla="*/ f285 1 f185"/>
              <a:gd name="f323" fmla="*/ f253 1 f186"/>
              <a:gd name="f324" fmla="*/ f286 1 f185"/>
              <a:gd name="f325" fmla="*/ f254 1 f186"/>
              <a:gd name="f326" fmla="*/ f287 1 f185"/>
              <a:gd name="f327" fmla="*/ f255 1 f186"/>
              <a:gd name="f328" fmla="*/ f288 1 f185"/>
              <a:gd name="f329" fmla="*/ f256 1 f186"/>
              <a:gd name="f330" fmla="*/ f289 1 f185"/>
              <a:gd name="f331" fmla="*/ f257 1 f186"/>
              <a:gd name="f332" fmla="*/ f290 1 f185"/>
              <a:gd name="f333" fmla="*/ f258 1 f186"/>
              <a:gd name="f334" fmla="*/ f291 1 f185"/>
              <a:gd name="f335" fmla="*/ f259 1 f186"/>
              <a:gd name="f336" fmla="*/ f292 1 f185"/>
              <a:gd name="f337" fmla="*/ f260 1 f186"/>
              <a:gd name="f338" fmla="*/ f293 1 f185"/>
              <a:gd name="f339" fmla="*/ f282 1 f186"/>
              <a:gd name="f340" fmla="*/ f294 1 f185"/>
              <a:gd name="f341" fmla="*/ f261 1 f186"/>
              <a:gd name="f342" fmla="*/ f295 1 f185"/>
              <a:gd name="f343" fmla="*/ f262 1 f186"/>
              <a:gd name="f344" fmla="*/ f296 1 f185"/>
              <a:gd name="f345" fmla="*/ f263 1 f186"/>
              <a:gd name="f346" fmla="*/ f297 1 f185"/>
              <a:gd name="f347" fmla="*/ f264 1 f186"/>
              <a:gd name="f348" fmla="*/ f298 1 f185"/>
              <a:gd name="f349" fmla="*/ f265 1 f186"/>
              <a:gd name="f350" fmla="*/ f299 1 f185"/>
              <a:gd name="f351" fmla="*/ f266 1 f186"/>
              <a:gd name="f352" fmla="*/ f267 1 f186"/>
              <a:gd name="f353" fmla="*/ f300 1 f185"/>
              <a:gd name="f354" fmla="*/ f268 1 f186"/>
              <a:gd name="f355" fmla="*/ f301 1 f185"/>
              <a:gd name="f356" fmla="*/ f269 1 f186"/>
              <a:gd name="f357" fmla="*/ f270 1 f186"/>
              <a:gd name="f358" fmla="*/ f302 1 f185"/>
              <a:gd name="f359" fmla="*/ f303 1 f185"/>
              <a:gd name="f360" fmla="*/ f271 1 f186"/>
              <a:gd name="f361" fmla="*/ f304 1 f185"/>
              <a:gd name="f362" fmla="*/ f272 1 f186"/>
              <a:gd name="f363" fmla="*/ f305 1 f185"/>
              <a:gd name="f364" fmla="*/ f273 1 f186"/>
              <a:gd name="f365" fmla="*/ f306 1 f185"/>
              <a:gd name="f366" fmla="*/ f274 1 f186"/>
              <a:gd name="f367" fmla="*/ f307 1 f185"/>
              <a:gd name="f368" fmla="*/ f275 1 f186"/>
              <a:gd name="f369" fmla="*/ f308 1 f185"/>
              <a:gd name="f370" fmla="*/ f276 1 f186"/>
              <a:gd name="f371" fmla="*/ f309 1 f185"/>
              <a:gd name="f372" fmla="*/ f277 1 f186"/>
              <a:gd name="f373" fmla="*/ f310 1 f185"/>
              <a:gd name="f374" fmla="*/ f278 1 f186"/>
              <a:gd name="f375" fmla="*/ f311 1 f185"/>
              <a:gd name="f376" fmla="*/ f279 1 f186"/>
              <a:gd name="f377" fmla="*/ f312 1 f185"/>
              <a:gd name="f378" fmla="*/ f280 1 f186"/>
              <a:gd name="f379" fmla="*/ f313 1 f185"/>
              <a:gd name="f380" fmla="*/ f281 1 f186"/>
              <a:gd name="f381" fmla="*/ f314 f176 1"/>
              <a:gd name="f382" fmla="*/ f315 f176 1"/>
              <a:gd name="f383" fmla="*/ f317 f177 1"/>
              <a:gd name="f384" fmla="*/ f316 f177 1"/>
              <a:gd name="f385" fmla="*/ f318 f176 1"/>
              <a:gd name="f386" fmla="*/ f319 f177 1"/>
              <a:gd name="f387" fmla="*/ f320 f176 1"/>
              <a:gd name="f388" fmla="*/ f321 f177 1"/>
              <a:gd name="f389" fmla="*/ f322 f176 1"/>
              <a:gd name="f390" fmla="*/ f323 f177 1"/>
              <a:gd name="f391" fmla="*/ f324 f176 1"/>
              <a:gd name="f392" fmla="*/ f325 f177 1"/>
              <a:gd name="f393" fmla="*/ f326 f176 1"/>
              <a:gd name="f394" fmla="*/ f327 f177 1"/>
              <a:gd name="f395" fmla="*/ f328 f176 1"/>
              <a:gd name="f396" fmla="*/ f329 f177 1"/>
              <a:gd name="f397" fmla="*/ f330 f176 1"/>
              <a:gd name="f398" fmla="*/ f331 f177 1"/>
              <a:gd name="f399" fmla="*/ f332 f176 1"/>
              <a:gd name="f400" fmla="*/ f333 f177 1"/>
              <a:gd name="f401" fmla="*/ f334 f176 1"/>
              <a:gd name="f402" fmla="*/ f335 f177 1"/>
              <a:gd name="f403" fmla="*/ f336 f176 1"/>
              <a:gd name="f404" fmla="*/ f337 f177 1"/>
              <a:gd name="f405" fmla="*/ f338 f176 1"/>
              <a:gd name="f406" fmla="*/ f339 f177 1"/>
              <a:gd name="f407" fmla="*/ f340 f176 1"/>
              <a:gd name="f408" fmla="*/ f341 f177 1"/>
              <a:gd name="f409" fmla="*/ f342 f176 1"/>
              <a:gd name="f410" fmla="*/ f343 f177 1"/>
              <a:gd name="f411" fmla="*/ f344 f176 1"/>
              <a:gd name="f412" fmla="*/ f345 f177 1"/>
              <a:gd name="f413" fmla="*/ f346 f176 1"/>
              <a:gd name="f414" fmla="*/ f347 f177 1"/>
              <a:gd name="f415" fmla="*/ f348 f176 1"/>
              <a:gd name="f416" fmla="*/ f349 f177 1"/>
              <a:gd name="f417" fmla="*/ f350 f176 1"/>
              <a:gd name="f418" fmla="*/ f351 f177 1"/>
              <a:gd name="f419" fmla="*/ f352 f177 1"/>
              <a:gd name="f420" fmla="*/ f353 f176 1"/>
              <a:gd name="f421" fmla="*/ f354 f177 1"/>
              <a:gd name="f422" fmla="*/ f355 f176 1"/>
              <a:gd name="f423" fmla="*/ f356 f177 1"/>
              <a:gd name="f424" fmla="*/ f357 f177 1"/>
              <a:gd name="f425" fmla="*/ f358 f176 1"/>
              <a:gd name="f426" fmla="*/ f359 f176 1"/>
              <a:gd name="f427" fmla="*/ f360 f177 1"/>
              <a:gd name="f428" fmla="*/ f361 f176 1"/>
              <a:gd name="f429" fmla="*/ f362 f177 1"/>
              <a:gd name="f430" fmla="*/ f363 f176 1"/>
              <a:gd name="f431" fmla="*/ f364 f177 1"/>
              <a:gd name="f432" fmla="*/ f365 f176 1"/>
              <a:gd name="f433" fmla="*/ f366 f177 1"/>
              <a:gd name="f434" fmla="*/ f367 f176 1"/>
              <a:gd name="f435" fmla="*/ f368 f177 1"/>
              <a:gd name="f436" fmla="*/ f369 f176 1"/>
              <a:gd name="f437" fmla="*/ f370 f177 1"/>
              <a:gd name="f438" fmla="*/ f371 f176 1"/>
              <a:gd name="f439" fmla="*/ f372 f177 1"/>
              <a:gd name="f440" fmla="*/ f373 f176 1"/>
              <a:gd name="f441" fmla="*/ f374 f177 1"/>
              <a:gd name="f442" fmla="*/ f375 f176 1"/>
              <a:gd name="f443" fmla="*/ f376 f177 1"/>
              <a:gd name="f444" fmla="*/ f377 f176 1"/>
              <a:gd name="f445" fmla="*/ f378 f177 1"/>
              <a:gd name="f446" fmla="*/ f379 f176 1"/>
              <a:gd name="f447" fmla="*/ f380 f17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50">
                <a:pos x="f385" y="f386"/>
              </a:cxn>
              <a:cxn ang="f250">
                <a:pos x="f387" y="f388"/>
              </a:cxn>
              <a:cxn ang="f250">
                <a:pos x="f385" y="f386"/>
              </a:cxn>
              <a:cxn ang="f250">
                <a:pos x="f389" y="f390"/>
              </a:cxn>
              <a:cxn ang="f250">
                <a:pos x="f391" y="f392"/>
              </a:cxn>
              <a:cxn ang="f250">
                <a:pos x="f393" y="f394"/>
              </a:cxn>
              <a:cxn ang="f250">
                <a:pos x="f395" y="f396"/>
              </a:cxn>
              <a:cxn ang="f250">
                <a:pos x="f397" y="f398"/>
              </a:cxn>
              <a:cxn ang="f250">
                <a:pos x="f399" y="f400"/>
              </a:cxn>
              <a:cxn ang="f250">
                <a:pos x="f389" y="f390"/>
              </a:cxn>
              <a:cxn ang="f250">
                <a:pos x="f401" y="f402"/>
              </a:cxn>
              <a:cxn ang="f250">
                <a:pos x="f403" y="f404"/>
              </a:cxn>
              <a:cxn ang="f250">
                <a:pos x="f405" y="f406"/>
              </a:cxn>
              <a:cxn ang="f250">
                <a:pos x="f407" y="f408"/>
              </a:cxn>
              <a:cxn ang="f250">
                <a:pos x="f409" y="f410"/>
              </a:cxn>
              <a:cxn ang="f250">
                <a:pos x="f411" y="f412"/>
              </a:cxn>
              <a:cxn ang="f250">
                <a:pos x="f413" y="f414"/>
              </a:cxn>
              <a:cxn ang="f250">
                <a:pos x="f415" y="f416"/>
              </a:cxn>
              <a:cxn ang="f250">
                <a:pos x="f417" y="f418"/>
              </a:cxn>
              <a:cxn ang="f250">
                <a:pos x="f411" y="f419"/>
              </a:cxn>
              <a:cxn ang="f250">
                <a:pos x="f420" y="f421"/>
              </a:cxn>
              <a:cxn ang="f250">
                <a:pos x="f422" y="f423"/>
              </a:cxn>
              <a:cxn ang="f250">
                <a:pos x="f409" y="f424"/>
              </a:cxn>
              <a:cxn ang="f250">
                <a:pos x="f425" y="f424"/>
              </a:cxn>
              <a:cxn ang="f250">
                <a:pos x="f426" y="f427"/>
              </a:cxn>
              <a:cxn ang="f250">
                <a:pos x="f428" y="f429"/>
              </a:cxn>
              <a:cxn ang="f250">
                <a:pos x="f430" y="f431"/>
              </a:cxn>
              <a:cxn ang="f250">
                <a:pos x="f432" y="f433"/>
              </a:cxn>
              <a:cxn ang="f250">
                <a:pos x="f434" y="f435"/>
              </a:cxn>
              <a:cxn ang="f250">
                <a:pos x="f436" y="f437"/>
              </a:cxn>
              <a:cxn ang="f250">
                <a:pos x="f438" y="f439"/>
              </a:cxn>
              <a:cxn ang="f250">
                <a:pos x="f440" y="f441"/>
              </a:cxn>
              <a:cxn ang="f250">
                <a:pos x="f442" y="f443"/>
              </a:cxn>
              <a:cxn ang="f250">
                <a:pos x="f444" y="f445"/>
              </a:cxn>
              <a:cxn ang="f250">
                <a:pos x="f446" y="f447"/>
              </a:cxn>
              <a:cxn ang="f250">
                <a:pos x="f401" y="f402"/>
              </a:cxn>
            </a:cxnLst>
            <a:rect l="f381" t="f384" r="f382" b="f383"/>
            <a:pathLst>
              <a:path w="3189723" h="3221116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8" y="f9"/>
                </a:cubicBezTo>
                <a:close/>
                <a:moveTo>
                  <a:pt x="f16" y="f17"/>
                </a:moveTo>
                <a:lnTo>
                  <a:pt x="f18" y="f19"/>
                </a:lnTo>
                <a:cubicBezTo>
                  <a:pt x="f20" y="f21"/>
                  <a:pt x="f22" y="f23"/>
                  <a:pt x="f24" y="f25"/>
                </a:cubicBez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16" y="f17"/>
                </a:cubicBezTo>
                <a:close/>
                <a:moveTo>
                  <a:pt x="f48" y="f49"/>
                </a:move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61"/>
                </a:cubicBez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96" y="f97"/>
                </a:cubicBezTo>
                <a:cubicBezTo>
                  <a:pt x="f98" y="f99"/>
                  <a:pt x="f100" y="f101"/>
                  <a:pt x="f78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lnTo>
                  <a:pt x="f72" y="f115"/>
                </a:lnTo>
                <a:lnTo>
                  <a:pt x="f116" y="f115"/>
                </a:ln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lnTo>
                  <a:pt x="f129" y="f130"/>
                </a:lnTo>
                <a:lnTo>
                  <a:pt x="f131" y="f132"/>
                </a:lnTo>
                <a:cubicBezTo>
                  <a:pt x="f133" y="f134"/>
                  <a:pt x="f135" y="f136"/>
                  <a:pt x="f137" y="f138"/>
                </a:cubicBezTo>
                <a:cubicBezTo>
                  <a:pt x="f139" y="f140"/>
                  <a:pt x="f141" y="f142"/>
                  <a:pt x="f143" y="f144"/>
                </a:cubicBezTo>
                <a:cubicBezTo>
                  <a:pt x="f145" y="f146"/>
                  <a:pt x="f147" y="f148"/>
                  <a:pt x="f149" y="f150"/>
                </a:cubicBezTo>
                <a:cubicBezTo>
                  <a:pt x="f151" y="f152"/>
                  <a:pt x="f153" y="f154"/>
                  <a:pt x="f155" y="f156"/>
                </a:cubicBezTo>
                <a:lnTo>
                  <a:pt x="f157" y="f158"/>
                </a:ln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48" y="f4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grpSp>
        <p:nvGrpSpPr>
          <p:cNvPr id="74" name="Google Shape;10001;p74">
            <a:extLst>
              <a:ext uri="{FF2B5EF4-FFF2-40B4-BE49-F238E27FC236}">
                <a16:creationId xmlns:a16="http://schemas.microsoft.com/office/drawing/2014/main" id="{BECD85D8-DC15-9D76-4780-B694FF36A156}"/>
              </a:ext>
            </a:extLst>
          </p:cNvPr>
          <p:cNvGrpSpPr/>
          <p:nvPr/>
        </p:nvGrpSpPr>
        <p:grpSpPr>
          <a:xfrm>
            <a:off x="6456298" y="4347115"/>
            <a:ext cx="410839" cy="437879"/>
            <a:chOff x="7851532" y="4063209"/>
            <a:chExt cx="410839" cy="437879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5" name="Google Shape;10002;p74">
              <a:extLst>
                <a:ext uri="{FF2B5EF4-FFF2-40B4-BE49-F238E27FC236}">
                  <a16:creationId xmlns:a16="http://schemas.microsoft.com/office/drawing/2014/main" id="{82230151-4A3B-154A-28EB-42638BB34708}"/>
                </a:ext>
              </a:extLst>
            </p:cNvPr>
            <p:cNvSpPr/>
            <p:nvPr/>
          </p:nvSpPr>
          <p:spPr>
            <a:xfrm>
              <a:off x="7851532" y="4120771"/>
              <a:ext cx="356808" cy="38031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7"/>
                <a:gd name="f4" fmla="val 11028"/>
                <a:gd name="f5" fmla="val 5514"/>
                <a:gd name="f6" fmla="val 1"/>
                <a:gd name="f7" fmla="val 2489"/>
                <a:gd name="f8" fmla="val 2458"/>
                <a:gd name="f9" fmla="val 8539"/>
                <a:gd name="f10" fmla="val 8538"/>
                <a:gd name="f11" fmla="val 5294"/>
                <a:gd name="f12" fmla="val 10869"/>
                <a:gd name="f13" fmla="val 5105"/>
                <a:gd name="f14" fmla="val 10649"/>
                <a:gd name="f15" fmla="val 5955"/>
                <a:gd name="f16" fmla="val 410"/>
                <a:gd name="f17" fmla="val 190"/>
                <a:gd name="f18" fmla="val 5766"/>
                <a:gd name="f19" fmla="*/ f0 1 11027"/>
                <a:gd name="f20" fmla="*/ f1 1 11028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1027"/>
                <a:gd name="f27" fmla="*/ f24 1 11028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1027" h="11028">
                  <a:moveTo>
                    <a:pt x="f5" y="f6"/>
                  </a:moveTo>
                  <a:cubicBezTo>
                    <a:pt x="f7" y="f6"/>
                    <a:pt x="f2" y="f8"/>
                    <a:pt x="f2" y="f5"/>
                  </a:cubicBezTo>
                  <a:cubicBezTo>
                    <a:pt x="f2" y="f9"/>
                    <a:pt x="f7" y="f3"/>
                    <a:pt x="f5" y="f3"/>
                  </a:cubicBezTo>
                  <a:cubicBezTo>
                    <a:pt x="f10" y="f3"/>
                    <a:pt x="f3" y="f9"/>
                    <a:pt x="f3" y="f5"/>
                  </a:cubicBezTo>
                  <a:cubicBezTo>
                    <a:pt x="f3" y="f11"/>
                    <a:pt x="f12" y="f13"/>
                    <a:pt x="f14" y="f13"/>
                  </a:cubicBezTo>
                  <a:lnTo>
                    <a:pt x="f15" y="f13"/>
                  </a:lnTo>
                  <a:lnTo>
                    <a:pt x="f15" y="f16"/>
                  </a:lnTo>
                  <a:cubicBezTo>
                    <a:pt x="f15" y="f17"/>
                    <a:pt x="f1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6" name="Google Shape;10003;p74">
              <a:extLst>
                <a:ext uri="{FF2B5EF4-FFF2-40B4-BE49-F238E27FC236}">
                  <a16:creationId xmlns:a16="http://schemas.microsoft.com/office/drawing/2014/main" id="{6DC9B567-0E28-A89D-D13D-51D24C56345C}"/>
                </a:ext>
              </a:extLst>
            </p:cNvPr>
            <p:cNvSpPr/>
            <p:nvPr/>
          </p:nvSpPr>
          <p:spPr>
            <a:xfrm>
              <a:off x="8069680" y="4063209"/>
              <a:ext cx="192691" cy="20318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955"/>
                <a:gd name="f4" fmla="val 5892"/>
                <a:gd name="f5" fmla="val 441"/>
                <a:gd name="f6" fmla="val 189"/>
                <a:gd name="f7" fmla="val 158"/>
                <a:gd name="f8" fmla="val 378"/>
                <a:gd name="f9" fmla="val 5513"/>
                <a:gd name="f10" fmla="val 5702"/>
                <a:gd name="f11" fmla="val 5891"/>
                <a:gd name="f12" fmla="val 5514"/>
                <a:gd name="f13" fmla="val 5734"/>
                <a:gd name="f14" fmla="val 2489"/>
                <a:gd name="f15" fmla="val 3466"/>
                <a:gd name="f16" fmla="*/ f0 1 5955"/>
                <a:gd name="f17" fmla="*/ f1 1 5892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5955"/>
                <a:gd name="f24" fmla="*/ f21 1 5892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5955" h="5892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lnTo>
                    <a:pt x="f2" y="f9"/>
                  </a:lnTo>
                  <a:cubicBezTo>
                    <a:pt x="f2" y="f10"/>
                    <a:pt x="f6" y="f11"/>
                    <a:pt x="f5" y="f11"/>
                  </a:cubicBezTo>
                  <a:lnTo>
                    <a:pt x="f12" y="f11"/>
                  </a:lnTo>
                  <a:cubicBezTo>
                    <a:pt x="f13" y="f11"/>
                    <a:pt x="f3" y="f10"/>
                    <a:pt x="f3" y="f9"/>
                  </a:cubicBezTo>
                  <a:cubicBezTo>
                    <a:pt x="f3" y="f14"/>
                    <a:pt x="f1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77" name="Google Shape;10027;p74">
            <a:extLst>
              <a:ext uri="{FF2B5EF4-FFF2-40B4-BE49-F238E27FC236}">
                <a16:creationId xmlns:a16="http://schemas.microsoft.com/office/drawing/2014/main" id="{09133679-E506-331C-9E8B-06F301403A5C}"/>
              </a:ext>
            </a:extLst>
          </p:cNvPr>
          <p:cNvGrpSpPr/>
          <p:nvPr/>
        </p:nvGrpSpPr>
        <p:grpSpPr>
          <a:xfrm>
            <a:off x="2588358" y="3061021"/>
            <a:ext cx="392753" cy="381085"/>
            <a:chOff x="3983592" y="2777115"/>
            <a:chExt cx="392753" cy="381085"/>
          </a:xfrm>
          <a:solidFill>
            <a:schemeClr val="bg2"/>
          </a:solidFill>
        </p:grpSpPr>
        <p:sp>
          <p:nvSpPr>
            <p:cNvPr id="78" name="Google Shape;10028;p74">
              <a:extLst>
                <a:ext uri="{FF2B5EF4-FFF2-40B4-BE49-F238E27FC236}">
                  <a16:creationId xmlns:a16="http://schemas.microsoft.com/office/drawing/2014/main" id="{6EDFB930-4B94-3FCE-9C16-911AA4529C36}"/>
                </a:ext>
              </a:extLst>
            </p:cNvPr>
            <p:cNvSpPr/>
            <p:nvPr/>
          </p:nvSpPr>
          <p:spPr>
            <a:xfrm>
              <a:off x="4175068" y="2941597"/>
              <a:ext cx="51819" cy="5419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1640"/>
                <a:gd name="f5" fmla="val 820"/>
                <a:gd name="f6" fmla="val 1"/>
                <a:gd name="f7" fmla="val 379"/>
                <a:gd name="f8" fmla="val 348"/>
                <a:gd name="f9" fmla="val 1261"/>
                <a:gd name="f10" fmla="val 1639"/>
                <a:gd name="f11" fmla="val 1292"/>
                <a:gd name="f12" fmla="val 1670"/>
                <a:gd name="f13" fmla="*/ f0 1 1671"/>
                <a:gd name="f14" fmla="*/ f1 1 1640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1671"/>
                <a:gd name="f21" fmla="*/ f18 1 1640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1671" h="1640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cubicBezTo>
                    <a:pt x="f6" y="f9"/>
                    <a:pt x="f7" y="f10"/>
                    <a:pt x="f5" y="f10"/>
                  </a:cubicBezTo>
                  <a:cubicBezTo>
                    <a:pt x="f11" y="f10"/>
                    <a:pt x="f12" y="f9"/>
                    <a:pt x="f12" y="f5"/>
                  </a:cubicBezTo>
                  <a:cubicBezTo>
                    <a:pt x="f12" y="f8"/>
                    <a:pt x="f1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9" name="Google Shape;10029;p74">
              <a:extLst>
                <a:ext uri="{FF2B5EF4-FFF2-40B4-BE49-F238E27FC236}">
                  <a16:creationId xmlns:a16="http://schemas.microsoft.com/office/drawing/2014/main" id="{F2A42C97-A0B8-029E-1A0E-F1DC9E346191}"/>
                </a:ext>
              </a:extLst>
            </p:cNvPr>
            <p:cNvSpPr/>
            <p:nvPr/>
          </p:nvSpPr>
          <p:spPr>
            <a:xfrm>
              <a:off x="4059807" y="2859374"/>
              <a:ext cx="239353" cy="2186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19"/>
                <a:gd name="f4" fmla="val 6617"/>
                <a:gd name="f5" fmla="val 6191"/>
                <a:gd name="f6" fmla="val 1260"/>
                <a:gd name="f7" fmla="val 6301"/>
                <a:gd name="f8" fmla="val 6411"/>
                <a:gd name="f9" fmla="val 1292"/>
                <a:gd name="f10" fmla="val 6490"/>
                <a:gd name="f11" fmla="val 1355"/>
                <a:gd name="f12" fmla="val 6648"/>
                <a:gd name="f13" fmla="val 1512"/>
                <a:gd name="f14" fmla="val 1796"/>
                <a:gd name="f15" fmla="val 1953"/>
                <a:gd name="f16" fmla="val 5954"/>
                <a:gd name="f17" fmla="val 2457"/>
                <a:gd name="f18" fmla="val 6112"/>
                <a:gd name="f19" fmla="val 2709"/>
                <a:gd name="f20" fmla="val 6207"/>
                <a:gd name="f21" fmla="val 3025"/>
                <a:gd name="f22" fmla="val 3308"/>
                <a:gd name="f23" fmla="val 3592"/>
                <a:gd name="f24" fmla="val 3907"/>
                <a:gd name="f25" fmla="val 4127"/>
                <a:gd name="f26" fmla="val 4631"/>
                <a:gd name="f27" fmla="val 4789"/>
                <a:gd name="f28" fmla="val 5072"/>
                <a:gd name="f29" fmla="val 5230"/>
                <a:gd name="f30" fmla="val 6396"/>
                <a:gd name="f31" fmla="val 5324"/>
                <a:gd name="f32" fmla="val 6270"/>
                <a:gd name="f33" fmla="val 5356"/>
                <a:gd name="f34" fmla="val 6080"/>
                <a:gd name="f35" fmla="val 6017"/>
                <a:gd name="f36" fmla="val 5923"/>
                <a:gd name="f37" fmla="val 5419"/>
                <a:gd name="f38" fmla="val 4726"/>
                <a:gd name="f39" fmla="val 5167"/>
                <a:gd name="f40" fmla="val 4883"/>
                <a:gd name="f41" fmla="val 4852"/>
                <a:gd name="f42" fmla="val 4946"/>
                <a:gd name="f43" fmla="val 4600"/>
                <a:gd name="f44" fmla="val 4316"/>
                <a:gd name="f45" fmla="val 4001"/>
                <a:gd name="f46" fmla="val 3749"/>
                <a:gd name="f47" fmla="val 3245"/>
                <a:gd name="f48" fmla="val 3182"/>
                <a:gd name="f49" fmla="val 3056"/>
                <a:gd name="f50" fmla="val 2961"/>
                <a:gd name="f51" fmla="val 2835"/>
                <a:gd name="f52" fmla="val 2772"/>
                <a:gd name="f53" fmla="val 2552"/>
                <a:gd name="f54" fmla="val 3214"/>
                <a:gd name="f55" fmla="val 2898"/>
                <a:gd name="f56" fmla="val 3623"/>
                <a:gd name="f57" fmla="val 2993"/>
                <a:gd name="f58" fmla="val 3119"/>
                <a:gd name="f59" fmla="val 2615"/>
                <a:gd name="f60" fmla="val 2694"/>
                <a:gd name="f61" fmla="val 2804"/>
                <a:gd name="f62" fmla="val 2914"/>
                <a:gd name="f63" fmla="val 3135"/>
                <a:gd name="f64" fmla="val 3718"/>
                <a:gd name="f65" fmla="val 1890"/>
                <a:gd name="f66" fmla="val 3970"/>
                <a:gd name="f67" fmla="val 1733"/>
                <a:gd name="f68" fmla="val 4253"/>
                <a:gd name="f69" fmla="val 1638"/>
                <a:gd name="f70" fmla="val 4537"/>
                <a:gd name="f71" fmla="val 4820"/>
                <a:gd name="f72" fmla="val 5135"/>
                <a:gd name="f73" fmla="val 5387"/>
                <a:gd name="f74" fmla="val 5891"/>
                <a:gd name="f75" fmla="val 5970"/>
                <a:gd name="f76" fmla="val 851"/>
                <a:gd name="f77" fmla="val 1071"/>
                <a:gd name="f78" fmla="val 1449"/>
                <a:gd name="f79" fmla="val 1859"/>
                <a:gd name="f80" fmla="val 2079"/>
                <a:gd name="f81" fmla="val 4568"/>
                <a:gd name="f82" fmla="val 4757"/>
                <a:gd name="f83" fmla="val 5198"/>
                <a:gd name="f84" fmla="val 6616"/>
                <a:gd name="f85" fmla="*/ f0 1 7719"/>
                <a:gd name="f86" fmla="*/ f1 1 6617"/>
                <a:gd name="f87" fmla="val f2"/>
                <a:gd name="f88" fmla="val f3"/>
                <a:gd name="f89" fmla="val f4"/>
                <a:gd name="f90" fmla="+- f89 0 f87"/>
                <a:gd name="f91" fmla="+- f88 0 f87"/>
                <a:gd name="f92" fmla="*/ f91 1 7719"/>
                <a:gd name="f93" fmla="*/ f90 1 6617"/>
                <a:gd name="f94" fmla="*/ f87 1 f92"/>
                <a:gd name="f95" fmla="*/ f88 1 f92"/>
                <a:gd name="f96" fmla="*/ f87 1 f93"/>
                <a:gd name="f97" fmla="*/ f89 1 f93"/>
                <a:gd name="f98" fmla="*/ f94 f85 1"/>
                <a:gd name="f99" fmla="*/ f95 f85 1"/>
                <a:gd name="f100" fmla="*/ f97 f86 1"/>
                <a:gd name="f101" fmla="*/ f96 f8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8" t="f101" r="f99" b="f100"/>
              <a:pathLst>
                <a:path w="7719" h="661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0" y="f22"/>
                  </a:cubicBezTo>
                  <a:cubicBezTo>
                    <a:pt x="f20" y="f23"/>
                    <a:pt x="f18" y="f24"/>
                    <a:pt x="f16" y="f25"/>
                  </a:cubicBezTo>
                  <a:lnTo>
                    <a:pt x="f10" y="f26"/>
                  </a:lnTo>
                  <a:cubicBezTo>
                    <a:pt x="f12" y="f27"/>
                    <a:pt x="f12" y="f28"/>
                    <a:pt x="f10" y="f29"/>
                  </a:cubicBezTo>
                  <a:cubicBezTo>
                    <a:pt x="f30" y="f31"/>
                    <a:pt x="f32" y="f33"/>
                    <a:pt x="f20" y="f33"/>
                  </a:cubicBezTo>
                  <a:cubicBezTo>
                    <a:pt x="f34" y="f33"/>
                    <a:pt x="f35" y="f31"/>
                    <a:pt x="f36" y="f29"/>
                  </a:cubicBezTo>
                  <a:lnTo>
                    <a:pt x="f37" y="f38"/>
                  </a:lnTo>
                  <a:cubicBezTo>
                    <a:pt x="f39" y="f40"/>
                    <a:pt x="f41" y="f42"/>
                    <a:pt x="f43" y="f42"/>
                  </a:cubicBezTo>
                  <a:cubicBezTo>
                    <a:pt x="f44" y="f42"/>
                    <a:pt x="f45" y="f40"/>
                    <a:pt x="f46" y="f38"/>
                  </a:cubicBezTo>
                  <a:lnTo>
                    <a:pt x="f47" y="f29"/>
                  </a:lnTo>
                  <a:cubicBezTo>
                    <a:pt x="f48" y="f31"/>
                    <a:pt x="f49" y="f33"/>
                    <a:pt x="f50" y="f33"/>
                  </a:cubicBezTo>
                  <a:cubicBezTo>
                    <a:pt x="f51" y="f33"/>
                    <a:pt x="f52" y="f31"/>
                    <a:pt x="f19" y="f29"/>
                  </a:cubicBezTo>
                  <a:cubicBezTo>
                    <a:pt x="f53" y="f28"/>
                    <a:pt x="f53" y="f27"/>
                    <a:pt x="f19" y="f26"/>
                  </a:cubicBezTo>
                  <a:lnTo>
                    <a:pt x="f54" y="f25"/>
                  </a:lnTo>
                  <a:cubicBezTo>
                    <a:pt x="f50" y="f24"/>
                    <a:pt x="f55" y="f56"/>
                    <a:pt x="f55" y="f22"/>
                  </a:cubicBezTo>
                  <a:cubicBezTo>
                    <a:pt x="f55" y="f57"/>
                    <a:pt x="f50" y="f19"/>
                    <a:pt x="f58" y="f17"/>
                  </a:cubicBezTo>
                  <a:lnTo>
                    <a:pt x="f59" y="f15"/>
                  </a:lnTo>
                  <a:cubicBezTo>
                    <a:pt x="f17" y="f14"/>
                    <a:pt x="f17" y="f13"/>
                    <a:pt x="f59" y="f11"/>
                  </a:cubicBezTo>
                  <a:cubicBezTo>
                    <a:pt x="f60" y="f9"/>
                    <a:pt x="f61" y="f6"/>
                    <a:pt x="f62" y="f6"/>
                  </a:cubicBezTo>
                  <a:cubicBezTo>
                    <a:pt x="f21" y="f6"/>
                    <a:pt x="f63" y="f9"/>
                    <a:pt x="f54" y="f11"/>
                  </a:cubicBezTo>
                  <a:lnTo>
                    <a:pt x="f64" y="f65"/>
                  </a:lnTo>
                  <a:cubicBezTo>
                    <a:pt x="f66" y="f67"/>
                    <a:pt x="f68" y="f69"/>
                    <a:pt x="f70" y="f69"/>
                  </a:cubicBezTo>
                  <a:cubicBezTo>
                    <a:pt x="f71" y="f69"/>
                    <a:pt x="f72" y="f67"/>
                    <a:pt x="f73" y="f65"/>
                  </a:cubicBezTo>
                  <a:lnTo>
                    <a:pt x="f74" y="f11"/>
                  </a:lnTo>
                  <a:cubicBezTo>
                    <a:pt x="f75" y="f9"/>
                    <a:pt x="f34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6"/>
                  </a:lnTo>
                  <a:lnTo>
                    <a:pt x="f76" y="f6"/>
                  </a:lnTo>
                  <a:cubicBezTo>
                    <a:pt x="f77" y="f6"/>
                    <a:pt x="f6" y="f78"/>
                    <a:pt x="f6" y="f69"/>
                  </a:cubicBezTo>
                  <a:cubicBezTo>
                    <a:pt x="f6" y="f79"/>
                    <a:pt x="f77" y="f80"/>
                    <a:pt x="f76" y="f80"/>
                  </a:cubicBezTo>
                  <a:lnTo>
                    <a:pt x="f2" y="f80"/>
                  </a:lnTo>
                  <a:lnTo>
                    <a:pt x="f2" y="f81"/>
                  </a:lnTo>
                  <a:lnTo>
                    <a:pt x="f76" y="f81"/>
                  </a:lnTo>
                  <a:cubicBezTo>
                    <a:pt x="f77" y="f81"/>
                    <a:pt x="f6" y="f82"/>
                    <a:pt x="f6" y="f42"/>
                  </a:cubicBezTo>
                  <a:cubicBezTo>
                    <a:pt x="f6" y="f83"/>
                    <a:pt x="f77" y="f73"/>
                    <a:pt x="f76" y="f73"/>
                  </a:cubicBezTo>
                  <a:lnTo>
                    <a:pt x="f2" y="f73"/>
                  </a:lnTo>
                  <a:lnTo>
                    <a:pt x="f2" y="f84"/>
                  </a:lnTo>
                  <a:lnTo>
                    <a:pt x="f3" y="f8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0" name="Google Shape;10030;p74">
              <a:extLst>
                <a:ext uri="{FF2B5EF4-FFF2-40B4-BE49-F238E27FC236}">
                  <a16:creationId xmlns:a16="http://schemas.microsoft.com/office/drawing/2014/main" id="{650AC693-019B-8B31-BC76-3C2FC91FDFE3}"/>
                </a:ext>
              </a:extLst>
            </p:cNvPr>
            <p:cNvSpPr/>
            <p:nvPr/>
          </p:nvSpPr>
          <p:spPr>
            <a:xfrm>
              <a:off x="3983592" y="2777115"/>
              <a:ext cx="392753" cy="38108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66"/>
                <a:gd name="f4" fmla="val 11531"/>
                <a:gd name="f5" fmla="val 10618"/>
                <a:gd name="f6" fmla="val 1701"/>
                <a:gd name="f7" fmla="val 10870"/>
                <a:gd name="f8" fmla="val 11027"/>
                <a:gd name="f9" fmla="val 1890"/>
                <a:gd name="f10" fmla="val 2080"/>
                <a:gd name="f11" fmla="val 9546"/>
                <a:gd name="f12" fmla="val 9767"/>
                <a:gd name="f13" fmla="val 10807"/>
                <a:gd name="f14" fmla="val 9956"/>
                <a:gd name="f15" fmla="val 1828"/>
                <a:gd name="f16" fmla="val 1670"/>
                <a:gd name="f17" fmla="val 1859"/>
                <a:gd name="f18" fmla="val 1891"/>
                <a:gd name="f19" fmla="val 1198"/>
                <a:gd name="f20" fmla="val 536"/>
                <a:gd name="f21" fmla="val 1"/>
                <a:gd name="f22" fmla="val 567"/>
                <a:gd name="f23" fmla="val 1229"/>
                <a:gd name="f24" fmla="val 10334"/>
                <a:gd name="f25" fmla="val 10995"/>
                <a:gd name="f26" fmla="val 11405"/>
                <a:gd name="f27" fmla="val 12067"/>
                <a:gd name="f28" fmla="val 1260"/>
                <a:gd name="f29" fmla="val 12130"/>
                <a:gd name="f30" fmla="*/ f0 1 12666"/>
                <a:gd name="f31" fmla="*/ f1 1 11531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12666"/>
                <a:gd name="f38" fmla="*/ f35 1 11531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12666" h="1153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5" y="f14"/>
                  </a:cubicBezTo>
                  <a:lnTo>
                    <a:pt x="f10" y="f14"/>
                  </a:lnTo>
                  <a:cubicBezTo>
                    <a:pt x="f15" y="f14"/>
                    <a:pt x="f16" y="f12"/>
                    <a:pt x="f16" y="f11"/>
                  </a:cubicBezTo>
                  <a:lnTo>
                    <a:pt x="f16" y="f10"/>
                  </a:lnTo>
                  <a:cubicBezTo>
                    <a:pt x="f16" y="f17"/>
                    <a:pt x="f18" y="f6"/>
                    <a:pt x="f10" y="f6"/>
                  </a:cubicBezTo>
                  <a:close/>
                  <a:moveTo>
                    <a:pt x="f19" y="f2"/>
                  </a:moveTo>
                  <a:cubicBezTo>
                    <a:pt x="f20" y="f2"/>
                    <a:pt x="f21" y="f22"/>
                    <a:pt x="f21" y="f23"/>
                  </a:cubicBezTo>
                  <a:lnTo>
                    <a:pt x="f21" y="f24"/>
                  </a:lnTo>
                  <a:cubicBezTo>
                    <a:pt x="f21" y="f25"/>
                    <a:pt x="f20" y="f4"/>
                    <a:pt x="f19" y="f4"/>
                  </a:cubicBezTo>
                  <a:lnTo>
                    <a:pt x="f26" y="f4"/>
                  </a:lnTo>
                  <a:cubicBezTo>
                    <a:pt x="f27" y="f4"/>
                    <a:pt x="f3" y="f25"/>
                    <a:pt x="f3" y="f24"/>
                  </a:cubicBezTo>
                  <a:lnTo>
                    <a:pt x="f3" y="f28"/>
                  </a:lnTo>
                  <a:cubicBezTo>
                    <a:pt x="f3" y="f22"/>
                    <a:pt x="f29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1" name="Google Shape;10074;p74">
            <a:extLst>
              <a:ext uri="{FF2B5EF4-FFF2-40B4-BE49-F238E27FC236}">
                <a16:creationId xmlns:a16="http://schemas.microsoft.com/office/drawing/2014/main" id="{95D77082-67CD-1EF4-5FE7-BB8A52DA8C12}"/>
              </a:ext>
            </a:extLst>
          </p:cNvPr>
          <p:cNvGrpSpPr/>
          <p:nvPr/>
        </p:nvGrpSpPr>
        <p:grpSpPr>
          <a:xfrm>
            <a:off x="3182974" y="3035710"/>
            <a:ext cx="392753" cy="410263"/>
            <a:chOff x="4578208" y="2751804"/>
            <a:chExt cx="392753" cy="410263"/>
          </a:xfrm>
          <a:solidFill>
            <a:schemeClr val="bg2"/>
          </a:solidFill>
        </p:grpSpPr>
        <p:sp>
          <p:nvSpPr>
            <p:cNvPr id="82" name="Google Shape;10075;p74">
              <a:extLst>
                <a:ext uri="{FF2B5EF4-FFF2-40B4-BE49-F238E27FC236}">
                  <a16:creationId xmlns:a16="http://schemas.microsoft.com/office/drawing/2014/main" id="{47253505-219A-E63D-0C44-0A61F710CB10}"/>
                </a:ext>
              </a:extLst>
            </p:cNvPr>
            <p:cNvSpPr/>
            <p:nvPr/>
          </p:nvSpPr>
          <p:spPr>
            <a:xfrm>
              <a:off x="4578208" y="2751804"/>
              <a:ext cx="385904" cy="4102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45"/>
                <a:gd name="f4" fmla="val 12414"/>
                <a:gd name="f5" fmla="val 7026"/>
                <a:gd name="f6" fmla="val 1670"/>
                <a:gd name="f7" fmla="val 7278"/>
                <a:gd name="f8" fmla="val 7467"/>
                <a:gd name="f9" fmla="val 1859"/>
                <a:gd name="f10" fmla="val 2111"/>
                <a:gd name="f11" fmla="val 2332"/>
                <a:gd name="f12" fmla="val 2490"/>
                <a:gd name="f13" fmla="val 2080"/>
                <a:gd name="f14" fmla="val 1828"/>
                <a:gd name="f15" fmla="val 1639"/>
                <a:gd name="f16" fmla="val 2300"/>
                <a:gd name="f17" fmla="val 4159"/>
                <a:gd name="f18" fmla="val 4348"/>
                <a:gd name="f19" fmla="val 4537"/>
                <a:gd name="f20" fmla="val 4789"/>
                <a:gd name="f21" fmla="val 4978"/>
                <a:gd name="f22" fmla="val 4317"/>
                <a:gd name="f23" fmla="val 6648"/>
                <a:gd name="f24" fmla="val 6837"/>
                <a:gd name="f25" fmla="val 7058"/>
                <a:gd name="f26" fmla="val 7310"/>
                <a:gd name="f27" fmla="val 6806"/>
                <a:gd name="f28" fmla="val 9106"/>
                <a:gd name="f29" fmla="val 9295"/>
                <a:gd name="f30" fmla="val 9515"/>
                <a:gd name="f31" fmla="val 9736"/>
                <a:gd name="f32" fmla="val 9893"/>
                <a:gd name="f33" fmla="val 9704"/>
                <a:gd name="f34" fmla="val 9263"/>
                <a:gd name="f35" fmla="val 11500"/>
                <a:gd name="f36" fmla="val 10775"/>
                <a:gd name="f37" fmla="val 11342"/>
                <a:gd name="f38" fmla="val 11248"/>
                <a:gd name="f39" fmla="val 10870"/>
                <a:gd name="f40" fmla="val 11594"/>
                <a:gd name="f41" fmla="val 10303"/>
                <a:gd name="f42" fmla="val 9767"/>
                <a:gd name="f43" fmla="val 9326"/>
                <a:gd name="f44" fmla="val 9137"/>
                <a:gd name="f45" fmla="val 1261"/>
                <a:gd name="f46" fmla="val 1"/>
                <a:gd name="f47" fmla="val 568"/>
                <a:gd name="f48" fmla="val 32"/>
                <a:gd name="f49" fmla="val 1229"/>
                <a:gd name="f50" fmla="val 10334"/>
                <a:gd name="f51" fmla="val 11468"/>
                <a:gd name="f52" fmla="val 946"/>
                <a:gd name="f53" fmla="val 10082"/>
                <a:gd name="f54" fmla="val 12224"/>
                <a:gd name="f55" fmla="val 12004"/>
                <a:gd name="f56" fmla="val 9074"/>
                <a:gd name="f57" fmla="val 8538"/>
                <a:gd name="f58" fmla="val 7877"/>
                <a:gd name="f59" fmla="*/ f0 1 12445"/>
                <a:gd name="f60" fmla="*/ f1 1 12414"/>
                <a:gd name="f61" fmla="val f2"/>
                <a:gd name="f62" fmla="val f3"/>
                <a:gd name="f63" fmla="val f4"/>
                <a:gd name="f64" fmla="+- f63 0 f61"/>
                <a:gd name="f65" fmla="+- f62 0 f61"/>
                <a:gd name="f66" fmla="*/ f65 1 12445"/>
                <a:gd name="f67" fmla="*/ f64 1 12414"/>
                <a:gd name="f68" fmla="*/ f61 1 f66"/>
                <a:gd name="f69" fmla="*/ f62 1 f66"/>
                <a:gd name="f70" fmla="*/ f61 1 f67"/>
                <a:gd name="f71" fmla="*/ f63 1 f67"/>
                <a:gd name="f72" fmla="*/ f68 f59 1"/>
                <a:gd name="f73" fmla="*/ f69 f59 1"/>
                <a:gd name="f74" fmla="*/ f71 f60 1"/>
                <a:gd name="f75" fmla="*/ f70 f6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2" t="f75" r="f73" b="f74"/>
              <a:pathLst>
                <a:path w="12445" h="1241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6"/>
                    <a:pt x="f15" y="f10"/>
                  </a:cubicBezTo>
                  <a:cubicBezTo>
                    <a:pt x="f15" y="f14"/>
                    <a:pt x="f14" y="f6"/>
                    <a:pt x="f13" y="f6"/>
                  </a:cubicBezTo>
                  <a:close/>
                  <a:moveTo>
                    <a:pt x="f5" y="f17"/>
                  </a:moveTo>
                  <a:cubicBezTo>
                    <a:pt x="f7" y="f17"/>
                    <a:pt x="f8" y="f18"/>
                    <a:pt x="f8" y="f19"/>
                  </a:cubicBezTo>
                  <a:cubicBezTo>
                    <a:pt x="f8" y="f20"/>
                    <a:pt x="f7" y="f21"/>
                    <a:pt x="f5" y="f21"/>
                  </a:cubicBezTo>
                  <a:lnTo>
                    <a:pt x="f13" y="f21"/>
                  </a:lnTo>
                  <a:cubicBezTo>
                    <a:pt x="f14" y="f21"/>
                    <a:pt x="f15" y="f20"/>
                    <a:pt x="f15" y="f19"/>
                  </a:cubicBezTo>
                  <a:cubicBezTo>
                    <a:pt x="f15" y="f22"/>
                    <a:pt x="f14" y="f17"/>
                    <a:pt x="f13" y="f17"/>
                  </a:cubicBezTo>
                  <a:close/>
                  <a:moveTo>
                    <a:pt x="f5" y="f23"/>
                  </a:moveTo>
                  <a:cubicBezTo>
                    <a:pt x="f7" y="f23"/>
                    <a:pt x="f8" y="f24"/>
                    <a:pt x="f8" y="f25"/>
                  </a:cubicBezTo>
                  <a:cubicBezTo>
                    <a:pt x="f8" y="f26"/>
                    <a:pt x="f7" y="f8"/>
                    <a:pt x="f5" y="f8"/>
                  </a:cubicBezTo>
                  <a:lnTo>
                    <a:pt x="f13" y="f8"/>
                  </a:lnTo>
                  <a:cubicBezTo>
                    <a:pt x="f14" y="f8"/>
                    <a:pt x="f15" y="f7"/>
                    <a:pt x="f15" y="f25"/>
                  </a:cubicBezTo>
                  <a:cubicBezTo>
                    <a:pt x="f15" y="f27"/>
                    <a:pt x="f14" y="f23"/>
                    <a:pt x="f13" y="f23"/>
                  </a:cubicBezTo>
                  <a:close/>
                  <a:moveTo>
                    <a:pt x="f5" y="f28"/>
                  </a:moveTo>
                  <a:cubicBezTo>
                    <a:pt x="f7" y="f28"/>
                    <a:pt x="f8" y="f29"/>
                    <a:pt x="f8" y="f30"/>
                  </a:cubicBezTo>
                  <a:cubicBezTo>
                    <a:pt x="f8" y="f31"/>
                    <a:pt x="f7" y="f32"/>
                    <a:pt x="f5" y="f32"/>
                  </a:cubicBezTo>
                  <a:lnTo>
                    <a:pt x="f13" y="f32"/>
                  </a:lnTo>
                  <a:cubicBezTo>
                    <a:pt x="f14" y="f32"/>
                    <a:pt x="f15" y="f33"/>
                    <a:pt x="f15" y="f30"/>
                  </a:cubicBezTo>
                  <a:cubicBezTo>
                    <a:pt x="f15" y="f34"/>
                    <a:pt x="f14" y="f28"/>
                    <a:pt x="f13" y="f28"/>
                  </a:cubicBezTo>
                  <a:close/>
                  <a:moveTo>
                    <a:pt x="f35" y="f36"/>
                  </a:move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38"/>
                    <a:pt x="f44" y="f36"/>
                  </a:cubicBezTo>
                  <a:close/>
                  <a:moveTo>
                    <a:pt x="f45" y="f46"/>
                  </a:moveTo>
                  <a:cubicBezTo>
                    <a:pt x="f47" y="f46"/>
                    <a:pt x="f48" y="f47"/>
                    <a:pt x="f48" y="f49"/>
                  </a:cubicBezTo>
                  <a:lnTo>
                    <a:pt x="f48" y="f50"/>
                  </a:lnTo>
                  <a:cubicBezTo>
                    <a:pt x="f2" y="f51"/>
                    <a:pt x="f52" y="f4"/>
                    <a:pt x="f13" y="f4"/>
                  </a:cubicBezTo>
                  <a:lnTo>
                    <a:pt x="f50" y="f4"/>
                  </a:lnTo>
                  <a:cubicBezTo>
                    <a:pt x="f35" y="f4"/>
                    <a:pt x="f3" y="f51"/>
                    <a:pt x="f3" y="f50"/>
                  </a:cubicBezTo>
                  <a:cubicBezTo>
                    <a:pt x="f3" y="f53"/>
                    <a:pt x="f54" y="f32"/>
                    <a:pt x="f55" y="f32"/>
                  </a:cubicBezTo>
                  <a:lnTo>
                    <a:pt x="f56" y="f32"/>
                  </a:lnTo>
                  <a:lnTo>
                    <a:pt x="f56" y="f49"/>
                  </a:lnTo>
                  <a:cubicBezTo>
                    <a:pt x="f56" y="f47"/>
                    <a:pt x="f57" y="f46"/>
                    <a:pt x="f58" y="f4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3" name="Google Shape;10076;p74">
              <a:extLst>
                <a:ext uri="{FF2B5EF4-FFF2-40B4-BE49-F238E27FC236}">
                  <a16:creationId xmlns:a16="http://schemas.microsoft.com/office/drawing/2014/main" id="{7A05A36A-26DA-F3E2-BE58-C8E68BEBDEF1}"/>
                </a:ext>
              </a:extLst>
            </p:cNvPr>
            <p:cNvSpPr/>
            <p:nvPr/>
          </p:nvSpPr>
          <p:spPr>
            <a:xfrm>
              <a:off x="4883984" y="2989191"/>
              <a:ext cx="85030" cy="729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207"/>
                <a:gd name="f5" fmla="val 1"/>
                <a:gd name="f6" fmla="val 32"/>
                <a:gd name="f7" fmla="val 1009"/>
                <a:gd name="f8" fmla="val 1986"/>
                <a:gd name="f9" fmla="val 1103"/>
                <a:gd name="f10" fmla="val 2080"/>
                <a:gd name="f11" fmla="val 1261"/>
                <a:gd name="f12" fmla="val 2206"/>
                <a:gd name="f13" fmla="val 1418"/>
                <a:gd name="f14" fmla="val 1576"/>
                <a:gd name="f15" fmla="val 1733"/>
                <a:gd name="f16" fmla="val 2143"/>
                <a:gd name="f17" fmla="val 1796"/>
                <a:gd name="f18" fmla="val 2741"/>
                <a:gd name="f19" fmla="*/ f0 1 2742"/>
                <a:gd name="f20" fmla="*/ f1 1 2207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742"/>
                <a:gd name="f27" fmla="*/ f24 1 2207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742" h="2207">
                  <a:moveTo>
                    <a:pt x="f2" y="f5"/>
                  </a:moveTo>
                  <a:lnTo>
                    <a:pt x="f2" y="f6"/>
                  </a:lnTo>
                  <a:lnTo>
                    <a:pt x="f7" y="f8"/>
                  </a:lnTo>
                  <a:cubicBezTo>
                    <a:pt x="f9" y="f10"/>
                    <a:pt x="f11" y="f12"/>
                    <a:pt x="f13" y="f12"/>
                  </a:cubicBezTo>
                  <a:cubicBezTo>
                    <a:pt x="f14" y="f12"/>
                    <a:pt x="f15" y="f16"/>
                    <a:pt x="f17" y="f8"/>
                  </a:cubicBezTo>
                  <a:lnTo>
                    <a:pt x="f18" y="f6"/>
                  </a:lnTo>
                  <a:lnTo>
                    <a:pt x="f18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10077;p74">
              <a:extLst>
                <a:ext uri="{FF2B5EF4-FFF2-40B4-BE49-F238E27FC236}">
                  <a16:creationId xmlns:a16="http://schemas.microsoft.com/office/drawing/2014/main" id="{74B1E66D-80AC-B328-B715-2298EC990597}"/>
                </a:ext>
              </a:extLst>
            </p:cNvPr>
            <p:cNvSpPr/>
            <p:nvPr/>
          </p:nvSpPr>
          <p:spPr>
            <a:xfrm>
              <a:off x="4885931" y="2752856"/>
              <a:ext cx="85030" cy="2092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6333"/>
                <a:gd name="f5" fmla="val 1796"/>
                <a:gd name="f6" fmla="val 819"/>
                <a:gd name="f7" fmla="val 1891"/>
                <a:gd name="f8" fmla="val 1922"/>
                <a:gd name="f9" fmla="val 882"/>
                <a:gd name="f10" fmla="val 945"/>
                <a:gd name="f11" fmla="val 1638"/>
                <a:gd name="f12" fmla="val 820"/>
                <a:gd name="f13" fmla="val 851"/>
                <a:gd name="f14" fmla="val 883"/>
                <a:gd name="f15" fmla="val 977"/>
                <a:gd name="f16" fmla="val 410"/>
                <a:gd name="f17" fmla="val 1"/>
                <a:gd name="f18" fmla="val 2741"/>
                <a:gd name="f19" fmla="val 2300"/>
                <a:gd name="f20" fmla="*/ f0 1 2742"/>
                <a:gd name="f21" fmla="*/ f1 1 6333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2742"/>
                <a:gd name="f28" fmla="*/ f25 1 6333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2742" h="6333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lnTo>
                    <a:pt x="f12" y="f10"/>
                  </a:lnTo>
                  <a:cubicBezTo>
                    <a:pt x="f12" y="f13"/>
                    <a:pt x="f14" y="f6"/>
                    <a:pt x="f15" y="f6"/>
                  </a:cubicBezTo>
                  <a:close/>
                  <a:moveTo>
                    <a:pt x="f15" y="f2"/>
                  </a:moveTo>
                  <a:cubicBezTo>
                    <a:pt x="f16" y="f2"/>
                    <a:pt x="f17" y="f16"/>
                    <a:pt x="f17" y="f10"/>
                  </a:cubicBezTo>
                  <a:lnTo>
                    <a:pt x="f17" y="f4"/>
                  </a:lnTo>
                  <a:lnTo>
                    <a:pt x="f18" y="f4"/>
                  </a:lnTo>
                  <a:lnTo>
                    <a:pt x="f18" y="f10"/>
                  </a:lnTo>
                  <a:cubicBezTo>
                    <a:pt x="f18" y="f16"/>
                    <a:pt x="f1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5" name="Google Shape;10084;p74">
            <a:extLst>
              <a:ext uri="{FF2B5EF4-FFF2-40B4-BE49-F238E27FC236}">
                <a16:creationId xmlns:a16="http://schemas.microsoft.com/office/drawing/2014/main" id="{457279F3-2228-E313-1D50-6C37FCE10E2D}"/>
              </a:ext>
            </a:extLst>
          </p:cNvPr>
          <p:cNvGrpSpPr/>
          <p:nvPr/>
        </p:nvGrpSpPr>
        <p:grpSpPr>
          <a:xfrm>
            <a:off x="5734890" y="3044725"/>
            <a:ext cx="359660" cy="371036"/>
            <a:chOff x="7130125" y="2760820"/>
            <a:chExt cx="359660" cy="371036"/>
          </a:xfrm>
          <a:solidFill>
            <a:schemeClr val="bg2"/>
          </a:solidFill>
        </p:grpSpPr>
        <p:sp>
          <p:nvSpPr>
            <p:cNvPr id="86" name="Google Shape;10085;p74">
              <a:extLst>
                <a:ext uri="{FF2B5EF4-FFF2-40B4-BE49-F238E27FC236}">
                  <a16:creationId xmlns:a16="http://schemas.microsoft.com/office/drawing/2014/main" id="{9EE9D661-ABC4-621D-0BF4-187D2203505D}"/>
                </a:ext>
              </a:extLst>
            </p:cNvPr>
            <p:cNvSpPr/>
            <p:nvPr/>
          </p:nvSpPr>
          <p:spPr>
            <a:xfrm>
              <a:off x="7203835" y="3021095"/>
              <a:ext cx="89720" cy="359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83"/>
                <a:gd name="f4" fmla="val 1198"/>
                <a:gd name="f5" fmla="val 1607"/>
                <a:gd name="f6" fmla="val 820"/>
                <a:gd name="f7" fmla="val 190"/>
                <a:gd name="f8" fmla="val 504"/>
                <a:gd name="f9" fmla="val 1"/>
                <a:gd name="f10" fmla="val 1197"/>
                <a:gd name="f11" fmla="val 3025"/>
                <a:gd name="f12" fmla="val 536"/>
                <a:gd name="f13" fmla="val 2363"/>
                <a:gd name="f14" fmla="*/ f0 1 3183"/>
                <a:gd name="f15" fmla="*/ f1 1 1198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3183"/>
                <a:gd name="f22" fmla="*/ f19 1 1198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3183" h="1198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3" y="f10"/>
                  </a:lnTo>
                  <a:cubicBezTo>
                    <a:pt x="f11" y="f12"/>
                    <a:pt x="f1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7" name="Google Shape;10086;p74">
              <a:extLst>
                <a:ext uri="{FF2B5EF4-FFF2-40B4-BE49-F238E27FC236}">
                  <a16:creationId xmlns:a16="http://schemas.microsoft.com/office/drawing/2014/main" id="{4AB4F0F1-D9DA-19FC-FA78-6FF0EEE81C79}"/>
                </a:ext>
              </a:extLst>
            </p:cNvPr>
            <p:cNvSpPr/>
            <p:nvPr/>
          </p:nvSpPr>
          <p:spPr>
            <a:xfrm>
              <a:off x="7223375" y="2947522"/>
              <a:ext cx="48874" cy="491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734"/>
                <a:gd name="f4" fmla="val 1636"/>
                <a:gd name="f5" fmla="val 858"/>
                <a:gd name="f6" fmla="val 784"/>
                <a:gd name="f7" fmla="val 707"/>
                <a:gd name="f8" fmla="val 8"/>
                <a:gd name="f9" fmla="val 631"/>
                <a:gd name="f10" fmla="val 23"/>
                <a:gd name="f11" fmla="val 347"/>
                <a:gd name="f12" fmla="val 118"/>
                <a:gd name="f13" fmla="val 127"/>
                <a:gd name="f14" fmla="val 307"/>
                <a:gd name="f15" fmla="val 95"/>
                <a:gd name="f16" fmla="val 590"/>
                <a:gd name="f17" fmla="val 1"/>
                <a:gd name="f18" fmla="val 906"/>
                <a:gd name="f19" fmla="val 1189"/>
                <a:gd name="f20" fmla="val 284"/>
                <a:gd name="f21" fmla="val 1410"/>
                <a:gd name="f22" fmla="val 446"/>
                <a:gd name="f23" fmla="val 1548"/>
                <a:gd name="f24" fmla="val 658"/>
                <a:gd name="f25" fmla="val 871"/>
                <a:gd name="f26" fmla="val 949"/>
                <a:gd name="f27" fmla="val 1027"/>
                <a:gd name="f28" fmla="val 1624"/>
                <a:gd name="f29" fmla="val 1103"/>
                <a:gd name="f30" fmla="val 1599"/>
                <a:gd name="f31" fmla="val 1387"/>
                <a:gd name="f32" fmla="val 1536"/>
                <a:gd name="f33" fmla="val 1607"/>
                <a:gd name="f34" fmla="val 1347"/>
                <a:gd name="f35" fmla="val 1670"/>
                <a:gd name="f36" fmla="val 1063"/>
                <a:gd name="f37" fmla="val 1733"/>
                <a:gd name="f38" fmla="val 748"/>
                <a:gd name="f39" fmla="val 464"/>
                <a:gd name="f40" fmla="val 1450"/>
                <a:gd name="f41" fmla="val 244"/>
                <a:gd name="f42" fmla="val 1307"/>
                <a:gd name="f43" fmla="val 77"/>
                <a:gd name="f44" fmla="val 1091"/>
                <a:gd name="f45" fmla="*/ f0 1 1734"/>
                <a:gd name="f46" fmla="*/ f1 1 1636"/>
                <a:gd name="f47" fmla="val f2"/>
                <a:gd name="f48" fmla="val f3"/>
                <a:gd name="f49" fmla="val f4"/>
                <a:gd name="f50" fmla="+- f49 0 f47"/>
                <a:gd name="f51" fmla="+- f48 0 f47"/>
                <a:gd name="f52" fmla="*/ f51 1 1734"/>
                <a:gd name="f53" fmla="*/ f50 1 1636"/>
                <a:gd name="f54" fmla="*/ f47 1 f52"/>
                <a:gd name="f55" fmla="*/ f48 1 f52"/>
                <a:gd name="f56" fmla="*/ f47 1 f53"/>
                <a:gd name="f57" fmla="*/ f49 1 f53"/>
                <a:gd name="f58" fmla="*/ f54 f45 1"/>
                <a:gd name="f59" fmla="*/ f55 f45 1"/>
                <a:gd name="f60" fmla="*/ f57 f46 1"/>
                <a:gd name="f61" fmla="*/ f56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8" t="f61" r="f59" b="f60"/>
              <a:pathLst>
                <a:path w="1734" h="1636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5" y="f19"/>
                    <a:pt x="f20" y="f21"/>
                  </a:cubicBezTo>
                  <a:cubicBezTo>
                    <a:pt x="f22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5" y="f39"/>
                    <a:pt x="f40" y="f41"/>
                  </a:cubicBezTo>
                  <a:cubicBezTo>
                    <a:pt x="f42" y="f43"/>
                    <a:pt x="f4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8" name="Google Shape;10087;p74">
              <a:extLst>
                <a:ext uri="{FF2B5EF4-FFF2-40B4-BE49-F238E27FC236}">
                  <a16:creationId xmlns:a16="http://schemas.microsoft.com/office/drawing/2014/main" id="{F830E7E1-6CE0-0BF9-40F1-49D38F37DD82}"/>
                </a:ext>
              </a:extLst>
            </p:cNvPr>
            <p:cNvSpPr/>
            <p:nvPr/>
          </p:nvSpPr>
          <p:spPr>
            <a:xfrm>
              <a:off x="7130125" y="2760820"/>
              <a:ext cx="359660" cy="3710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60"/>
                <a:gd name="f4" fmla="val 12351"/>
                <a:gd name="f5" fmla="val 6428"/>
                <a:gd name="f6" fmla="val 820"/>
                <a:gd name="f7" fmla="val 6900"/>
                <a:gd name="f8" fmla="val 7247"/>
                <a:gd name="f9" fmla="val 1166"/>
                <a:gd name="f10" fmla="val 1639"/>
                <a:gd name="f11" fmla="val 4128"/>
                <a:gd name="f12" fmla="val 5609"/>
                <a:gd name="f13" fmla="val 5955"/>
                <a:gd name="f14" fmla="val 10681"/>
                <a:gd name="f15" fmla="val 6616"/>
                <a:gd name="f16" fmla="val 10901"/>
                <a:gd name="f17" fmla="val 11059"/>
                <a:gd name="f18" fmla="val 6805"/>
                <a:gd name="f19" fmla="val 6994"/>
                <a:gd name="f20" fmla="val 11122"/>
                <a:gd name="f21" fmla="val 7436"/>
                <a:gd name="f22" fmla="val 8192"/>
                <a:gd name="f23" fmla="val 7971"/>
                <a:gd name="f24" fmla="val 7751"/>
                <a:gd name="f25" fmla="val 6742"/>
                <a:gd name="f26" fmla="val 8255"/>
                <a:gd name="f27" fmla="val 8444"/>
                <a:gd name="f28" fmla="val 8696"/>
                <a:gd name="f29" fmla="val 8885"/>
                <a:gd name="f30" fmla="val 9074"/>
                <a:gd name="f31" fmla="val 4233"/>
                <a:gd name="f32" fmla="val 5360"/>
                <a:gd name="f33" fmla="val 4671"/>
                <a:gd name="f34" fmla="val 5082"/>
                <a:gd name="f35" fmla="val 5531"/>
                <a:gd name="f36" fmla="val 5388"/>
                <a:gd name="f37" fmla="val 5860"/>
                <a:gd name="f38" fmla="val 5829"/>
                <a:gd name="f39" fmla="val 6301"/>
                <a:gd name="f40" fmla="val 5987"/>
                <a:gd name="f41" fmla="val 6868"/>
                <a:gd name="f42" fmla="val 7467"/>
                <a:gd name="f43" fmla="val 5766"/>
                <a:gd name="f44" fmla="val 5640"/>
                <a:gd name="f45" fmla="val 5451"/>
                <a:gd name="f46" fmla="val 6176"/>
                <a:gd name="f47" fmla="val 8601"/>
                <a:gd name="f48" fmla="val 6711"/>
                <a:gd name="f49" fmla="val 9389"/>
                <a:gd name="f50" fmla="val 10334"/>
                <a:gd name="f51" fmla="val 10555"/>
                <a:gd name="f52" fmla="val 6491"/>
                <a:gd name="f53" fmla="val 10744"/>
                <a:gd name="f54" fmla="val 6270"/>
                <a:gd name="f55" fmla="val 2143"/>
                <a:gd name="f56" fmla="val 1891"/>
                <a:gd name="f57" fmla="val 1733"/>
                <a:gd name="f58" fmla="val 10303"/>
                <a:gd name="f59" fmla="val 9357"/>
                <a:gd name="f60" fmla="val 2238"/>
                <a:gd name="f61" fmla="val 8570"/>
                <a:gd name="f62" fmla="val 3025"/>
                <a:gd name="f63" fmla="val 8129"/>
                <a:gd name="f64" fmla="val 2647"/>
                <a:gd name="f65" fmla="val 7688"/>
                <a:gd name="f66" fmla="val 2490"/>
                <a:gd name="f67" fmla="val 7121"/>
                <a:gd name="f68" fmla="val 6553"/>
                <a:gd name="f69" fmla="val 2805"/>
                <a:gd name="f70" fmla="val 6018"/>
                <a:gd name="f71" fmla="val 3246"/>
                <a:gd name="f72" fmla="val 5577"/>
                <a:gd name="f73" fmla="val 3781"/>
                <a:gd name="f74" fmla="val 5419"/>
                <a:gd name="f75" fmla="val 3933"/>
                <a:gd name="f76" fmla="val 5379"/>
                <a:gd name="f77" fmla="val 4084"/>
                <a:gd name="f78" fmla="val 9893"/>
                <a:gd name="f79" fmla="val 10113"/>
                <a:gd name="f80" fmla="val 10050"/>
                <a:gd name="f81" fmla="val 6396"/>
                <a:gd name="f82" fmla="val 5483"/>
                <a:gd name="f83" fmla="val 4726"/>
                <a:gd name="f84" fmla="val 725"/>
                <a:gd name="f85" fmla="val 2458"/>
                <a:gd name="f86" fmla="val 1261"/>
                <a:gd name="f87" fmla="val 599"/>
                <a:gd name="f88" fmla="val 1"/>
                <a:gd name="f89" fmla="val 3686"/>
                <a:gd name="f90" fmla="val 11815"/>
                <a:gd name="f91" fmla="val 568"/>
                <a:gd name="f92" fmla="val 12350"/>
                <a:gd name="f93" fmla="val 11468"/>
                <a:gd name="f94" fmla="val 12130"/>
                <a:gd name="f95" fmla="val 12697"/>
                <a:gd name="f96" fmla="val 12162"/>
                <a:gd name="f97" fmla="val 11500"/>
                <a:gd name="f98" fmla="val 8034"/>
                <a:gd name="f99" fmla="val 7278"/>
                <a:gd name="f100" fmla="*/ f0 1 12760"/>
                <a:gd name="f101" fmla="*/ f1 1 12351"/>
                <a:gd name="f102" fmla="val f2"/>
                <a:gd name="f103" fmla="val f3"/>
                <a:gd name="f104" fmla="val f4"/>
                <a:gd name="f105" fmla="+- f104 0 f102"/>
                <a:gd name="f106" fmla="+- f103 0 f102"/>
                <a:gd name="f107" fmla="*/ f106 1 12760"/>
                <a:gd name="f108" fmla="*/ f105 1 12351"/>
                <a:gd name="f109" fmla="*/ f102 1 f107"/>
                <a:gd name="f110" fmla="*/ f103 1 f107"/>
                <a:gd name="f111" fmla="*/ f102 1 f108"/>
                <a:gd name="f112" fmla="*/ f104 1 f108"/>
                <a:gd name="f113" fmla="*/ f109 f100 1"/>
                <a:gd name="f114" fmla="*/ f110 f100 1"/>
                <a:gd name="f115" fmla="*/ f112 f101 1"/>
                <a:gd name="f116" fmla="*/ f111 f10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3" t="f116" r="f114" b="f115"/>
              <a:pathLst>
                <a:path w="12760" h="1235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lnTo>
                    <a:pt x="f12" y="f10"/>
                  </a:lnTo>
                  <a:cubicBezTo>
                    <a:pt x="f12" y="f9"/>
                    <a:pt x="f13" y="f6"/>
                    <a:pt x="f5" y="f6"/>
                  </a:cubicBezTo>
                  <a:close/>
                  <a:moveTo>
                    <a:pt x="f14" y="f15"/>
                  </a:moveTo>
                  <a:cubicBezTo>
                    <a:pt x="f16" y="f15"/>
                    <a:pt x="f17" y="f18"/>
                    <a:pt x="f17" y="f19"/>
                  </a:cubicBezTo>
                  <a:cubicBezTo>
                    <a:pt x="f20" y="f8"/>
                    <a:pt x="f16" y="f21"/>
                    <a:pt x="f14" y="f21"/>
                  </a:cubicBezTo>
                  <a:lnTo>
                    <a:pt x="f22" y="f21"/>
                  </a:lnTo>
                  <a:cubicBezTo>
                    <a:pt x="f23" y="f21"/>
                    <a:pt x="f24" y="f8"/>
                    <a:pt x="f24" y="f19"/>
                  </a:cubicBezTo>
                  <a:cubicBezTo>
                    <a:pt x="f24" y="f25"/>
                    <a:pt x="f23" y="f15"/>
                    <a:pt x="f22" y="f15"/>
                  </a:cubicBezTo>
                  <a:close/>
                  <a:moveTo>
                    <a:pt x="f14" y="f26"/>
                  </a:moveTo>
                  <a:cubicBezTo>
                    <a:pt x="f16" y="f26"/>
                    <a:pt x="f17" y="f27"/>
                    <a:pt x="f17" y="f28"/>
                  </a:cubicBezTo>
                  <a:cubicBezTo>
                    <a:pt x="f20" y="f29"/>
                    <a:pt x="f16" y="f30"/>
                    <a:pt x="f14" y="f30"/>
                  </a:cubicBezTo>
                  <a:lnTo>
                    <a:pt x="f22" y="f30"/>
                  </a:lnTo>
                  <a:cubicBezTo>
                    <a:pt x="f23" y="f30"/>
                    <a:pt x="f24" y="f29"/>
                    <a:pt x="f24" y="f28"/>
                  </a:cubicBezTo>
                  <a:cubicBezTo>
                    <a:pt x="f24" y="f27"/>
                    <a:pt x="f23" y="f26"/>
                    <a:pt x="f22" y="f26"/>
                  </a:cubicBezTo>
                  <a:close/>
                  <a:moveTo>
                    <a:pt x="f31" y="f32"/>
                  </a:moveTo>
                  <a:cubicBezTo>
                    <a:pt x="f33" y="f32"/>
                    <a:pt x="f34" y="f35"/>
                    <a:pt x="f36" y="f37"/>
                  </a:cubicBezTo>
                  <a:cubicBezTo>
                    <a:pt x="f38" y="f39"/>
                    <a:pt x="f40" y="f41"/>
                    <a:pt x="f38" y="f42"/>
                  </a:cubicBezTo>
                  <a:cubicBezTo>
                    <a:pt x="f43" y="f24"/>
                    <a:pt x="f44" y="f23"/>
                    <a:pt x="f45" y="f22"/>
                  </a:cubicBezTo>
                  <a:cubicBezTo>
                    <a:pt x="f46" y="f47"/>
                    <a:pt x="f48" y="f49"/>
                    <a:pt x="f48" y="f50"/>
                  </a:cubicBezTo>
                  <a:cubicBezTo>
                    <a:pt x="f48" y="f51"/>
                    <a:pt x="f52" y="f53"/>
                    <a:pt x="f54" y="f53"/>
                  </a:cubicBezTo>
                  <a:lnTo>
                    <a:pt x="f55" y="f53"/>
                  </a:lnTo>
                  <a:cubicBezTo>
                    <a:pt x="f56" y="f53"/>
                    <a:pt x="f57" y="f51"/>
                    <a:pt x="f57" y="f58"/>
                  </a:cubicBezTo>
                  <a:cubicBezTo>
                    <a:pt x="f57" y="f59"/>
                    <a:pt x="f60" y="f61"/>
                    <a:pt x="f62" y="f63"/>
                  </a:cubicBezTo>
                  <a:cubicBezTo>
                    <a:pt x="f64" y="f65"/>
                    <a:pt x="f66" y="f67"/>
                    <a:pt x="f64" y="f68"/>
                  </a:cubicBez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32"/>
                    <a:pt x="f31" y="f32"/>
                  </a:cubicBezTo>
                  <a:close/>
                  <a:moveTo>
                    <a:pt x="f14" y="f78"/>
                  </a:moveTo>
                  <a:cubicBezTo>
                    <a:pt x="f16" y="f78"/>
                    <a:pt x="f17" y="f79"/>
                    <a:pt x="f17" y="f58"/>
                  </a:cubicBezTo>
                  <a:cubicBezTo>
                    <a:pt x="f20" y="f51"/>
                    <a:pt x="f16" y="f53"/>
                    <a:pt x="f14" y="f53"/>
                  </a:cubicBezTo>
                  <a:lnTo>
                    <a:pt x="f22" y="f53"/>
                  </a:lnTo>
                  <a:cubicBezTo>
                    <a:pt x="f23" y="f53"/>
                    <a:pt x="f24" y="f51"/>
                    <a:pt x="f24" y="f58"/>
                  </a:cubicBezTo>
                  <a:cubicBezTo>
                    <a:pt x="f24" y="f80"/>
                    <a:pt x="f23" y="f78"/>
                    <a:pt x="f22" y="f78"/>
                  </a:cubicBezTo>
                  <a:close/>
                  <a:moveTo>
                    <a:pt x="f81" y="f2"/>
                  </a:moveTo>
                  <a:cubicBezTo>
                    <a:pt x="f82" y="f2"/>
                    <a:pt x="f83" y="f84"/>
                    <a:pt x="f83" y="f10"/>
                  </a:cubicBezTo>
                  <a:lnTo>
                    <a:pt x="f83" y="f85"/>
                  </a:lnTo>
                  <a:lnTo>
                    <a:pt x="f86" y="f85"/>
                  </a:lnTo>
                  <a:cubicBezTo>
                    <a:pt x="f87" y="f85"/>
                    <a:pt x="f88" y="f62"/>
                    <a:pt x="f88" y="f89"/>
                  </a:cubicBezTo>
                  <a:lnTo>
                    <a:pt x="f88" y="f20"/>
                  </a:lnTo>
                  <a:cubicBezTo>
                    <a:pt x="f88" y="f90"/>
                    <a:pt x="f91" y="f92"/>
                    <a:pt x="f86" y="f92"/>
                  </a:cubicBezTo>
                  <a:lnTo>
                    <a:pt x="f93" y="f92"/>
                  </a:lnTo>
                  <a:cubicBezTo>
                    <a:pt x="f94" y="f92"/>
                    <a:pt x="f95" y="f90"/>
                    <a:pt x="f95" y="f20"/>
                  </a:cubicBezTo>
                  <a:lnTo>
                    <a:pt x="f95" y="f89"/>
                  </a:lnTo>
                  <a:cubicBezTo>
                    <a:pt x="f3" y="f62"/>
                    <a:pt x="f96" y="f85"/>
                    <a:pt x="f97" y="f85"/>
                  </a:cubicBezTo>
                  <a:lnTo>
                    <a:pt x="f98" y="f85"/>
                  </a:lnTo>
                  <a:lnTo>
                    <a:pt x="f98" y="f10"/>
                  </a:lnTo>
                  <a:cubicBezTo>
                    <a:pt x="f98" y="f84"/>
                    <a:pt x="f99" y="f2"/>
                    <a:pt x="f8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9" name="Google Shape;10088;p74">
              <a:extLst>
                <a:ext uri="{FF2B5EF4-FFF2-40B4-BE49-F238E27FC236}">
                  <a16:creationId xmlns:a16="http://schemas.microsoft.com/office/drawing/2014/main" id="{D7A3A162-624E-C5ED-8813-CB6F458A6C02}"/>
                </a:ext>
              </a:extLst>
            </p:cNvPr>
            <p:cNvSpPr/>
            <p:nvPr/>
          </p:nvSpPr>
          <p:spPr>
            <a:xfrm>
              <a:off x="7303312" y="2801520"/>
              <a:ext cx="15983" cy="170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7"/>
                <a:gd name="f4" fmla="val 568"/>
                <a:gd name="f5" fmla="val 284"/>
                <a:gd name="f6" fmla="val 126"/>
                <a:gd name="f7" fmla="val 441"/>
                <a:gd name="f8" fmla="*/ f0 1 567"/>
                <a:gd name="f9" fmla="*/ f1 1 568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567"/>
                <a:gd name="f16" fmla="*/ f13 1 568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567" h="568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cubicBezTo>
                    <a:pt x="f2" y="f7"/>
                    <a:pt x="f6" y="f3"/>
                    <a:pt x="f5" y="f3"/>
                  </a:cubicBezTo>
                  <a:cubicBezTo>
                    <a:pt x="f7" y="f3"/>
                    <a:pt x="f3" y="f7"/>
                    <a:pt x="f3" y="f5"/>
                  </a:cubicBezTo>
                  <a:cubicBezTo>
                    <a:pt x="f3" y="f6"/>
                    <a:pt x="f7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0" name="Google Shape;10089;p74">
            <a:extLst>
              <a:ext uri="{FF2B5EF4-FFF2-40B4-BE49-F238E27FC236}">
                <a16:creationId xmlns:a16="http://schemas.microsoft.com/office/drawing/2014/main" id="{4CC6C38A-F4D4-9739-1A84-ED54AA2C30FE}"/>
              </a:ext>
            </a:extLst>
          </p:cNvPr>
          <p:cNvGrpSpPr/>
          <p:nvPr/>
        </p:nvGrpSpPr>
        <p:grpSpPr>
          <a:xfrm>
            <a:off x="5008281" y="1463527"/>
            <a:ext cx="515511" cy="543501"/>
            <a:chOff x="6403515" y="1179621"/>
            <a:chExt cx="515511" cy="543501"/>
          </a:xfrm>
          <a:solidFill>
            <a:schemeClr val="bg2"/>
          </a:solidFill>
        </p:grpSpPr>
        <p:sp>
          <p:nvSpPr>
            <p:cNvPr id="91" name="Google Shape;10090;p74">
              <a:extLst>
                <a:ext uri="{FF2B5EF4-FFF2-40B4-BE49-F238E27FC236}">
                  <a16:creationId xmlns:a16="http://schemas.microsoft.com/office/drawing/2014/main" id="{CC4F0C33-20EC-016F-1ECB-171863E4555C}"/>
                </a:ext>
              </a:extLst>
            </p:cNvPr>
            <p:cNvSpPr/>
            <p:nvPr/>
          </p:nvSpPr>
          <p:spPr>
            <a:xfrm>
              <a:off x="6523439" y="1179621"/>
              <a:ext cx="275636" cy="3436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06"/>
                <a:gd name="f4" fmla="val 7961"/>
                <a:gd name="f5" fmla="val 4506"/>
                <a:gd name="f6" fmla="val 3266"/>
                <a:gd name="f7" fmla="val 4569"/>
                <a:gd name="f8" fmla="val 4601"/>
                <a:gd name="f9" fmla="val 3298"/>
                <a:gd name="f10" fmla="val 4632"/>
                <a:gd name="f11" fmla="val 5577"/>
                <a:gd name="f12" fmla="val 4621"/>
                <a:gd name="f13" fmla="val 5420"/>
                <a:gd name="f14" fmla="val 5881"/>
                <a:gd name="f15" fmla="val 4664"/>
                <a:gd name="f16" fmla="val 7110"/>
                <a:gd name="f17" fmla="val 3403"/>
                <a:gd name="f18" fmla="val 2206"/>
                <a:gd name="f19" fmla="val 1419"/>
                <a:gd name="f20" fmla="val 5944"/>
                <a:gd name="f21" fmla="val 1261"/>
                <a:gd name="f22" fmla="val 2238"/>
                <a:gd name="f23" fmla="val 2269"/>
                <a:gd name="f24" fmla="val 2301"/>
                <a:gd name="f25" fmla="val 4055"/>
                <a:gd name="f26" fmla="val 1"/>
                <a:gd name="f27" fmla="val 3400"/>
                <a:gd name="f28" fmla="val 2703"/>
                <a:gd name="f29" fmla="val 167"/>
                <a:gd name="f30" fmla="val 2049"/>
                <a:gd name="f31" fmla="val 494"/>
                <a:gd name="f32" fmla="val 1957"/>
                <a:gd name="f33" fmla="val 483"/>
                <a:gd name="f34" fmla="val 1867"/>
                <a:gd name="f35" fmla="val 478"/>
                <a:gd name="f36" fmla="val 1779"/>
                <a:gd name="f37" fmla="val 1354"/>
                <a:gd name="f38" fmla="val 976"/>
                <a:gd name="f39" fmla="val 600"/>
                <a:gd name="f40" fmla="val 662"/>
                <a:gd name="f41" fmla="val 809"/>
                <a:gd name="f42" fmla="val 347"/>
                <a:gd name="f43" fmla="val 1061"/>
                <a:gd name="f44" fmla="val 1534"/>
                <a:gd name="f45" fmla="val 2384"/>
                <a:gd name="f46" fmla="val 2857"/>
                <a:gd name="f47" fmla="val 95"/>
                <a:gd name="f48" fmla="val 3613"/>
                <a:gd name="f49" fmla="val 473"/>
                <a:gd name="f50" fmla="val 4810"/>
                <a:gd name="f51" fmla="val 536"/>
                <a:gd name="f52" fmla="val 6070"/>
                <a:gd name="f53" fmla="val 1482"/>
                <a:gd name="f54" fmla="val 7078"/>
                <a:gd name="f55" fmla="val 7646"/>
                <a:gd name="f56" fmla="val 2710"/>
                <a:gd name="f57" fmla="val 5136"/>
                <a:gd name="f58" fmla="val 6207"/>
                <a:gd name="f59" fmla="val 6417"/>
                <a:gd name="f60" fmla="val 6396"/>
                <a:gd name="f61" fmla="val 6554"/>
                <a:gd name="f62" fmla="val 4085"/>
                <a:gd name="f63" fmla="val 6774"/>
                <a:gd name="f64" fmla="val 3046"/>
                <a:gd name="f65" fmla="val 2447"/>
                <a:gd name="f66" fmla="val 1565"/>
                <a:gd name="f67" fmla="val 6459"/>
                <a:gd name="f68" fmla="val 872"/>
                <a:gd name="f69" fmla="val 5703"/>
                <a:gd name="f70" fmla="val 431"/>
                <a:gd name="f71" fmla="val 5234"/>
                <a:gd name="f72" fmla="val 143"/>
                <a:gd name="f73" fmla="val 4662"/>
                <a:gd name="f74" fmla="*/ f0 1 6806"/>
                <a:gd name="f75" fmla="*/ f1 1 7961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6806"/>
                <a:gd name="f82" fmla="*/ f79 1 7961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6806" h="7961">
                  <a:moveTo>
                    <a:pt x="f5" y="f6"/>
                  </a:moveTo>
                  <a:cubicBezTo>
                    <a:pt x="f7" y="f6"/>
                    <a:pt x="f8" y="f9"/>
                    <a:pt x="f10" y="f9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16"/>
                  </a:cubicBezTo>
                  <a:cubicBezTo>
                    <a:pt x="f18" y="f16"/>
                    <a:pt x="f19" y="f20"/>
                    <a:pt x="f21" y="f12"/>
                  </a:cubicBezTo>
                  <a:lnTo>
                    <a:pt x="f18" y="f9"/>
                  </a:lnTo>
                  <a:cubicBezTo>
                    <a:pt x="f22" y="f6"/>
                    <a:pt x="f23" y="f6"/>
                    <a:pt x="f24" y="f6"/>
                  </a:cubicBezTo>
                  <a:close/>
                  <a:moveTo>
                    <a:pt x="f25" y="f26"/>
                  </a:moveTo>
                  <a:cubicBezTo>
                    <a:pt x="f27" y="f26"/>
                    <a:pt x="f28" y="f29"/>
                    <a:pt x="f30" y="f31"/>
                  </a:cubicBezTo>
                  <a:cubicBezTo>
                    <a:pt x="f32" y="f33"/>
                    <a:pt x="f34" y="f35"/>
                    <a:pt x="f36" y="f35"/>
                  </a:cubicBezTo>
                  <a:cubicBezTo>
                    <a:pt x="f37" y="f35"/>
                    <a:pt x="f38" y="f39"/>
                    <a:pt x="f40" y="f41"/>
                  </a:cubicBezTo>
                  <a:cubicBezTo>
                    <a:pt x="f42" y="f43"/>
                    <a:pt x="f26" y="f44"/>
                    <a:pt x="f26" y="f45"/>
                  </a:cubicBezTo>
                  <a:cubicBezTo>
                    <a:pt x="f26" y="f46"/>
                    <a:pt x="f47" y="f48"/>
                    <a:pt x="f42" y="f12"/>
                  </a:cubicBezTo>
                  <a:cubicBezTo>
                    <a:pt x="f49" y="f50"/>
                    <a:pt x="f51" y="f52"/>
                    <a:pt x="f53" y="f54"/>
                  </a:cubicBezTo>
                  <a:cubicBezTo>
                    <a:pt x="f30" y="f55"/>
                    <a:pt x="f56" y="f4"/>
                    <a:pt x="f17" y="f4"/>
                  </a:cubicBezTo>
                  <a:cubicBezTo>
                    <a:pt x="f57" y="f4"/>
                    <a:pt x="f58" y="f59"/>
                    <a:pt x="f60" y="f12"/>
                  </a:cubicBezTo>
                  <a:cubicBezTo>
                    <a:pt x="f61" y="f62"/>
                    <a:pt x="f63" y="f64"/>
                    <a:pt x="f3" y="f65"/>
                  </a:cubicBezTo>
                  <a:cubicBezTo>
                    <a:pt x="f3" y="f66"/>
                    <a:pt x="f67" y="f68"/>
                    <a:pt x="f69" y="f70"/>
                  </a:cubicBezTo>
                  <a:cubicBezTo>
                    <a:pt x="f71" y="f72"/>
                    <a:pt x="f73" y="f26"/>
                    <a:pt x="f25" y="f2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2" name="Google Shape;10091;p74">
              <a:extLst>
                <a:ext uri="{FF2B5EF4-FFF2-40B4-BE49-F238E27FC236}">
                  <a16:creationId xmlns:a16="http://schemas.microsoft.com/office/drawing/2014/main" id="{41FEBA03-8AC3-7822-8F59-837A9BCD5B53}"/>
                </a:ext>
              </a:extLst>
            </p:cNvPr>
            <p:cNvSpPr/>
            <p:nvPr/>
          </p:nvSpPr>
          <p:spPr>
            <a:xfrm>
              <a:off x="6403515" y="1519440"/>
              <a:ext cx="515511" cy="2036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29"/>
                <a:gd name="f4" fmla="val 4719"/>
                <a:gd name="f5" fmla="val 4474"/>
                <a:gd name="f6" fmla="val 1001"/>
                <a:gd name="f7" fmla="val 5797"/>
                <a:gd name="f8" fmla="val 2293"/>
                <a:gd name="f9" fmla="val 5199"/>
                <a:gd name="f10" fmla="val 2891"/>
                <a:gd name="f11" fmla="val 4002"/>
                <a:gd name="f12" fmla="val 1159"/>
                <a:gd name="f13" fmla="val 4159"/>
                <a:gd name="f14" fmla="val 1096"/>
                <a:gd name="f15" fmla="val 4380"/>
                <a:gd name="f16" fmla="val 1064"/>
                <a:gd name="f17" fmla="val 8318"/>
                <a:gd name="f18" fmla="val 8475"/>
                <a:gd name="f19" fmla="val 8633"/>
                <a:gd name="f20" fmla="val 8790"/>
                <a:gd name="f21" fmla="val 1190"/>
                <a:gd name="f22" fmla="val 7593"/>
                <a:gd name="f23" fmla="val 6995"/>
                <a:gd name="f24" fmla="val 10681"/>
                <a:gd name="f25" fmla="val 3112"/>
                <a:gd name="f26" fmla="val 10901"/>
                <a:gd name="f27" fmla="val 11059"/>
                <a:gd name="f28" fmla="val 3301"/>
                <a:gd name="f29" fmla="val 3553"/>
                <a:gd name="f30" fmla="val 3742"/>
                <a:gd name="f31" fmla="val 10870"/>
                <a:gd name="f32" fmla="val 3931"/>
                <a:gd name="f33" fmla="val 9578"/>
                <a:gd name="f34" fmla="val 9326"/>
                <a:gd name="f35" fmla="val 9137"/>
                <a:gd name="f36" fmla="val 4458"/>
                <a:gd name="f37" fmla="val 1"/>
                <a:gd name="f38" fmla="val 4348"/>
                <a:gd name="f39" fmla="val 4238"/>
                <a:gd name="f40" fmla="val 40"/>
                <a:gd name="f41" fmla="val 119"/>
                <a:gd name="f42" fmla="val 4065"/>
                <a:gd name="f43" fmla="val 245"/>
                <a:gd name="f44" fmla="val 3939"/>
                <a:gd name="f45" fmla="val 308"/>
                <a:gd name="f46" fmla="val 3781"/>
                <a:gd name="f47" fmla="val 2395"/>
                <a:gd name="f48" fmla="val 914"/>
                <a:gd name="f49" fmla="val 1442"/>
                <a:gd name="f50" fmla="val 2639"/>
                <a:gd name="f51" fmla="val 4341"/>
                <a:gd name="f52" fmla="val 4561"/>
                <a:gd name="f53" fmla="val 189"/>
                <a:gd name="f54" fmla="val 441"/>
                <a:gd name="f55" fmla="val 12287"/>
                <a:gd name="f56" fmla="val 12508"/>
                <a:gd name="f57" fmla="val 12665"/>
                <a:gd name="f58" fmla="val 4530"/>
                <a:gd name="f59" fmla="val 12728"/>
                <a:gd name="f60" fmla="val 1474"/>
                <a:gd name="f61" fmla="val 11783"/>
                <a:gd name="f62" fmla="val 371"/>
                <a:gd name="f63" fmla="val 10303"/>
                <a:gd name="f64" fmla="val 8948"/>
                <a:gd name="f65" fmla="val 8727"/>
                <a:gd name="f66" fmla="val 8664"/>
                <a:gd name="f67" fmla="val 277"/>
                <a:gd name="f68" fmla="val 8538"/>
                <a:gd name="f69" fmla="val 151"/>
                <a:gd name="f70" fmla="val 8456"/>
                <a:gd name="f71" fmla="val 52"/>
                <a:gd name="f72" fmla="val 8339"/>
                <a:gd name="f73" fmla="val 5"/>
                <a:gd name="f74" fmla="val 8219"/>
                <a:gd name="f75" fmla="val 8110"/>
                <a:gd name="f76" fmla="val 7998"/>
                <a:gd name="f77" fmla="val 44"/>
                <a:gd name="f78" fmla="val 7908"/>
                <a:gd name="f79" fmla="val 6333"/>
                <a:gd name="f80" fmla="val 1694"/>
                <a:gd name="f81" fmla="val 4758"/>
                <a:gd name="f82" fmla="val 4679"/>
                <a:gd name="f83" fmla="val 4569"/>
                <a:gd name="f84" fmla="*/ f0 1 12729"/>
                <a:gd name="f85" fmla="*/ f1 1 4719"/>
                <a:gd name="f86" fmla="val f2"/>
                <a:gd name="f87" fmla="val f3"/>
                <a:gd name="f88" fmla="val f4"/>
                <a:gd name="f89" fmla="+- f88 0 f86"/>
                <a:gd name="f90" fmla="+- f87 0 f86"/>
                <a:gd name="f91" fmla="*/ f90 1 12729"/>
                <a:gd name="f92" fmla="*/ f89 1 4719"/>
                <a:gd name="f93" fmla="*/ f86 1 f91"/>
                <a:gd name="f94" fmla="*/ f87 1 f91"/>
                <a:gd name="f95" fmla="*/ f86 1 f92"/>
                <a:gd name="f96" fmla="*/ f88 1 f92"/>
                <a:gd name="f97" fmla="*/ f93 f84 1"/>
                <a:gd name="f98" fmla="*/ f94 f84 1"/>
                <a:gd name="f99" fmla="*/ f96 f85 1"/>
                <a:gd name="f100" fmla="*/ f95 f8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7" t="f100" r="f98" b="f99"/>
              <a:pathLst>
                <a:path w="12729" h="4719">
                  <a:moveTo>
                    <a:pt x="f5" y="f6"/>
                  </a:moveTo>
                  <a:lnTo>
                    <a:pt x="f7" y="f8"/>
                  </a:lnTo>
                  <a:lnTo>
                    <a:pt x="f9" y="f10"/>
                  </a:lnTo>
                  <a:lnTo>
                    <a:pt x="f11" y="f12"/>
                  </a:lnTo>
                  <a:cubicBezTo>
                    <a:pt x="f13" y="f14"/>
                    <a:pt x="f15" y="f16"/>
                    <a:pt x="f5" y="f6"/>
                  </a:cubicBezTo>
                  <a:close/>
                  <a:moveTo>
                    <a:pt x="f17" y="f6"/>
                  </a:moveTo>
                  <a:cubicBezTo>
                    <a:pt x="f18" y="f16"/>
                    <a:pt x="f19" y="f12"/>
                    <a:pt x="f20" y="f21"/>
                  </a:cubicBezTo>
                  <a:lnTo>
                    <a:pt x="f22" y="f10"/>
                  </a:lnTo>
                  <a:lnTo>
                    <a:pt x="f23" y="f8"/>
                  </a:lnTo>
                  <a:lnTo>
                    <a:pt x="f17" y="f6"/>
                  </a:lnTo>
                  <a:close/>
                  <a:moveTo>
                    <a:pt x="f24" y="f25"/>
                  </a:moveTo>
                  <a:cubicBezTo>
                    <a:pt x="f26" y="f25"/>
                    <a:pt x="f27" y="f28"/>
                    <a:pt x="f27" y="f29"/>
                  </a:cubicBezTo>
                  <a:cubicBezTo>
                    <a:pt x="f27" y="f30"/>
                    <a:pt x="f31" y="f32"/>
                    <a:pt x="f24" y="f32"/>
                  </a:cubicBezTo>
                  <a:lnTo>
                    <a:pt x="f33" y="f32"/>
                  </a:lnTo>
                  <a:cubicBezTo>
                    <a:pt x="f34" y="f32"/>
                    <a:pt x="f35" y="f30"/>
                    <a:pt x="f35" y="f29"/>
                  </a:cubicBezTo>
                  <a:cubicBezTo>
                    <a:pt x="f35" y="f28"/>
                    <a:pt x="f34" y="f25"/>
                    <a:pt x="f33" y="f25"/>
                  </a:cubicBezTo>
                  <a:close/>
                  <a:moveTo>
                    <a:pt x="f36" y="f37"/>
                  </a:moveTo>
                  <a:cubicBezTo>
                    <a:pt x="f38" y="f37"/>
                    <a:pt x="f39" y="f40"/>
                    <a:pt x="f13" y="f41"/>
                  </a:cubicBezTo>
                  <a:cubicBezTo>
                    <a:pt x="f42" y="f43"/>
                    <a:pt x="f44" y="f45"/>
                    <a:pt x="f46" y="f45"/>
                  </a:cubicBezTo>
                  <a:lnTo>
                    <a:pt x="f47" y="f45"/>
                  </a:lnTo>
                  <a:cubicBezTo>
                    <a:pt x="f48" y="f45"/>
                    <a:pt x="f2" y="f49"/>
                    <a:pt x="f2" y="f50"/>
                  </a:cubicBezTo>
                  <a:lnTo>
                    <a:pt x="f2" y="f51"/>
                  </a:lnTo>
                  <a:cubicBezTo>
                    <a:pt x="f2" y="f52"/>
                    <a:pt x="f53" y="f4"/>
                    <a:pt x="f54" y="f4"/>
                  </a:cubicBezTo>
                  <a:lnTo>
                    <a:pt x="f55" y="f4"/>
                  </a:lnTo>
                  <a:cubicBezTo>
                    <a:pt x="f56" y="f4"/>
                    <a:pt x="f57" y="f58"/>
                    <a:pt x="f57" y="f51"/>
                  </a:cubicBezTo>
                  <a:lnTo>
                    <a:pt x="f57" y="f50"/>
                  </a:lnTo>
                  <a:cubicBezTo>
                    <a:pt x="f59" y="f60"/>
                    <a:pt x="f61" y="f62"/>
                    <a:pt x="f63" y="f62"/>
                  </a:cubicBezTo>
                  <a:lnTo>
                    <a:pt x="f64" y="f62"/>
                  </a:lnTo>
                  <a:cubicBezTo>
                    <a:pt x="f65" y="f62"/>
                    <a:pt x="f66" y="f67"/>
                    <a:pt x="f68" y="f69"/>
                  </a:cubicBezTo>
                  <a:cubicBezTo>
                    <a:pt x="f70" y="f71"/>
                    <a:pt x="f72" y="f73"/>
                    <a:pt x="f74" y="f73"/>
                  </a:cubicBezTo>
                  <a:cubicBezTo>
                    <a:pt x="f75" y="f73"/>
                    <a:pt x="f76" y="f77"/>
                    <a:pt x="f78" y="f41"/>
                  </a:cubicBezTo>
                  <a:lnTo>
                    <a:pt x="f79" y="f80"/>
                  </a:lnTo>
                  <a:lnTo>
                    <a:pt x="f81" y="f41"/>
                  </a:lnTo>
                  <a:cubicBezTo>
                    <a:pt x="f82" y="f40"/>
                    <a:pt x="f83" y="f37"/>
                    <a:pt x="f36" y="f3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93" name="Google Shape;10113;p74">
            <a:extLst>
              <a:ext uri="{FF2B5EF4-FFF2-40B4-BE49-F238E27FC236}">
                <a16:creationId xmlns:a16="http://schemas.microsoft.com/office/drawing/2014/main" id="{84128EB6-F606-28D9-35C4-256FCA4744FC}"/>
              </a:ext>
            </a:extLst>
          </p:cNvPr>
          <p:cNvSpPr/>
          <p:nvPr/>
        </p:nvSpPr>
        <p:spPr>
          <a:xfrm>
            <a:off x="3834246" y="3014569"/>
            <a:ext cx="395670" cy="417039"/>
          </a:xfrm>
          <a:custGeom>
            <a:avLst/>
            <a:gdLst>
              <a:gd name="f0" fmla="val w"/>
              <a:gd name="f1" fmla="val h"/>
              <a:gd name="f2" fmla="val 0"/>
              <a:gd name="f3" fmla="val 12760"/>
              <a:gd name="f4" fmla="val 12619"/>
              <a:gd name="f5" fmla="val 10082"/>
              <a:gd name="f6" fmla="val 2190"/>
              <a:gd name="f7" fmla="val 11027"/>
              <a:gd name="f8" fmla="val 2726"/>
              <a:gd name="f9" fmla="val 8948"/>
              <a:gd name="f10" fmla="val 6317"/>
              <a:gd name="f11" fmla="val 8003"/>
              <a:gd name="f12" fmla="val 5781"/>
              <a:gd name="f13" fmla="val 8349"/>
              <a:gd name="f14" fmla="val 5151"/>
              <a:gd name="f15" fmla="val 9704"/>
              <a:gd name="f16" fmla="val 2820"/>
              <a:gd name="f17" fmla="val 7813"/>
              <a:gd name="f18" fmla="val 6601"/>
              <a:gd name="f19" fmla="val 8318"/>
              <a:gd name="f20" fmla="val 6916"/>
              <a:gd name="f21" fmla="val 7782"/>
              <a:gd name="f22" fmla="val 7262"/>
              <a:gd name="f23" fmla="val 10554"/>
              <a:gd name="f24" fmla="val 8522"/>
              <a:gd name="f25" fmla="val 10806"/>
              <a:gd name="f26" fmla="val 10964"/>
              <a:gd name="f27" fmla="val 8711"/>
              <a:gd name="f28" fmla="val 8900"/>
              <a:gd name="f29" fmla="val 9153"/>
              <a:gd name="f30" fmla="val 9342"/>
              <a:gd name="f31" fmla="val 5608"/>
              <a:gd name="f32" fmla="val 5356"/>
              <a:gd name="f33" fmla="val 5167"/>
              <a:gd name="f34" fmla="val 8680"/>
              <a:gd name="f35" fmla="val 3088"/>
              <a:gd name="f36" fmla="val 5592"/>
              <a:gd name="f37" fmla="val 3308"/>
              <a:gd name="f38" fmla="val 3497"/>
              <a:gd name="f39" fmla="val 5813"/>
              <a:gd name="f40" fmla="val 6002"/>
              <a:gd name="f41" fmla="val 6286"/>
              <a:gd name="f42" fmla="val 3970"/>
              <a:gd name="f43" fmla="val 6443"/>
              <a:gd name="f44" fmla="val 4348"/>
              <a:gd name="f45" fmla="val 7451"/>
              <a:gd name="f46" fmla="val 7703"/>
              <a:gd name="f47" fmla="val 4159"/>
              <a:gd name="f48" fmla="val 7861"/>
              <a:gd name="f49" fmla="val 3907"/>
              <a:gd name="f50" fmla="val 3655"/>
              <a:gd name="f51" fmla="val 7640"/>
              <a:gd name="f52" fmla="val 7231"/>
              <a:gd name="f53" fmla="val 7010"/>
              <a:gd name="f54" fmla="val 2836"/>
              <a:gd name="f55" fmla="val 2678"/>
              <a:gd name="f56" fmla="val 3025"/>
              <a:gd name="f57" fmla="val 7924"/>
              <a:gd name="f58" fmla="val 3340"/>
              <a:gd name="f59" fmla="val 8176"/>
              <a:gd name="f60" fmla="val 3781"/>
              <a:gd name="f61" fmla="val 8491"/>
              <a:gd name="f62" fmla="val 8869"/>
              <a:gd name="f63" fmla="val 9531"/>
              <a:gd name="f64" fmla="val 10098"/>
              <a:gd name="f65" fmla="val 10539"/>
              <a:gd name="f66" fmla="val 10728"/>
              <a:gd name="f67" fmla="val 11011"/>
              <a:gd name="f68" fmla="val 11232"/>
              <a:gd name="f69" fmla="val 11452"/>
              <a:gd name="f70" fmla="val 2206"/>
              <a:gd name="f71" fmla="val 10570"/>
              <a:gd name="f72" fmla="val 1859"/>
              <a:gd name="f73" fmla="val 9310"/>
              <a:gd name="f74" fmla="val 2048"/>
              <a:gd name="f75" fmla="val 9121"/>
              <a:gd name="f76" fmla="val 2300"/>
              <a:gd name="f77" fmla="val 2521"/>
              <a:gd name="f78" fmla="val 9783"/>
              <a:gd name="f79" fmla="val 2867"/>
              <a:gd name="f80" fmla="val 9940"/>
              <a:gd name="f81" fmla="val 9751"/>
              <a:gd name="f82" fmla="val 3182"/>
              <a:gd name="f83" fmla="val 9089"/>
              <a:gd name="f84" fmla="val 8837"/>
              <a:gd name="f85" fmla="val 2395"/>
              <a:gd name="f86" fmla="val 8113"/>
              <a:gd name="f87" fmla="val 6475"/>
              <a:gd name="f88" fmla="val 5750"/>
              <a:gd name="f89" fmla="val 11200"/>
              <a:gd name="f90" fmla="val 11641"/>
              <a:gd name="f91" fmla="val 11830"/>
              <a:gd name="f92" fmla="val 10933"/>
              <a:gd name="f93" fmla="val 1"/>
              <a:gd name="f94" fmla="val 10599"/>
              <a:gd name="f95" fmla="val 10280"/>
              <a:gd name="f96" fmla="val 176"/>
              <a:gd name="f97" fmla="val 10113"/>
              <a:gd name="f98" fmla="val 489"/>
              <a:gd name="f99" fmla="val 7877"/>
              <a:gd name="f100" fmla="val 4395"/>
              <a:gd name="f101" fmla="val 1229"/>
              <a:gd name="f102" fmla="val 567"/>
              <a:gd name="f103" fmla="val 4931"/>
              <a:gd name="f104" fmla="val 11389"/>
              <a:gd name="f105" fmla="val 12051"/>
              <a:gd name="f106" fmla="val 12618"/>
              <a:gd name="f107" fmla="val 11437"/>
              <a:gd name="f108" fmla="val 12098"/>
              <a:gd name="f109" fmla="val 12697"/>
              <a:gd name="f110" fmla="val 12082"/>
              <a:gd name="f111" fmla="val 12602"/>
              <a:gd name="f112" fmla="val 12067"/>
              <a:gd name="f113" fmla="val 11374"/>
              <a:gd name="f114" fmla="val 12476"/>
              <a:gd name="f115" fmla="val 1875"/>
              <a:gd name="f116" fmla="val 1402"/>
              <a:gd name="f117" fmla="val 804"/>
              <a:gd name="f118" fmla="val 12130"/>
              <a:gd name="f119" fmla="val 583"/>
              <a:gd name="f120" fmla="val 142"/>
              <a:gd name="f121" fmla="val 11277"/>
              <a:gd name="f122" fmla="val 46"/>
              <a:gd name="f123" fmla="val 11103"/>
              <a:gd name="f124" fmla="*/ f0 1 12760"/>
              <a:gd name="f125" fmla="*/ f1 1 12619"/>
              <a:gd name="f126" fmla="val f2"/>
              <a:gd name="f127" fmla="val f3"/>
              <a:gd name="f128" fmla="val f4"/>
              <a:gd name="f129" fmla="+- f128 0 f126"/>
              <a:gd name="f130" fmla="+- f127 0 f126"/>
              <a:gd name="f131" fmla="*/ f130 1 12760"/>
              <a:gd name="f132" fmla="*/ f129 1 12619"/>
              <a:gd name="f133" fmla="*/ f126 1 f131"/>
              <a:gd name="f134" fmla="*/ f127 1 f131"/>
              <a:gd name="f135" fmla="*/ f126 1 f132"/>
              <a:gd name="f136" fmla="*/ f128 1 f132"/>
              <a:gd name="f137" fmla="*/ f133 f124 1"/>
              <a:gd name="f138" fmla="*/ f134 f124 1"/>
              <a:gd name="f139" fmla="*/ f136 f125 1"/>
              <a:gd name="f140" fmla="*/ f135 f1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37" t="f140" r="f138" b="f139"/>
            <a:pathLst>
              <a:path w="12760" h="12619">
                <a:moveTo>
                  <a:pt x="f5" y="f6"/>
                </a:move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cubicBezTo>
                  <a:pt x="f13" y="f14"/>
                  <a:pt x="f15" y="f16"/>
                  <a:pt x="f5" y="f6"/>
                </a:cubicBez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17" y="f18"/>
                </a:lnTo>
                <a:close/>
                <a:moveTo>
                  <a:pt x="f23" y="f24"/>
                </a:moveTo>
                <a:cubicBezTo>
                  <a:pt x="f25" y="f24"/>
                  <a:pt x="f26" y="f27"/>
                  <a:pt x="f26" y="f28"/>
                </a:cubicBezTo>
                <a:cubicBezTo>
                  <a:pt x="f26" y="f29"/>
                  <a:pt x="f25" y="f30"/>
                  <a:pt x="f23" y="f30"/>
                </a:cubicBezTo>
                <a:lnTo>
                  <a:pt x="f31" y="f30"/>
                </a:lnTo>
                <a:cubicBezTo>
                  <a:pt x="f32" y="f30"/>
                  <a:pt x="f33" y="f29"/>
                  <a:pt x="f33" y="f28"/>
                </a:cubicBezTo>
                <a:cubicBezTo>
                  <a:pt x="f33" y="f34"/>
                  <a:pt x="f32" y="f24"/>
                  <a:pt x="f31" y="f24"/>
                </a:cubicBezTo>
                <a:close/>
                <a:moveTo>
                  <a:pt x="f35" y="f36"/>
                </a:moveTo>
                <a:cubicBezTo>
                  <a:pt x="f37" y="f36"/>
                  <a:pt x="f38" y="f39"/>
                  <a:pt x="f38" y="f40"/>
                </a:cubicBezTo>
                <a:lnTo>
                  <a:pt x="f38" y="f41"/>
                </a:lnTo>
                <a:cubicBezTo>
                  <a:pt x="f42" y="f43"/>
                  <a:pt x="f44" y="f20"/>
                  <a:pt x="f44" y="f45"/>
                </a:cubicBezTo>
                <a:cubicBezTo>
                  <a:pt x="f44" y="f46"/>
                  <a:pt x="f47" y="f48"/>
                  <a:pt x="f49" y="f48"/>
                </a:cubicBezTo>
                <a:cubicBezTo>
                  <a:pt x="f50" y="f48"/>
                  <a:pt x="f38" y="f51"/>
                  <a:pt x="f38" y="f45"/>
                </a:cubicBezTo>
                <a:cubicBezTo>
                  <a:pt x="f38" y="f52"/>
                  <a:pt x="f37" y="f53"/>
                  <a:pt x="f35" y="f53"/>
                </a:cubicBezTo>
                <a:cubicBezTo>
                  <a:pt x="f54" y="f53"/>
                  <a:pt x="f55" y="f52"/>
                  <a:pt x="f55" y="f45"/>
                </a:cubicBezTo>
                <a:cubicBezTo>
                  <a:pt x="f55" y="f46"/>
                  <a:pt x="f56" y="f57"/>
                  <a:pt x="f58" y="f59"/>
                </a:cubicBezTo>
                <a:cubicBezTo>
                  <a:pt x="f60" y="f61"/>
                  <a:pt x="f44" y="f62"/>
                  <a:pt x="f44" y="f63"/>
                </a:cubicBezTo>
                <a:cubicBezTo>
                  <a:pt x="f44" y="f64"/>
                  <a:pt x="f42" y="f65"/>
                  <a:pt x="f38" y="f66"/>
                </a:cubicBezTo>
                <a:lnTo>
                  <a:pt x="f38" y="f67"/>
                </a:lnTo>
                <a:cubicBezTo>
                  <a:pt x="f38" y="f68"/>
                  <a:pt x="f37" y="f69"/>
                  <a:pt x="f35" y="f69"/>
                </a:cubicBezTo>
                <a:cubicBezTo>
                  <a:pt x="f54" y="f69"/>
                  <a:pt x="f55" y="f68"/>
                  <a:pt x="f55" y="f67"/>
                </a:cubicBezTo>
                <a:lnTo>
                  <a:pt x="f55" y="f66"/>
                </a:lnTo>
                <a:cubicBezTo>
                  <a:pt x="f70" y="f71"/>
                  <a:pt x="f72" y="f64"/>
                  <a:pt x="f72" y="f63"/>
                </a:cubicBezTo>
                <a:cubicBezTo>
                  <a:pt x="f72" y="f73"/>
                  <a:pt x="f74" y="f75"/>
                  <a:pt x="f76" y="f75"/>
                </a:cubicBezTo>
                <a:cubicBezTo>
                  <a:pt x="f77" y="f75"/>
                  <a:pt x="f55" y="f73"/>
                  <a:pt x="f55" y="f63"/>
                </a:cubicBezTo>
                <a:cubicBezTo>
                  <a:pt x="f55" y="f78"/>
                  <a:pt x="f79" y="f80"/>
                  <a:pt x="f35" y="f80"/>
                </a:cubicBezTo>
                <a:cubicBezTo>
                  <a:pt x="f37" y="f80"/>
                  <a:pt x="f38" y="f81"/>
                  <a:pt x="f38" y="f63"/>
                </a:cubicBezTo>
                <a:cubicBezTo>
                  <a:pt x="f38" y="f73"/>
                  <a:pt x="f82" y="f83"/>
                  <a:pt x="f54" y="f84"/>
                </a:cubicBezTo>
                <a:cubicBezTo>
                  <a:pt x="f85" y="f24"/>
                  <a:pt x="f72" y="f86"/>
                  <a:pt x="f72" y="f45"/>
                </a:cubicBezTo>
                <a:cubicBezTo>
                  <a:pt x="f72" y="f20"/>
                  <a:pt x="f70" y="f87"/>
                  <a:pt x="f55" y="f41"/>
                </a:cubicBezTo>
                <a:lnTo>
                  <a:pt x="f55" y="f40"/>
                </a:lnTo>
                <a:cubicBezTo>
                  <a:pt x="f55" y="f88"/>
                  <a:pt x="f79" y="f36"/>
                  <a:pt x="f35" y="f36"/>
                </a:cubicBezTo>
                <a:close/>
                <a:moveTo>
                  <a:pt x="f23" y="f67"/>
                </a:moveTo>
                <a:cubicBezTo>
                  <a:pt x="f25" y="f67"/>
                  <a:pt x="f26" y="f89"/>
                  <a:pt x="f26" y="f69"/>
                </a:cubicBezTo>
                <a:cubicBezTo>
                  <a:pt x="f26" y="f90"/>
                  <a:pt x="f25" y="f91"/>
                  <a:pt x="f23" y="f91"/>
                </a:cubicBezTo>
                <a:lnTo>
                  <a:pt x="f31" y="f91"/>
                </a:lnTo>
                <a:cubicBezTo>
                  <a:pt x="f32" y="f91"/>
                  <a:pt x="f33" y="f90"/>
                  <a:pt x="f33" y="f69"/>
                </a:cubicBezTo>
                <a:cubicBezTo>
                  <a:pt x="f33" y="f89"/>
                  <a:pt x="f32" y="f67"/>
                  <a:pt x="f31" y="f67"/>
                </a:cubicBezTo>
                <a:close/>
                <a:moveTo>
                  <a:pt x="f92" y="f93"/>
                </a:moveTo>
                <a:cubicBezTo>
                  <a:pt x="f94" y="f93"/>
                  <a:pt x="f95" y="f96"/>
                  <a:pt x="f97" y="f98"/>
                </a:cubicBezTo>
                <a:lnTo>
                  <a:pt x="f99" y="f100"/>
                </a:lnTo>
                <a:lnTo>
                  <a:pt x="f101" y="f100"/>
                </a:lnTo>
                <a:cubicBezTo>
                  <a:pt x="f102" y="f100"/>
                  <a:pt x="f2" y="f103"/>
                  <a:pt x="f2" y="f36"/>
                </a:cubicBezTo>
                <a:lnTo>
                  <a:pt x="f2" y="f104"/>
                </a:lnTo>
                <a:cubicBezTo>
                  <a:pt x="f2" y="f105"/>
                  <a:pt x="f102" y="f106"/>
                  <a:pt x="f101" y="f106"/>
                </a:cubicBezTo>
                <a:lnTo>
                  <a:pt x="f107" y="f106"/>
                </a:lnTo>
                <a:cubicBezTo>
                  <a:pt x="f108" y="f106"/>
                  <a:pt x="f109" y="f110"/>
                  <a:pt x="f109" y="f104"/>
                </a:cubicBezTo>
                <a:lnTo>
                  <a:pt x="f109" y="f36"/>
                </a:lnTo>
                <a:cubicBezTo>
                  <a:pt x="f111" y="f103"/>
                  <a:pt x="f112" y="f100"/>
                  <a:pt x="f113" y="f100"/>
                </a:cubicBezTo>
                <a:lnTo>
                  <a:pt x="f7" y="f100"/>
                </a:lnTo>
                <a:lnTo>
                  <a:pt x="f114" y="f115"/>
                </a:lnTo>
                <a:cubicBezTo>
                  <a:pt x="f3" y="f116"/>
                  <a:pt x="f111" y="f117"/>
                  <a:pt x="f118" y="f119"/>
                </a:cubicBezTo>
                <a:lnTo>
                  <a:pt x="f107" y="f120"/>
                </a:lnTo>
                <a:cubicBezTo>
                  <a:pt x="f121" y="f122"/>
                  <a:pt x="f123" y="f93"/>
                  <a:pt x="f92" y="f93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94" name="Google Shape;10118;p74">
            <a:extLst>
              <a:ext uri="{FF2B5EF4-FFF2-40B4-BE49-F238E27FC236}">
                <a16:creationId xmlns:a16="http://schemas.microsoft.com/office/drawing/2014/main" id="{E370CC31-E7E7-E3C5-1A5A-7C5E3AF559C7}"/>
              </a:ext>
            </a:extLst>
          </p:cNvPr>
          <p:cNvGrpSpPr/>
          <p:nvPr/>
        </p:nvGrpSpPr>
        <p:grpSpPr>
          <a:xfrm>
            <a:off x="7079086" y="2357042"/>
            <a:ext cx="350645" cy="379421"/>
            <a:chOff x="8474320" y="2073136"/>
            <a:chExt cx="350645" cy="379421"/>
          </a:xfrm>
          <a:solidFill>
            <a:schemeClr val="bg2"/>
          </a:solidFill>
        </p:grpSpPr>
        <p:sp>
          <p:nvSpPr>
            <p:cNvPr id="95" name="Google Shape;10119;p74">
              <a:extLst>
                <a:ext uri="{FF2B5EF4-FFF2-40B4-BE49-F238E27FC236}">
                  <a16:creationId xmlns:a16="http://schemas.microsoft.com/office/drawing/2014/main" id="{3A836219-8B26-3179-4F8E-30248C496C0B}"/>
                </a:ext>
              </a:extLst>
            </p:cNvPr>
            <p:cNvSpPr/>
            <p:nvPr/>
          </p:nvSpPr>
          <p:spPr>
            <a:xfrm>
              <a:off x="8474320" y="2353190"/>
              <a:ext cx="101205" cy="993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3309"/>
                <a:gd name="f5" fmla="val 1796"/>
                <a:gd name="f6" fmla="val 851"/>
                <a:gd name="f7" fmla="val 2048"/>
                <a:gd name="f8" fmla="val 2237"/>
                <a:gd name="f9" fmla="val 1071"/>
                <a:gd name="f10" fmla="val 1260"/>
                <a:gd name="f11" fmla="val 1449"/>
                <a:gd name="f12" fmla="val 1701"/>
                <a:gd name="f13" fmla="val 1576"/>
                <a:gd name="f14" fmla="val 1418"/>
                <a:gd name="f15" fmla="val 1481"/>
                <a:gd name="f16" fmla="val 1008"/>
                <a:gd name="f17" fmla="val 2079"/>
                <a:gd name="f18" fmla="val 2741"/>
                <a:gd name="f19" fmla="val 536"/>
                <a:gd name="f20" fmla="val 3308"/>
                <a:gd name="f21" fmla="val 1229"/>
                <a:gd name="f22" fmla="val 2332"/>
                <a:gd name="f23" fmla="val 2993"/>
                <a:gd name="f24" fmla="*/ f0 1 3592"/>
                <a:gd name="f25" fmla="*/ f1 1 3309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3592"/>
                <a:gd name="f32" fmla="*/ f29 1 3309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3592" h="3309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5"/>
                    <a:pt x="f14" y="f10"/>
                  </a:cubicBezTo>
                  <a:cubicBezTo>
                    <a:pt x="f14" y="f16"/>
                    <a:pt x="f13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17"/>
                  </a:lnTo>
                  <a:cubicBezTo>
                    <a:pt x="f2" y="f18"/>
                    <a:pt x="f19" y="f20"/>
                    <a:pt x="f21" y="f20"/>
                  </a:cubicBezTo>
                  <a:lnTo>
                    <a:pt x="f22" y="f20"/>
                  </a:lnTo>
                  <a:cubicBezTo>
                    <a:pt x="f23" y="f20"/>
                    <a:pt x="f3" y="f18"/>
                    <a:pt x="f3" y="f17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6" name="Google Shape;10120;p74">
              <a:extLst>
                <a:ext uri="{FF2B5EF4-FFF2-40B4-BE49-F238E27FC236}">
                  <a16:creationId xmlns:a16="http://schemas.microsoft.com/office/drawing/2014/main" id="{4A534469-DA4E-1AFE-3CAE-BF0EF475B4FD}"/>
                </a:ext>
              </a:extLst>
            </p:cNvPr>
            <p:cNvSpPr/>
            <p:nvPr/>
          </p:nvSpPr>
          <p:spPr>
            <a:xfrm>
              <a:off x="8475189" y="2073136"/>
              <a:ext cx="101233" cy="2554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3"/>
                <a:gd name="f4" fmla="val 8508"/>
                <a:gd name="f5" fmla="val 1734"/>
                <a:gd name="f6" fmla="val 1607"/>
                <a:gd name="f7" fmla="val 1923"/>
                <a:gd name="f8" fmla="val 2175"/>
                <a:gd name="f9" fmla="val 1797"/>
                <a:gd name="f10" fmla="val 2049"/>
                <a:gd name="f11" fmla="val 7278"/>
                <a:gd name="f12" fmla="val 7499"/>
                <a:gd name="f13" fmla="val 1986"/>
                <a:gd name="f14" fmla="val 7656"/>
                <a:gd name="f15" fmla="val 1513"/>
                <a:gd name="f16" fmla="val 1356"/>
                <a:gd name="f17" fmla="val 7467"/>
                <a:gd name="f18" fmla="val 1545"/>
                <a:gd name="f19" fmla="val 1230"/>
                <a:gd name="f20" fmla="val 1"/>
                <a:gd name="f21" fmla="val 568"/>
                <a:gd name="f22" fmla="val 536"/>
                <a:gd name="f23" fmla="val 1198"/>
                <a:gd name="f24" fmla="val 8507"/>
                <a:gd name="f25" fmla="val 3561"/>
                <a:gd name="f26" fmla="val 2994"/>
                <a:gd name="f27" fmla="val 2332"/>
                <a:gd name="f28" fmla="*/ f0 1 3593"/>
                <a:gd name="f29" fmla="*/ f1 1 8508"/>
                <a:gd name="f30" fmla="val f2"/>
                <a:gd name="f31" fmla="val f3"/>
                <a:gd name="f32" fmla="val f4"/>
                <a:gd name="f33" fmla="+- f32 0 f30"/>
                <a:gd name="f34" fmla="+- f31 0 f30"/>
                <a:gd name="f35" fmla="*/ f34 1 3593"/>
                <a:gd name="f36" fmla="*/ f33 1 8508"/>
                <a:gd name="f37" fmla="*/ f30 1 f35"/>
                <a:gd name="f38" fmla="*/ f31 1 f35"/>
                <a:gd name="f39" fmla="*/ f30 1 f36"/>
                <a:gd name="f40" fmla="*/ f32 1 f36"/>
                <a:gd name="f41" fmla="*/ f37 f28 1"/>
                <a:gd name="f42" fmla="*/ f38 f28 1"/>
                <a:gd name="f43" fmla="*/ f40 f29 1"/>
                <a:gd name="f44" fmla="*/ f39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" t="f44" r="f42" b="f43"/>
              <a:pathLst>
                <a:path w="3593" h="850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5" y="f14"/>
                  </a:cubicBezTo>
                  <a:cubicBezTo>
                    <a:pt x="f15" y="f14"/>
                    <a:pt x="f16" y="f17"/>
                    <a:pt x="f16" y="f11"/>
                  </a:cubicBezTo>
                  <a:lnTo>
                    <a:pt x="f16" y="f10"/>
                  </a:lnTo>
                  <a:cubicBezTo>
                    <a:pt x="f16" y="f9"/>
                    <a:pt x="f18" y="f6"/>
                    <a:pt x="f5" y="f6"/>
                  </a:cubicBezTo>
                  <a:close/>
                  <a:moveTo>
                    <a:pt x="f19" y="f20"/>
                  </a:moveTo>
                  <a:cubicBezTo>
                    <a:pt x="f21" y="f20"/>
                    <a:pt x="f20" y="f22"/>
                    <a:pt x="f20" y="f23"/>
                  </a:cubicBezTo>
                  <a:lnTo>
                    <a:pt x="f20" y="f24"/>
                  </a:lnTo>
                  <a:lnTo>
                    <a:pt x="f3" y="f24"/>
                  </a:lnTo>
                  <a:lnTo>
                    <a:pt x="f3" y="f23"/>
                  </a:lnTo>
                  <a:cubicBezTo>
                    <a:pt x="f25" y="f22"/>
                    <a:pt x="f26" y="f20"/>
                    <a:pt x="f27" y="f20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10121;p74">
              <a:extLst>
                <a:ext uri="{FF2B5EF4-FFF2-40B4-BE49-F238E27FC236}">
                  <a16:creationId xmlns:a16="http://schemas.microsoft.com/office/drawing/2014/main" id="{51FF2F63-913E-5386-5F6D-35D1F630FB70}"/>
                </a:ext>
              </a:extLst>
            </p:cNvPr>
            <p:cNvSpPr/>
            <p:nvPr/>
          </p:nvSpPr>
          <p:spPr>
            <a:xfrm>
              <a:off x="8598596" y="2353190"/>
              <a:ext cx="101205" cy="993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3309"/>
                <a:gd name="f5" fmla="val 1796"/>
                <a:gd name="f6" fmla="val 851"/>
                <a:gd name="f7" fmla="val 2048"/>
                <a:gd name="f8" fmla="val 2205"/>
                <a:gd name="f9" fmla="val 1071"/>
                <a:gd name="f10" fmla="val 1260"/>
                <a:gd name="f11" fmla="val 1449"/>
                <a:gd name="f12" fmla="val 2016"/>
                <a:gd name="f13" fmla="val 1701"/>
                <a:gd name="f14" fmla="val 1575"/>
                <a:gd name="f15" fmla="val 1386"/>
                <a:gd name="f16" fmla="val 1481"/>
                <a:gd name="f17" fmla="val 1008"/>
                <a:gd name="f18" fmla="val 2079"/>
                <a:gd name="f19" fmla="val 2741"/>
                <a:gd name="f20" fmla="val 536"/>
                <a:gd name="f21" fmla="val 3308"/>
                <a:gd name="f22" fmla="val 2363"/>
                <a:gd name="f23" fmla="val 3025"/>
                <a:gd name="f24" fmla="*/ f0 1 3592"/>
                <a:gd name="f25" fmla="*/ f1 1 3309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3592"/>
                <a:gd name="f32" fmla="*/ f29 1 3309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3592" h="3309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5" y="f13"/>
                  </a:cubicBezTo>
                  <a:cubicBezTo>
                    <a:pt x="f14" y="f13"/>
                    <a:pt x="f15" y="f16"/>
                    <a:pt x="f15" y="f10"/>
                  </a:cubicBezTo>
                  <a:cubicBezTo>
                    <a:pt x="f15" y="f17"/>
                    <a:pt x="f14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18"/>
                  </a:lnTo>
                  <a:cubicBezTo>
                    <a:pt x="f2" y="f19"/>
                    <a:pt x="f20" y="f21"/>
                    <a:pt x="f10" y="f21"/>
                  </a:cubicBezTo>
                  <a:lnTo>
                    <a:pt x="f22" y="f21"/>
                  </a:lnTo>
                  <a:cubicBezTo>
                    <a:pt x="f23" y="f21"/>
                    <a:pt x="f3" y="f19"/>
                    <a:pt x="f3" y="f18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8" name="Google Shape;10122;p74">
              <a:extLst>
                <a:ext uri="{FF2B5EF4-FFF2-40B4-BE49-F238E27FC236}">
                  <a16:creationId xmlns:a16="http://schemas.microsoft.com/office/drawing/2014/main" id="{6182975B-B343-E45A-9EB3-886F6C92B154}"/>
                </a:ext>
              </a:extLst>
            </p:cNvPr>
            <p:cNvSpPr/>
            <p:nvPr/>
          </p:nvSpPr>
          <p:spPr>
            <a:xfrm>
              <a:off x="8598596" y="2073136"/>
              <a:ext cx="101205" cy="2554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8508"/>
                <a:gd name="f5" fmla="val 1796"/>
                <a:gd name="f6" fmla="val 1607"/>
                <a:gd name="f7" fmla="val 2048"/>
                <a:gd name="f8" fmla="val 2205"/>
                <a:gd name="f9" fmla="val 1797"/>
                <a:gd name="f10" fmla="val 2049"/>
                <a:gd name="f11" fmla="val 7278"/>
                <a:gd name="f12" fmla="val 7499"/>
                <a:gd name="f13" fmla="val 2016"/>
                <a:gd name="f14" fmla="val 7656"/>
                <a:gd name="f15" fmla="val 1386"/>
                <a:gd name="f16" fmla="val 7467"/>
                <a:gd name="f17" fmla="val 1575"/>
                <a:gd name="f18" fmla="val 1260"/>
                <a:gd name="f19" fmla="val 1"/>
                <a:gd name="f20" fmla="val 599"/>
                <a:gd name="f21" fmla="val 536"/>
                <a:gd name="f22" fmla="val 1198"/>
                <a:gd name="f23" fmla="val 8507"/>
                <a:gd name="f24" fmla="val 3025"/>
                <a:gd name="f25" fmla="val 2363"/>
                <a:gd name="f26" fmla="*/ f0 1 3592"/>
                <a:gd name="f27" fmla="*/ f1 1 8508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3592"/>
                <a:gd name="f34" fmla="*/ f31 1 8508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3592" h="850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5" y="f14"/>
                  </a:cubicBezTo>
                  <a:cubicBezTo>
                    <a:pt x="f6" y="f14"/>
                    <a:pt x="f15" y="f16"/>
                    <a:pt x="f15" y="f11"/>
                  </a:cubicBezTo>
                  <a:lnTo>
                    <a:pt x="f15" y="f10"/>
                  </a:lnTo>
                  <a:cubicBezTo>
                    <a:pt x="f15" y="f9"/>
                    <a:pt x="f17" y="f6"/>
                    <a:pt x="f5" y="f6"/>
                  </a:cubicBezTo>
                  <a:close/>
                  <a:moveTo>
                    <a:pt x="f18" y="f19"/>
                  </a:moveTo>
                  <a:cubicBezTo>
                    <a:pt x="f20" y="f19"/>
                    <a:pt x="f2" y="f21"/>
                    <a:pt x="f2" y="f22"/>
                  </a:cubicBezTo>
                  <a:lnTo>
                    <a:pt x="f2" y="f23"/>
                  </a:lnTo>
                  <a:lnTo>
                    <a:pt x="f3" y="f23"/>
                  </a:lnTo>
                  <a:lnTo>
                    <a:pt x="f3" y="f22"/>
                  </a:lnTo>
                  <a:cubicBezTo>
                    <a:pt x="f3" y="f21"/>
                    <a:pt x="f24" y="f19"/>
                    <a:pt x="f25" y="f19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9" name="Google Shape;10123;p74">
              <a:extLst>
                <a:ext uri="{FF2B5EF4-FFF2-40B4-BE49-F238E27FC236}">
                  <a16:creationId xmlns:a16="http://schemas.microsoft.com/office/drawing/2014/main" id="{896911E9-332C-7ADE-675C-CBB856B8208C}"/>
                </a:ext>
              </a:extLst>
            </p:cNvPr>
            <p:cNvSpPr/>
            <p:nvPr/>
          </p:nvSpPr>
          <p:spPr>
            <a:xfrm>
              <a:off x="8721986" y="2353190"/>
              <a:ext cx="101205" cy="993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3309"/>
                <a:gd name="f5" fmla="val 1828"/>
                <a:gd name="f6" fmla="val 851"/>
                <a:gd name="f7" fmla="val 2080"/>
                <a:gd name="f8" fmla="val 2269"/>
                <a:gd name="f9" fmla="val 1071"/>
                <a:gd name="f10" fmla="val 1260"/>
                <a:gd name="f11" fmla="val 1449"/>
                <a:gd name="f12" fmla="val 1701"/>
                <a:gd name="f13" fmla="val 1607"/>
                <a:gd name="f14" fmla="val 1450"/>
                <a:gd name="f15" fmla="val 1481"/>
                <a:gd name="f16" fmla="val 1008"/>
                <a:gd name="f17" fmla="val 2079"/>
                <a:gd name="f18" fmla="val 32"/>
                <a:gd name="f19" fmla="val 2741"/>
                <a:gd name="f20" fmla="val 567"/>
                <a:gd name="f21" fmla="val 3308"/>
                <a:gd name="f22" fmla="val 1261"/>
                <a:gd name="f23" fmla="val 2363"/>
                <a:gd name="f24" fmla="val 3025"/>
                <a:gd name="f25" fmla="*/ f0 1 3592"/>
                <a:gd name="f26" fmla="*/ f1 1 330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3592"/>
                <a:gd name="f33" fmla="*/ f30 1 330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3592" h="3309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5"/>
                    <a:pt x="f14" y="f10"/>
                  </a:cubicBezTo>
                  <a:cubicBezTo>
                    <a:pt x="f14" y="f16"/>
                    <a:pt x="f13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17"/>
                  </a:lnTo>
                  <a:lnTo>
                    <a:pt x="f18" y="f17"/>
                  </a:lnTo>
                  <a:cubicBezTo>
                    <a:pt x="f18" y="f19"/>
                    <a:pt x="f20" y="f21"/>
                    <a:pt x="f22" y="f21"/>
                  </a:cubicBezTo>
                  <a:lnTo>
                    <a:pt x="f23" y="f21"/>
                  </a:lnTo>
                  <a:cubicBezTo>
                    <a:pt x="f24" y="f21"/>
                    <a:pt x="f3" y="f19"/>
                    <a:pt x="f3" y="f17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0" name="Google Shape;10124;p74">
              <a:extLst>
                <a:ext uri="{FF2B5EF4-FFF2-40B4-BE49-F238E27FC236}">
                  <a16:creationId xmlns:a16="http://schemas.microsoft.com/office/drawing/2014/main" id="{621774ED-0DE8-36F1-2878-F66E65A1D528}"/>
                </a:ext>
              </a:extLst>
            </p:cNvPr>
            <p:cNvSpPr/>
            <p:nvPr/>
          </p:nvSpPr>
          <p:spPr>
            <a:xfrm>
              <a:off x="8723760" y="2073136"/>
              <a:ext cx="101205" cy="2554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8508"/>
                <a:gd name="f5" fmla="val 1733"/>
                <a:gd name="f6" fmla="val 1607"/>
                <a:gd name="f7" fmla="val 1922"/>
                <a:gd name="f8" fmla="val 2174"/>
                <a:gd name="f9" fmla="val 1797"/>
                <a:gd name="f10" fmla="val 2049"/>
                <a:gd name="f11" fmla="val 7278"/>
                <a:gd name="f12" fmla="val 7499"/>
                <a:gd name="f13" fmla="val 1985"/>
                <a:gd name="f14" fmla="val 7656"/>
                <a:gd name="f15" fmla="val 1513"/>
                <a:gd name="f16" fmla="val 1355"/>
                <a:gd name="f17" fmla="val 7467"/>
                <a:gd name="f18" fmla="val 1544"/>
                <a:gd name="f19" fmla="val 1229"/>
                <a:gd name="f20" fmla="val 1"/>
                <a:gd name="f21" fmla="val 567"/>
                <a:gd name="f22" fmla="val 536"/>
                <a:gd name="f23" fmla="val 1198"/>
                <a:gd name="f24" fmla="val 8507"/>
                <a:gd name="f25" fmla="val 3560"/>
                <a:gd name="f26" fmla="val 2993"/>
                <a:gd name="f27" fmla="val 2332"/>
                <a:gd name="f28" fmla="*/ f0 1 3592"/>
                <a:gd name="f29" fmla="*/ f1 1 8508"/>
                <a:gd name="f30" fmla="val f2"/>
                <a:gd name="f31" fmla="val f3"/>
                <a:gd name="f32" fmla="val f4"/>
                <a:gd name="f33" fmla="+- f32 0 f30"/>
                <a:gd name="f34" fmla="+- f31 0 f30"/>
                <a:gd name="f35" fmla="*/ f34 1 3592"/>
                <a:gd name="f36" fmla="*/ f33 1 8508"/>
                <a:gd name="f37" fmla="*/ f30 1 f35"/>
                <a:gd name="f38" fmla="*/ f31 1 f35"/>
                <a:gd name="f39" fmla="*/ f30 1 f36"/>
                <a:gd name="f40" fmla="*/ f32 1 f36"/>
                <a:gd name="f41" fmla="*/ f37 f28 1"/>
                <a:gd name="f42" fmla="*/ f38 f28 1"/>
                <a:gd name="f43" fmla="*/ f40 f29 1"/>
                <a:gd name="f44" fmla="*/ f39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" t="f44" r="f42" b="f43"/>
              <a:pathLst>
                <a:path w="3592" h="850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5" y="f14"/>
                  </a:cubicBezTo>
                  <a:cubicBezTo>
                    <a:pt x="f15" y="f14"/>
                    <a:pt x="f16" y="f17"/>
                    <a:pt x="f16" y="f11"/>
                  </a:cubicBezTo>
                  <a:lnTo>
                    <a:pt x="f16" y="f10"/>
                  </a:lnTo>
                  <a:cubicBezTo>
                    <a:pt x="f16" y="f9"/>
                    <a:pt x="f18" y="f6"/>
                    <a:pt x="f5" y="f6"/>
                  </a:cubicBezTo>
                  <a:close/>
                  <a:moveTo>
                    <a:pt x="f19" y="f20"/>
                  </a:moveTo>
                  <a:cubicBezTo>
                    <a:pt x="f21" y="f20"/>
                    <a:pt x="f2" y="f22"/>
                    <a:pt x="f2" y="f23"/>
                  </a:cubicBezTo>
                  <a:lnTo>
                    <a:pt x="f2" y="f24"/>
                  </a:lnTo>
                  <a:lnTo>
                    <a:pt x="f3" y="f24"/>
                  </a:lnTo>
                  <a:lnTo>
                    <a:pt x="f3" y="f23"/>
                  </a:lnTo>
                  <a:cubicBezTo>
                    <a:pt x="f25" y="f22"/>
                    <a:pt x="f26" y="f20"/>
                    <a:pt x="f27" y="f20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1" name="Google Shape;10129;p74">
            <a:extLst>
              <a:ext uri="{FF2B5EF4-FFF2-40B4-BE49-F238E27FC236}">
                <a16:creationId xmlns:a16="http://schemas.microsoft.com/office/drawing/2014/main" id="{AB4442EB-0A44-B1A4-6DA0-EAB99EBED0E8}"/>
              </a:ext>
            </a:extLst>
          </p:cNvPr>
          <p:cNvGrpSpPr/>
          <p:nvPr/>
        </p:nvGrpSpPr>
        <p:grpSpPr>
          <a:xfrm>
            <a:off x="4471052" y="1494251"/>
            <a:ext cx="427692" cy="535545"/>
            <a:chOff x="5866287" y="1210345"/>
            <a:chExt cx="427692" cy="535545"/>
          </a:xfrm>
          <a:solidFill>
            <a:schemeClr val="bg2"/>
          </a:solidFill>
        </p:grpSpPr>
        <p:sp>
          <p:nvSpPr>
            <p:cNvPr id="102" name="Google Shape;10130;p74">
              <a:extLst>
                <a:ext uri="{FF2B5EF4-FFF2-40B4-BE49-F238E27FC236}">
                  <a16:creationId xmlns:a16="http://schemas.microsoft.com/office/drawing/2014/main" id="{9CD4FE4B-0563-7C80-AE56-E7C3ACA9A225}"/>
                </a:ext>
              </a:extLst>
            </p:cNvPr>
            <p:cNvSpPr/>
            <p:nvPr/>
          </p:nvSpPr>
          <p:spPr>
            <a:xfrm>
              <a:off x="5866287" y="1522594"/>
              <a:ext cx="427692" cy="1528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807"/>
                <a:gd name="f4" fmla="val 3624"/>
                <a:gd name="f5" fmla="val 2111"/>
                <a:gd name="f6" fmla="val 1"/>
                <a:gd name="f7" fmla="val 945"/>
                <a:gd name="f8" fmla="val 946"/>
                <a:gd name="f9" fmla="val 2080"/>
                <a:gd name="f10" fmla="val 3183"/>
                <a:gd name="f11" fmla="val 3435"/>
                <a:gd name="f12" fmla="val 221"/>
                <a:gd name="f13" fmla="val 441"/>
                <a:gd name="f14" fmla="val 10365"/>
                <a:gd name="f15" fmla="val 10618"/>
                <a:gd name="f16" fmla="val 9861"/>
                <a:gd name="f17" fmla="val 8727"/>
                <a:gd name="f18" fmla="*/ f0 1 10807"/>
                <a:gd name="f19" fmla="*/ f1 1 3624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10807"/>
                <a:gd name="f26" fmla="*/ f23 1 3624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10807" h="3624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4"/>
                    <a:pt x="f13" y="f4"/>
                  </a:cubicBezTo>
                  <a:lnTo>
                    <a:pt x="f14" y="f4"/>
                  </a:lnTo>
                  <a:cubicBezTo>
                    <a:pt x="f15" y="f4"/>
                    <a:pt x="f3" y="f11"/>
                    <a:pt x="f3" y="f10"/>
                  </a:cubicBezTo>
                  <a:lnTo>
                    <a:pt x="f3" y="f9"/>
                  </a:lnTo>
                  <a:cubicBezTo>
                    <a:pt x="f3" y="f8"/>
                    <a:pt x="f16" y="f6"/>
                    <a:pt x="f17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3" name="Google Shape;10131;p74">
              <a:extLst>
                <a:ext uri="{FF2B5EF4-FFF2-40B4-BE49-F238E27FC236}">
                  <a16:creationId xmlns:a16="http://schemas.microsoft.com/office/drawing/2014/main" id="{D9536371-6950-8882-A0DA-7E67337CE987}"/>
                </a:ext>
              </a:extLst>
            </p:cNvPr>
            <p:cNvSpPr/>
            <p:nvPr/>
          </p:nvSpPr>
          <p:spPr>
            <a:xfrm>
              <a:off x="5901190" y="1709955"/>
              <a:ext cx="360374" cy="359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106"/>
                <a:gd name="f4" fmla="val 852"/>
                <a:gd name="f5" fmla="val 1"/>
                <a:gd name="f6" fmla="val 442"/>
                <a:gd name="f7" fmla="val 694"/>
                <a:gd name="f8" fmla="val 190"/>
                <a:gd name="f9" fmla="val 851"/>
                <a:gd name="f10" fmla="val 8696"/>
                <a:gd name="f11" fmla="val 8948"/>
                <a:gd name="f12" fmla="val 9105"/>
                <a:gd name="f13" fmla="val 631"/>
                <a:gd name="f14" fmla="*/ f0 1 9106"/>
                <a:gd name="f15" fmla="*/ f1 1 852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9106"/>
                <a:gd name="f22" fmla="*/ f19 1 852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9106" h="852">
                  <a:moveTo>
                    <a:pt x="f2" y="f5"/>
                  </a:moveTo>
                  <a:lnTo>
                    <a:pt x="f2" y="f6"/>
                  </a:lnTo>
                  <a:cubicBezTo>
                    <a:pt x="f2" y="f7"/>
                    <a:pt x="f8" y="f9"/>
                    <a:pt x="f6" y="f9"/>
                  </a:cubicBezTo>
                  <a:lnTo>
                    <a:pt x="f10" y="f9"/>
                  </a:lnTo>
                  <a:cubicBezTo>
                    <a:pt x="f11" y="f9"/>
                    <a:pt x="f12" y="f13"/>
                    <a:pt x="f12" y="f6"/>
                  </a:cubicBezTo>
                  <a:lnTo>
                    <a:pt x="f12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4" name="Google Shape;10132;p74">
              <a:extLst>
                <a:ext uri="{FF2B5EF4-FFF2-40B4-BE49-F238E27FC236}">
                  <a16:creationId xmlns:a16="http://schemas.microsoft.com/office/drawing/2014/main" id="{3C1A3AD2-F7C9-841E-EECD-CABC25D4D701}"/>
                </a:ext>
              </a:extLst>
            </p:cNvPr>
            <p:cNvSpPr/>
            <p:nvPr/>
          </p:nvSpPr>
          <p:spPr>
            <a:xfrm>
              <a:off x="5964786" y="1210345"/>
              <a:ext cx="229422" cy="27910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97"/>
                <a:gd name="f4" fmla="val 6617"/>
                <a:gd name="f5" fmla="val 2930"/>
                <a:gd name="f6" fmla="val 1292"/>
                <a:gd name="f7" fmla="val 2867"/>
                <a:gd name="f8" fmla="val 32"/>
                <a:gd name="f9" fmla="val 3812"/>
                <a:gd name="f10" fmla="val 504"/>
                <a:gd name="f11" fmla="val 4694"/>
                <a:gd name="f12" fmla="val 1260"/>
                <a:gd name="f13" fmla="val 5230"/>
                <a:gd name="f14" fmla="val 6616"/>
                <a:gd name="f15" fmla="val 4568"/>
                <a:gd name="f16" fmla="val 5356"/>
                <a:gd name="f17" fmla="val 4505"/>
                <a:gd name="f18" fmla="*/ f0 1 5797"/>
                <a:gd name="f19" fmla="*/ f1 1 6617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5797"/>
                <a:gd name="f26" fmla="*/ f23 1 6617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5797" h="6617">
                  <a:moveTo>
                    <a:pt x="f5" y="f2"/>
                  </a:moveTo>
                  <a:cubicBezTo>
                    <a:pt x="f6" y="f2"/>
                    <a:pt x="f2" y="f6"/>
                    <a:pt x="f2" y="f7"/>
                  </a:cubicBezTo>
                  <a:cubicBezTo>
                    <a:pt x="f8" y="f9"/>
                    <a:pt x="f10" y="f11"/>
                    <a:pt x="f12" y="f13"/>
                  </a:cubicBezTo>
                  <a:lnTo>
                    <a:pt x="f12" y="f14"/>
                  </a:lnTo>
                  <a:lnTo>
                    <a:pt x="f15" y="f14"/>
                  </a:lnTo>
                  <a:lnTo>
                    <a:pt x="f15" y="f13"/>
                  </a:lnTo>
                  <a:cubicBezTo>
                    <a:pt x="f16" y="f11"/>
                    <a:pt x="f3" y="f9"/>
                    <a:pt x="f3" y="f7"/>
                  </a:cubicBezTo>
                  <a:cubicBezTo>
                    <a:pt x="f3" y="f12"/>
                    <a:pt x="f17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5" name="Google Shape;10154;p74">
            <a:extLst>
              <a:ext uri="{FF2B5EF4-FFF2-40B4-BE49-F238E27FC236}">
                <a16:creationId xmlns:a16="http://schemas.microsoft.com/office/drawing/2014/main" id="{8C7987E7-BCBB-0142-E318-A129680B0319}"/>
              </a:ext>
            </a:extLst>
          </p:cNvPr>
          <p:cNvGrpSpPr/>
          <p:nvPr/>
        </p:nvGrpSpPr>
        <p:grpSpPr>
          <a:xfrm>
            <a:off x="4548247" y="3014249"/>
            <a:ext cx="392752" cy="418456"/>
            <a:chOff x="5943481" y="2730343"/>
            <a:chExt cx="392752" cy="418456"/>
          </a:xfrm>
          <a:solidFill>
            <a:schemeClr val="bg2"/>
          </a:solidFill>
        </p:grpSpPr>
        <p:sp>
          <p:nvSpPr>
            <p:cNvPr id="106" name="Google Shape;10155;p74">
              <a:extLst>
                <a:ext uri="{FF2B5EF4-FFF2-40B4-BE49-F238E27FC236}">
                  <a16:creationId xmlns:a16="http://schemas.microsoft.com/office/drawing/2014/main" id="{B1D75BEB-C4B3-5592-906F-FA85AE29A8BD}"/>
                </a:ext>
              </a:extLst>
            </p:cNvPr>
            <p:cNvSpPr/>
            <p:nvPr/>
          </p:nvSpPr>
          <p:spPr>
            <a:xfrm>
              <a:off x="5989402" y="2730343"/>
              <a:ext cx="292132" cy="4184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21"/>
                <a:gd name="f4" fmla="val 12662"/>
                <a:gd name="f5" fmla="val 4821"/>
                <a:gd name="f6" fmla="val 1666"/>
                <a:gd name="f7" fmla="val 5073"/>
                <a:gd name="f8" fmla="val 5262"/>
                <a:gd name="f9" fmla="val 1886"/>
                <a:gd name="f10" fmla="val 2075"/>
                <a:gd name="f11" fmla="val 2359"/>
                <a:gd name="f12" fmla="val 5734"/>
                <a:gd name="f13" fmla="val 2485"/>
                <a:gd name="f14" fmla="val 6081"/>
                <a:gd name="f15" fmla="val 2989"/>
                <a:gd name="f16" fmla="val 3525"/>
                <a:gd name="f17" fmla="val 3777"/>
                <a:gd name="f18" fmla="val 5892"/>
                <a:gd name="f19" fmla="val 3934"/>
                <a:gd name="f20" fmla="val 5640"/>
                <a:gd name="f21" fmla="val 5419"/>
                <a:gd name="f22" fmla="val 3714"/>
                <a:gd name="f23" fmla="val 3273"/>
                <a:gd name="f24" fmla="val 3084"/>
                <a:gd name="f25" fmla="val 4569"/>
                <a:gd name="f26" fmla="val 4411"/>
                <a:gd name="f27" fmla="val 4789"/>
                <a:gd name="f28" fmla="val 3997"/>
                <a:gd name="f29" fmla="val 5104"/>
                <a:gd name="f30" fmla="val 4249"/>
                <a:gd name="f31" fmla="val 5514"/>
                <a:gd name="f32" fmla="val 4564"/>
                <a:gd name="f33" fmla="val 4942"/>
                <a:gd name="f34" fmla="val 5604"/>
                <a:gd name="f35" fmla="val 6171"/>
                <a:gd name="f36" fmla="val 6612"/>
                <a:gd name="f37" fmla="val 6801"/>
                <a:gd name="f38" fmla="val 7085"/>
                <a:gd name="f39" fmla="val 7305"/>
                <a:gd name="f40" fmla="val 5041"/>
                <a:gd name="f41" fmla="val 7463"/>
                <a:gd name="f42" fmla="val 7274"/>
                <a:gd name="f43" fmla="val 3938"/>
                <a:gd name="f44" fmla="val 6644"/>
                <a:gd name="f45" fmla="val 3592"/>
                <a:gd name="f46" fmla="val 5383"/>
                <a:gd name="f47" fmla="val 3781"/>
                <a:gd name="f48" fmla="val 5194"/>
                <a:gd name="f49" fmla="val 4033"/>
                <a:gd name="f50" fmla="val 4253"/>
                <a:gd name="f51" fmla="val 5856"/>
                <a:gd name="f52" fmla="val 4632"/>
                <a:gd name="f53" fmla="val 6014"/>
                <a:gd name="f54" fmla="val 5824"/>
                <a:gd name="f55" fmla="val 4947"/>
                <a:gd name="f56" fmla="val 5131"/>
                <a:gd name="f57" fmla="val 4911"/>
                <a:gd name="f58" fmla="val 4159"/>
                <a:gd name="f59" fmla="val 4596"/>
                <a:gd name="f60" fmla="val 4186"/>
                <a:gd name="f61" fmla="val 2548"/>
                <a:gd name="f62" fmla="val 1823"/>
                <a:gd name="f63" fmla="val 9385"/>
                <a:gd name="f64" fmla="val 10235"/>
                <a:gd name="f65" fmla="val 4801"/>
                <a:gd name="f66" fmla="val 4498"/>
                <a:gd name="f67" fmla="val 4188"/>
                <a:gd name="f68" fmla="val 29"/>
                <a:gd name="f69" fmla="val 3875"/>
                <a:gd name="f70" fmla="val 91"/>
                <a:gd name="f71" fmla="val 2111"/>
                <a:gd name="f72" fmla="val 500"/>
                <a:gd name="f73" fmla="val 693"/>
                <a:gd name="f74" fmla="val 1949"/>
                <a:gd name="f75" fmla="val 378"/>
                <a:gd name="f76" fmla="val 5698"/>
                <a:gd name="f77" fmla="val 1008"/>
                <a:gd name="f78" fmla="val 7652"/>
                <a:gd name="f79" fmla="val 2773"/>
                <a:gd name="f80" fmla="val 8565"/>
                <a:gd name="f81" fmla="val 10582"/>
                <a:gd name="f82" fmla="val 11716"/>
                <a:gd name="f83" fmla="val 3718"/>
                <a:gd name="f84" fmla="val 12661"/>
                <a:gd name="f85" fmla="val 4852"/>
                <a:gd name="f86" fmla="val 5986"/>
                <a:gd name="f87" fmla="val 6963"/>
                <a:gd name="f88" fmla="val 8444"/>
                <a:gd name="f89" fmla="val 7778"/>
                <a:gd name="f90" fmla="val 9420"/>
                <a:gd name="f91" fmla="val 6234"/>
                <a:gd name="f92" fmla="val 4501"/>
                <a:gd name="f93" fmla="val 9392"/>
                <a:gd name="f94" fmla="val 2000"/>
                <a:gd name="f95" fmla="val 7308"/>
                <a:gd name="f96" fmla="*/ f0 1 9421"/>
                <a:gd name="f97" fmla="*/ f1 1 12662"/>
                <a:gd name="f98" fmla="val f2"/>
                <a:gd name="f99" fmla="val f3"/>
                <a:gd name="f100" fmla="val f4"/>
                <a:gd name="f101" fmla="+- f100 0 f98"/>
                <a:gd name="f102" fmla="+- f99 0 f98"/>
                <a:gd name="f103" fmla="*/ f102 1 9421"/>
                <a:gd name="f104" fmla="*/ f101 1 12662"/>
                <a:gd name="f105" fmla="*/ f98 1 f103"/>
                <a:gd name="f106" fmla="*/ f99 1 f103"/>
                <a:gd name="f107" fmla="*/ f98 1 f104"/>
                <a:gd name="f108" fmla="*/ f100 1 f104"/>
                <a:gd name="f109" fmla="*/ f105 f96 1"/>
                <a:gd name="f110" fmla="*/ f106 f96 1"/>
                <a:gd name="f111" fmla="*/ f108 f97 1"/>
                <a:gd name="f112" fmla="*/ f107 f9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9" t="f112" r="f110" b="f111"/>
              <a:pathLst>
                <a:path w="9421" h="1266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8" y="f19"/>
                    <a:pt x="f20" y="f19"/>
                  </a:cubicBezTo>
                  <a:cubicBezTo>
                    <a:pt x="f21" y="f19"/>
                    <a:pt x="f8" y="f22"/>
                    <a:pt x="f8" y="f16"/>
                  </a:cubicBezTo>
                  <a:cubicBezTo>
                    <a:pt x="f8" y="f23"/>
                    <a:pt x="f7" y="f24"/>
                    <a:pt x="f5" y="f24"/>
                  </a:cubicBezTo>
                  <a:cubicBezTo>
                    <a:pt x="f25" y="f24"/>
                    <a:pt x="f26" y="f23"/>
                    <a:pt x="f26" y="f16"/>
                  </a:cubicBezTo>
                  <a:cubicBezTo>
                    <a:pt x="f26" y="f17"/>
                    <a:pt x="f27" y="f28"/>
                    <a:pt x="f29" y="f30"/>
                  </a:cubicBezTo>
                  <a:cubicBezTo>
                    <a:pt x="f31" y="f32"/>
                    <a:pt x="f14" y="f33"/>
                    <a:pt x="f14" y="f34"/>
                  </a:cubicBezTo>
                  <a:cubicBezTo>
                    <a:pt x="f14" y="f35"/>
                    <a:pt x="f12" y="f36"/>
                    <a:pt x="f8" y="f37"/>
                  </a:cubicBezTo>
                  <a:lnTo>
                    <a:pt x="f8" y="f38"/>
                  </a:lnTo>
                  <a:cubicBezTo>
                    <a:pt x="f8" y="f39"/>
                    <a:pt x="f40" y="f41"/>
                    <a:pt x="f5" y="f41"/>
                  </a:cubicBezTo>
                  <a:cubicBezTo>
                    <a:pt x="f25" y="f41"/>
                    <a:pt x="f26" y="f42"/>
                    <a:pt x="f26" y="f38"/>
                  </a:cubicBezTo>
                  <a:lnTo>
                    <a:pt x="f26" y="f37"/>
                  </a:lnTo>
                  <a:cubicBezTo>
                    <a:pt x="f43" y="f44"/>
                    <a:pt x="f45" y="f35"/>
                    <a:pt x="f45" y="f34"/>
                  </a:cubicBezTo>
                  <a:cubicBezTo>
                    <a:pt x="f45" y="f46"/>
                    <a:pt x="f47" y="f48"/>
                    <a:pt x="f49" y="f48"/>
                  </a:cubicBezTo>
                  <a:cubicBezTo>
                    <a:pt x="f50" y="f48"/>
                    <a:pt x="f26" y="f46"/>
                    <a:pt x="f26" y="f34"/>
                  </a:cubicBezTo>
                  <a:cubicBezTo>
                    <a:pt x="f26" y="f51"/>
                    <a:pt x="f52" y="f53"/>
                    <a:pt x="f5" y="f53"/>
                  </a:cubicBezTo>
                  <a:cubicBezTo>
                    <a:pt x="f40" y="f53"/>
                    <a:pt x="f8" y="f54"/>
                    <a:pt x="f8" y="f34"/>
                  </a:cubicBezTo>
                  <a:cubicBezTo>
                    <a:pt x="f8" y="f46"/>
                    <a:pt x="f55" y="f56"/>
                    <a:pt x="f25" y="f57"/>
                  </a:cubicBezTo>
                  <a:cubicBezTo>
                    <a:pt x="f58" y="f59"/>
                    <a:pt x="f45" y="f60"/>
                    <a:pt x="f45" y="f16"/>
                  </a:cubicBezTo>
                  <a:cubicBezTo>
                    <a:pt x="f45" y="f15"/>
                    <a:pt x="f43" y="f61"/>
                    <a:pt x="f26" y="f11"/>
                  </a:cubicBezTo>
                  <a:lnTo>
                    <a:pt x="f26" y="f10"/>
                  </a:lnTo>
                  <a:cubicBezTo>
                    <a:pt x="f26" y="f62"/>
                    <a:pt x="f52" y="f6"/>
                    <a:pt x="f5" y="f6"/>
                  </a:cubicBezTo>
                  <a:close/>
                  <a:moveTo>
                    <a:pt x="f14" y="f63"/>
                  </a:moveTo>
                  <a:lnTo>
                    <a:pt x="f14" y="f64"/>
                  </a:lnTo>
                  <a:lnTo>
                    <a:pt x="f45" y="f64"/>
                  </a:lnTo>
                  <a:lnTo>
                    <a:pt x="f45" y="f63"/>
                  </a:lnTo>
                  <a:close/>
                  <a:moveTo>
                    <a:pt x="f65" y="f2"/>
                  </a:moveTo>
                  <a:cubicBezTo>
                    <a:pt x="f66" y="f2"/>
                    <a:pt x="f67" y="f68"/>
                    <a:pt x="f69" y="f70"/>
                  </a:cubicBezTo>
                  <a:cubicBezTo>
                    <a:pt x="f71" y="f72"/>
                    <a:pt x="f73" y="f74"/>
                    <a:pt x="f75" y="f22"/>
                  </a:cubicBezTo>
                  <a:cubicBezTo>
                    <a:pt x="f2" y="f76"/>
                    <a:pt x="f77" y="f78"/>
                    <a:pt x="f79" y="f80"/>
                  </a:cubicBezTo>
                  <a:lnTo>
                    <a:pt x="f79" y="f81"/>
                  </a:lnTo>
                  <a:cubicBezTo>
                    <a:pt x="f79" y="f82"/>
                    <a:pt x="f83" y="f84"/>
                    <a:pt x="f85" y="f84"/>
                  </a:cubicBezTo>
                  <a:cubicBezTo>
                    <a:pt x="f86" y="f84"/>
                    <a:pt x="f87" y="f82"/>
                    <a:pt x="f87" y="f81"/>
                  </a:cubicBezTo>
                  <a:lnTo>
                    <a:pt x="f87" y="f80"/>
                  </a:lnTo>
                  <a:cubicBezTo>
                    <a:pt x="f88" y="f89"/>
                    <a:pt x="f90" y="f91"/>
                    <a:pt x="f90" y="f92"/>
                  </a:cubicBezTo>
                  <a:cubicBezTo>
                    <a:pt x="f93" y="f94"/>
                    <a:pt x="f95" y="f2"/>
                    <a:pt x="f6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7" name="Google Shape;10156;p74">
              <a:extLst>
                <a:ext uri="{FF2B5EF4-FFF2-40B4-BE49-F238E27FC236}">
                  <a16:creationId xmlns:a16="http://schemas.microsoft.com/office/drawing/2014/main" id="{3B46F441-D1EC-CE1C-543B-C431711D324F}"/>
                </a:ext>
              </a:extLst>
            </p:cNvPr>
            <p:cNvSpPr/>
            <p:nvPr/>
          </p:nvSpPr>
          <p:spPr>
            <a:xfrm>
              <a:off x="5943481" y="2877013"/>
              <a:ext cx="43013" cy="2710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820"/>
                <a:gd name="f5" fmla="val 379"/>
                <a:gd name="f6" fmla="val 158"/>
                <a:gd name="f7" fmla="val 1"/>
                <a:gd name="f8" fmla="val 189"/>
                <a:gd name="f9" fmla="val 378"/>
                <a:gd name="f10" fmla="val 630"/>
                <a:gd name="f11" fmla="val 190"/>
                <a:gd name="f12" fmla="val 819"/>
                <a:gd name="f13" fmla="val 946"/>
                <a:gd name="f14" fmla="val 1166"/>
                <a:gd name="f15" fmla="*/ f0 1 1387"/>
                <a:gd name="f16" fmla="*/ f1 1 82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7"/>
                <a:gd name="f23" fmla="*/ f20 1 820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7" h="82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3" y="f10"/>
                    <a:pt x="f3" y="f9"/>
                  </a:cubicBezTo>
                  <a:cubicBezTo>
                    <a:pt x="f3" y="f6"/>
                    <a:pt x="f14" y="f2"/>
                    <a:pt x="f1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8" name="Google Shape;10157;p74">
              <a:extLst>
                <a:ext uri="{FF2B5EF4-FFF2-40B4-BE49-F238E27FC236}">
                  <a16:creationId xmlns:a16="http://schemas.microsoft.com/office/drawing/2014/main" id="{37D2D678-B7EF-937D-038F-B10145E90625}"/>
                </a:ext>
              </a:extLst>
            </p:cNvPr>
            <p:cNvSpPr/>
            <p:nvPr/>
          </p:nvSpPr>
          <p:spPr>
            <a:xfrm>
              <a:off x="6292233" y="2877013"/>
              <a:ext cx="44000" cy="2710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820"/>
                <a:gd name="f5" fmla="val 442"/>
                <a:gd name="f6" fmla="val 221"/>
                <a:gd name="f7" fmla="val 1"/>
                <a:gd name="f8" fmla="val 189"/>
                <a:gd name="f9" fmla="val 378"/>
                <a:gd name="f10" fmla="val 630"/>
                <a:gd name="f11" fmla="val 819"/>
                <a:gd name="f12" fmla="val 1009"/>
                <a:gd name="f13" fmla="val 1230"/>
                <a:gd name="f14" fmla="val 1387"/>
                <a:gd name="f15" fmla="val 158"/>
                <a:gd name="f16" fmla="*/ f0 1 1419"/>
                <a:gd name="f17" fmla="*/ f1 1 82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419"/>
                <a:gd name="f24" fmla="*/ f21 1 82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419" h="82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6" y="f11"/>
                    <a:pt x="f5" y="f11"/>
                  </a:cubicBezTo>
                  <a:lnTo>
                    <a:pt x="f12" y="f11"/>
                  </a:lnTo>
                  <a:cubicBezTo>
                    <a:pt x="f13" y="f11"/>
                    <a:pt x="f14" y="f10"/>
                    <a:pt x="f14" y="f9"/>
                  </a:cubicBezTo>
                  <a:cubicBezTo>
                    <a:pt x="f3" y="f15"/>
                    <a:pt x="f13" y="f2"/>
                    <a:pt x="f1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9" name="Google Shape;10158;p74">
              <a:extLst>
                <a:ext uri="{FF2B5EF4-FFF2-40B4-BE49-F238E27FC236}">
                  <a16:creationId xmlns:a16="http://schemas.microsoft.com/office/drawing/2014/main" id="{F0356354-BBF2-CC44-B4B7-C0D751B1049F}"/>
                </a:ext>
              </a:extLst>
            </p:cNvPr>
            <p:cNvSpPr/>
            <p:nvPr/>
          </p:nvSpPr>
          <p:spPr>
            <a:xfrm>
              <a:off x="5996223" y="3002194"/>
              <a:ext cx="40096" cy="401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3"/>
                <a:gd name="f4" fmla="val 1214"/>
                <a:gd name="f5" fmla="val 836"/>
                <a:gd name="f6" fmla="val 1"/>
                <a:gd name="f7" fmla="val 725"/>
                <a:gd name="f8" fmla="val 615"/>
                <a:gd name="f9" fmla="val 40"/>
                <a:gd name="f10" fmla="val 536"/>
                <a:gd name="f11" fmla="val 119"/>
                <a:gd name="f12" fmla="val 158"/>
                <a:gd name="f13" fmla="val 497"/>
                <a:gd name="f14" fmla="val 654"/>
                <a:gd name="f15" fmla="val 938"/>
                <a:gd name="f16" fmla="val 1096"/>
                <a:gd name="f17" fmla="val 237"/>
                <a:gd name="f18" fmla="val 1174"/>
                <a:gd name="f19" fmla="val 340"/>
                <a:gd name="f20" fmla="val 442"/>
                <a:gd name="f21" fmla="val 544"/>
                <a:gd name="f22" fmla="val 647"/>
                <a:gd name="f23" fmla="val 1135"/>
                <a:gd name="f24" fmla="val 686"/>
                <a:gd name="f25" fmla="val 528"/>
                <a:gd name="f26" fmla="val 245"/>
                <a:gd name="f27" fmla="val 1056"/>
                <a:gd name="f28" fmla="val 946"/>
                <a:gd name="f29" fmla="*/ f0 1 1293"/>
                <a:gd name="f30" fmla="*/ f1 1 1214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1293"/>
                <a:gd name="f37" fmla="*/ f34 1 1214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1293" h="121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7" y="f16"/>
                  </a:cubicBezTo>
                  <a:lnTo>
                    <a:pt x="f23" y="f24"/>
                  </a:lnTo>
                  <a:cubicBezTo>
                    <a:pt x="f3" y="f25"/>
                    <a:pt x="f3" y="f26"/>
                    <a:pt x="f23" y="f11"/>
                  </a:cubicBezTo>
                  <a:cubicBezTo>
                    <a:pt x="f27" y="f9"/>
                    <a:pt x="f2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0" name="Google Shape;10159;p74">
              <a:extLst>
                <a:ext uri="{FF2B5EF4-FFF2-40B4-BE49-F238E27FC236}">
                  <a16:creationId xmlns:a16="http://schemas.microsoft.com/office/drawing/2014/main" id="{048C5442-2B21-1C2C-1D75-9FD0BB73FCBE}"/>
                </a:ext>
              </a:extLst>
            </p:cNvPr>
            <p:cNvSpPr/>
            <p:nvPr/>
          </p:nvSpPr>
          <p:spPr>
            <a:xfrm>
              <a:off x="6244382" y="2737741"/>
              <a:ext cx="40059" cy="401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2"/>
                <a:gd name="f4" fmla="val 1214"/>
                <a:gd name="f5" fmla="val 835"/>
                <a:gd name="f6" fmla="val 1"/>
                <a:gd name="f7" fmla="val 725"/>
                <a:gd name="f8" fmla="val 614"/>
                <a:gd name="f9" fmla="val 40"/>
                <a:gd name="f10" fmla="val 536"/>
                <a:gd name="f11" fmla="val 119"/>
                <a:gd name="f12" fmla="val 126"/>
                <a:gd name="f13" fmla="val 497"/>
                <a:gd name="f14" fmla="val 654"/>
                <a:gd name="f15" fmla="val 938"/>
                <a:gd name="f16" fmla="val 1095"/>
                <a:gd name="f17" fmla="val 205"/>
                <a:gd name="f18" fmla="val 1174"/>
                <a:gd name="f19" fmla="val 315"/>
                <a:gd name="f20" fmla="val 1213"/>
                <a:gd name="f21" fmla="val 425"/>
                <a:gd name="f22" fmla="val 646"/>
                <a:gd name="f23" fmla="val 1134"/>
                <a:gd name="f24" fmla="val 686"/>
                <a:gd name="f25" fmla="val 560"/>
                <a:gd name="f26" fmla="val 276"/>
                <a:gd name="f27" fmla="val 1056"/>
                <a:gd name="f28" fmla="val 945"/>
                <a:gd name="f29" fmla="*/ f0 1 1292"/>
                <a:gd name="f30" fmla="*/ f1 1 1214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1292"/>
                <a:gd name="f37" fmla="*/ f34 1 1214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1292" h="121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2" y="f14"/>
                    <a:pt x="f2" y="f15"/>
                    <a:pt x="f12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10" y="f20"/>
                    <a:pt x="f22" y="f18"/>
                    <a:pt x="f7" y="f16"/>
                  </a:cubicBezTo>
                  <a:lnTo>
                    <a:pt x="f23" y="f24"/>
                  </a:lnTo>
                  <a:cubicBezTo>
                    <a:pt x="f3" y="f25"/>
                    <a:pt x="f3" y="f26"/>
                    <a:pt x="f23" y="f11"/>
                  </a:cubicBezTo>
                  <a:cubicBezTo>
                    <a:pt x="f27" y="f9"/>
                    <a:pt x="f2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1" name="Google Shape;10160;p74">
              <a:extLst>
                <a:ext uri="{FF2B5EF4-FFF2-40B4-BE49-F238E27FC236}">
                  <a16:creationId xmlns:a16="http://schemas.microsoft.com/office/drawing/2014/main" id="{9A2667CE-F3A9-46FB-BE63-0EC4E8C41D13}"/>
                </a:ext>
              </a:extLst>
            </p:cNvPr>
            <p:cNvSpPr/>
            <p:nvPr/>
          </p:nvSpPr>
          <p:spPr>
            <a:xfrm>
              <a:off x="6244382" y="3002194"/>
              <a:ext cx="40059" cy="401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2"/>
                <a:gd name="f4" fmla="val 1214"/>
                <a:gd name="f5" fmla="val 425"/>
                <a:gd name="f6" fmla="val 1"/>
                <a:gd name="f7" fmla="val 315"/>
                <a:gd name="f8" fmla="val 205"/>
                <a:gd name="f9" fmla="val 40"/>
                <a:gd name="f10" fmla="val 126"/>
                <a:gd name="f11" fmla="val 119"/>
                <a:gd name="f12" fmla="val 245"/>
                <a:gd name="f13" fmla="val 528"/>
                <a:gd name="f14" fmla="val 686"/>
                <a:gd name="f15" fmla="val 536"/>
                <a:gd name="f16" fmla="val 1096"/>
                <a:gd name="f17" fmla="val 614"/>
                <a:gd name="f18" fmla="val 1174"/>
                <a:gd name="f19" fmla="val 725"/>
                <a:gd name="f20" fmla="val 835"/>
                <a:gd name="f21" fmla="val 945"/>
                <a:gd name="f22" fmla="val 1056"/>
                <a:gd name="f23" fmla="val 1134"/>
                <a:gd name="f24" fmla="val 938"/>
                <a:gd name="f25" fmla="val 654"/>
                <a:gd name="f26" fmla="val 497"/>
                <a:gd name="f27" fmla="val 646"/>
                <a:gd name="f28" fmla="*/ f0 1 1292"/>
                <a:gd name="f29" fmla="*/ f1 1 1214"/>
                <a:gd name="f30" fmla="val f2"/>
                <a:gd name="f31" fmla="val f3"/>
                <a:gd name="f32" fmla="val f4"/>
                <a:gd name="f33" fmla="+- f32 0 f30"/>
                <a:gd name="f34" fmla="+- f31 0 f30"/>
                <a:gd name="f35" fmla="*/ f34 1 1292"/>
                <a:gd name="f36" fmla="*/ f33 1 1214"/>
                <a:gd name="f37" fmla="*/ f30 1 f35"/>
                <a:gd name="f38" fmla="*/ f31 1 f35"/>
                <a:gd name="f39" fmla="*/ f30 1 f36"/>
                <a:gd name="f40" fmla="*/ f32 1 f36"/>
                <a:gd name="f41" fmla="*/ f37 f28 1"/>
                <a:gd name="f42" fmla="*/ f38 f28 1"/>
                <a:gd name="f43" fmla="*/ f40 f29 1"/>
                <a:gd name="f44" fmla="*/ f39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" t="f44" r="f42" b="f43"/>
              <a:pathLst>
                <a:path w="1292" h="121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2" y="f13"/>
                    <a:pt x="f10" y="f14"/>
                  </a:cubicBezTo>
                  <a:lnTo>
                    <a:pt x="f15" y="f16"/>
                  </a:ln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23" y="f16"/>
                  </a:cubicBezTo>
                  <a:cubicBezTo>
                    <a:pt x="f3" y="f24"/>
                    <a:pt x="f3" y="f25"/>
                    <a:pt x="f23" y="f26"/>
                  </a:cubicBezTo>
                  <a:lnTo>
                    <a:pt x="f19" y="f11"/>
                  </a:lnTo>
                  <a:cubicBezTo>
                    <a:pt x="f27" y="f9"/>
                    <a:pt x="f15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10161;p74">
              <a:extLst>
                <a:ext uri="{FF2B5EF4-FFF2-40B4-BE49-F238E27FC236}">
                  <a16:creationId xmlns:a16="http://schemas.microsoft.com/office/drawing/2014/main" id="{4A63FBB3-D8C9-AE9B-F526-247BDB1CB4F9}"/>
                </a:ext>
              </a:extLst>
            </p:cNvPr>
            <p:cNvSpPr/>
            <p:nvPr/>
          </p:nvSpPr>
          <p:spPr>
            <a:xfrm>
              <a:off x="5996223" y="2737741"/>
              <a:ext cx="40096" cy="401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3"/>
                <a:gd name="f4" fmla="val 1214"/>
                <a:gd name="f5" fmla="val 442"/>
                <a:gd name="f6" fmla="val 1"/>
                <a:gd name="f7" fmla="val 340"/>
                <a:gd name="f8" fmla="val 237"/>
                <a:gd name="f9" fmla="val 40"/>
                <a:gd name="f10" fmla="val 158"/>
                <a:gd name="f11" fmla="val 119"/>
                <a:gd name="f12" fmla="val 276"/>
                <a:gd name="f13" fmla="val 560"/>
                <a:gd name="f14" fmla="val 686"/>
                <a:gd name="f15" fmla="val 536"/>
                <a:gd name="f16" fmla="val 1095"/>
                <a:gd name="f17" fmla="val 615"/>
                <a:gd name="f18" fmla="val 1174"/>
                <a:gd name="f19" fmla="val 725"/>
                <a:gd name="f20" fmla="val 1213"/>
                <a:gd name="f21" fmla="val 836"/>
                <a:gd name="f22" fmla="val 946"/>
                <a:gd name="f23" fmla="val 1056"/>
                <a:gd name="f24" fmla="val 1135"/>
                <a:gd name="f25" fmla="val 938"/>
                <a:gd name="f26" fmla="val 654"/>
                <a:gd name="f27" fmla="val 497"/>
                <a:gd name="f28" fmla="val 647"/>
                <a:gd name="f29" fmla="val 544"/>
                <a:gd name="f30" fmla="*/ f0 1 1293"/>
                <a:gd name="f31" fmla="*/ f1 1 1214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1293"/>
                <a:gd name="f38" fmla="*/ f35 1 1214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1293" h="121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6" y="f13"/>
                    <a:pt x="f10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3" y="f25"/>
                    <a:pt x="f3" y="f26"/>
                    <a:pt x="f24" y="f27"/>
                  </a:cubicBezTo>
                  <a:lnTo>
                    <a:pt x="f19" y="f11"/>
                  </a:lnTo>
                  <a:cubicBezTo>
                    <a:pt x="f28" y="f9"/>
                    <a:pt x="f2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3" name="Google Shape;10172;p74">
            <a:extLst>
              <a:ext uri="{FF2B5EF4-FFF2-40B4-BE49-F238E27FC236}">
                <a16:creationId xmlns:a16="http://schemas.microsoft.com/office/drawing/2014/main" id="{D308D08F-1C7C-8809-E367-AD882132F5CF}"/>
              </a:ext>
            </a:extLst>
          </p:cNvPr>
          <p:cNvGrpSpPr/>
          <p:nvPr/>
        </p:nvGrpSpPr>
        <p:grpSpPr>
          <a:xfrm>
            <a:off x="5673498" y="1507757"/>
            <a:ext cx="512987" cy="541708"/>
            <a:chOff x="7068732" y="1223851"/>
            <a:chExt cx="512987" cy="541708"/>
          </a:xfrm>
          <a:solidFill>
            <a:schemeClr val="bg2"/>
          </a:solidFill>
        </p:grpSpPr>
        <p:sp>
          <p:nvSpPr>
            <p:cNvPr id="114" name="Google Shape;10173;p74">
              <a:extLst>
                <a:ext uri="{FF2B5EF4-FFF2-40B4-BE49-F238E27FC236}">
                  <a16:creationId xmlns:a16="http://schemas.microsoft.com/office/drawing/2014/main" id="{BFAE5B82-3B24-2CFD-FC2B-278D3D04E1A8}"/>
                </a:ext>
              </a:extLst>
            </p:cNvPr>
            <p:cNvSpPr/>
            <p:nvPr/>
          </p:nvSpPr>
          <p:spPr>
            <a:xfrm>
              <a:off x="7203615" y="1223851"/>
              <a:ext cx="378104" cy="3929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52"/>
                <a:gd name="f4" fmla="val 9217"/>
                <a:gd name="f5" fmla="val 3387"/>
                <a:gd name="f6" fmla="val 836"/>
                <a:gd name="f7" fmla="val 3497"/>
                <a:gd name="f8" fmla="val 3607"/>
                <a:gd name="f9" fmla="val 875"/>
                <a:gd name="f10" fmla="val 3686"/>
                <a:gd name="f11" fmla="val 954"/>
                <a:gd name="f12" fmla="val 3844"/>
                <a:gd name="f13" fmla="val 1111"/>
                <a:gd name="f14" fmla="val 1395"/>
                <a:gd name="f15" fmla="val 1553"/>
                <a:gd name="f16" fmla="val 1638"/>
                <a:gd name="f17" fmla="val 3600"/>
                <a:gd name="f18" fmla="val 1560"/>
                <a:gd name="f19" fmla="val 3679"/>
                <a:gd name="f20" fmla="val 1449"/>
                <a:gd name="f21" fmla="val 3718"/>
                <a:gd name="f22" fmla="val 1339"/>
                <a:gd name="f23" fmla="val 1229"/>
                <a:gd name="f24" fmla="val 1118"/>
                <a:gd name="f25" fmla="val 1040"/>
                <a:gd name="f26" fmla="val 882"/>
                <a:gd name="f27" fmla="val 3443"/>
                <a:gd name="f28" fmla="val 3159"/>
                <a:gd name="f29" fmla="val 3002"/>
                <a:gd name="f30" fmla="val 3088"/>
                <a:gd name="f31" fmla="val 3166"/>
                <a:gd name="f32" fmla="val 3277"/>
                <a:gd name="f33" fmla="val 8081"/>
                <a:gd name="f34" fmla="val 5530"/>
                <a:gd name="f35" fmla="val 8191"/>
                <a:gd name="f36" fmla="val 8302"/>
                <a:gd name="f37" fmla="val 5569"/>
                <a:gd name="f38" fmla="val 8380"/>
                <a:gd name="f39" fmla="val 5648"/>
                <a:gd name="f40" fmla="val 8538"/>
                <a:gd name="f41" fmla="val 5806"/>
                <a:gd name="f42" fmla="val 6089"/>
                <a:gd name="f43" fmla="val 6247"/>
                <a:gd name="f44" fmla="val 6333"/>
                <a:gd name="f45" fmla="val 8295"/>
                <a:gd name="f46" fmla="val 6254"/>
                <a:gd name="f47" fmla="val 8358"/>
                <a:gd name="f48" fmla="val 6143"/>
                <a:gd name="f49" fmla="val 8389"/>
                <a:gd name="f50" fmla="val 6033"/>
                <a:gd name="f51" fmla="val 5923"/>
                <a:gd name="f52" fmla="val 5813"/>
                <a:gd name="f53" fmla="val 5734"/>
                <a:gd name="f54" fmla="val 5576"/>
                <a:gd name="f55" fmla="val 8137"/>
                <a:gd name="f56" fmla="val 7853"/>
                <a:gd name="f57" fmla="val 7696"/>
                <a:gd name="f58" fmla="val 7782"/>
                <a:gd name="f59" fmla="val 7861"/>
                <a:gd name="f60" fmla="val 7971"/>
                <a:gd name="f61" fmla="val 3414"/>
                <a:gd name="f62" fmla="val 1"/>
                <a:gd name="f63" fmla="val 3095"/>
                <a:gd name="f64" fmla="val 2772"/>
                <a:gd name="f65" fmla="val 119"/>
                <a:gd name="f66" fmla="val 2520"/>
                <a:gd name="f67" fmla="val 355"/>
                <a:gd name="f68" fmla="val 473"/>
                <a:gd name="f69" fmla="val 2403"/>
                <a:gd name="f70" fmla="val 2876"/>
                <a:gd name="f71" fmla="val 3663"/>
                <a:gd name="f72" fmla="val 4199"/>
                <a:gd name="f73" fmla="val 700"/>
                <a:gd name="f74" fmla="val 4406"/>
                <a:gd name="f75" fmla="val 1008"/>
                <a:gd name="f76" fmla="val 4544"/>
                <a:gd name="f77" fmla="val 1345"/>
                <a:gd name="f78" fmla="val 1522"/>
                <a:gd name="f79" fmla="val 1706"/>
                <a:gd name="f80" fmla="val 4506"/>
                <a:gd name="f81" fmla="val 1890"/>
                <a:gd name="f82" fmla="val 4419"/>
                <a:gd name="f83" fmla="val 4915"/>
                <a:gd name="f84" fmla="val 7444"/>
                <a:gd name="f85" fmla="val 4663"/>
                <a:gd name="f86" fmla="val 7980"/>
                <a:gd name="f87" fmla="val 4789"/>
                <a:gd name="f88" fmla="val 8515"/>
                <a:gd name="f89" fmla="val 5135"/>
                <a:gd name="f90" fmla="val 8862"/>
                <a:gd name="f91" fmla="val 5372"/>
                <a:gd name="f92" fmla="val 9098"/>
                <a:gd name="f93" fmla="val 5687"/>
                <a:gd name="f94" fmla="val 9216"/>
                <a:gd name="f95" fmla="val 6010"/>
                <a:gd name="f96" fmla="val 6663"/>
                <a:gd name="f97" fmla="val 6931"/>
                <a:gd name="f98" fmla="val 8979"/>
                <a:gd name="f99" fmla="val 6814"/>
                <a:gd name="f100" fmla="val 6341"/>
                <a:gd name="f101" fmla="val 5554"/>
                <a:gd name="f102" fmla="val 5050"/>
                <a:gd name="f103" fmla="val 8757"/>
                <a:gd name="f104" fmla="val 4828"/>
                <a:gd name="f105" fmla="val 8445"/>
                <a:gd name="f106" fmla="val 4696"/>
                <a:gd name="f107" fmla="val 8117"/>
                <a:gd name="f108" fmla="val 7933"/>
                <a:gd name="f109" fmla="val 7743"/>
                <a:gd name="f110" fmla="val 4738"/>
                <a:gd name="f111" fmla="val 7561"/>
                <a:gd name="f112" fmla="val 4829"/>
                <a:gd name="f113" fmla="val 4505"/>
                <a:gd name="f114" fmla="val 1773"/>
                <a:gd name="f115" fmla="val 4757"/>
                <a:gd name="f116" fmla="val 1269"/>
                <a:gd name="f117" fmla="val 4631"/>
                <a:gd name="f118" fmla="val 733"/>
                <a:gd name="f119" fmla="val 4285"/>
                <a:gd name="f120" fmla="val 4048"/>
                <a:gd name="f121" fmla="val 3733"/>
                <a:gd name="f122" fmla="*/ f0 1 9452"/>
                <a:gd name="f123" fmla="*/ f1 1 9217"/>
                <a:gd name="f124" fmla="val f2"/>
                <a:gd name="f125" fmla="val f3"/>
                <a:gd name="f126" fmla="val f4"/>
                <a:gd name="f127" fmla="+- f126 0 f124"/>
                <a:gd name="f128" fmla="+- f125 0 f124"/>
                <a:gd name="f129" fmla="*/ f128 1 9452"/>
                <a:gd name="f130" fmla="*/ f127 1 9217"/>
                <a:gd name="f131" fmla="*/ f124 1 f129"/>
                <a:gd name="f132" fmla="*/ f125 1 f129"/>
                <a:gd name="f133" fmla="*/ f124 1 f130"/>
                <a:gd name="f134" fmla="*/ f126 1 f130"/>
                <a:gd name="f135" fmla="*/ f131 f122 1"/>
                <a:gd name="f136" fmla="*/ f132 f122 1"/>
                <a:gd name="f137" fmla="*/ f134 f123 1"/>
                <a:gd name="f138" fmla="*/ f133 f1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5" t="f138" r="f136" b="f137"/>
              <a:pathLst>
                <a:path w="9452" h="921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27"/>
                    <a:pt x="f26" y="f28"/>
                    <a:pt x="f25" y="f29"/>
                  </a:cubicBezTo>
                  <a:lnTo>
                    <a:pt x="f30" y="f11"/>
                  </a:lnTo>
                  <a:cubicBezTo>
                    <a:pt x="f31" y="f9"/>
                    <a:pt x="f32" y="f6"/>
                    <a:pt x="f5" y="f6"/>
                  </a:cubicBezTo>
                  <a:close/>
                  <a:moveTo>
                    <a:pt x="f33" y="f34"/>
                  </a:moveTo>
                  <a:cubicBezTo>
                    <a:pt x="f35" y="f34"/>
                    <a:pt x="f36" y="f37"/>
                    <a:pt x="f38" y="f39"/>
                  </a:cubicBezTo>
                  <a:cubicBezTo>
                    <a:pt x="f40" y="f41"/>
                    <a:pt x="f40" y="f42"/>
                    <a:pt x="f38" y="f43"/>
                  </a:cubicBezTo>
                  <a:lnTo>
                    <a:pt x="f44" y="f45"/>
                  </a:lnTo>
                  <a:cubicBezTo>
                    <a:pt x="f46" y="f47"/>
                    <a:pt x="f48" y="f49"/>
                    <a:pt x="f50" y="f49"/>
                  </a:cubicBezTo>
                  <a:cubicBezTo>
                    <a:pt x="f51" y="f49"/>
                    <a:pt x="f52" y="f47"/>
                    <a:pt x="f53" y="f45"/>
                  </a:cubicBezTo>
                  <a:cubicBezTo>
                    <a:pt x="f54" y="f55"/>
                    <a:pt x="f54" y="f56"/>
                    <a:pt x="f53" y="f57"/>
                  </a:cubicBezTo>
                  <a:lnTo>
                    <a:pt x="f58" y="f39"/>
                  </a:lnTo>
                  <a:cubicBezTo>
                    <a:pt x="f59" y="f37"/>
                    <a:pt x="f60" y="f34"/>
                    <a:pt x="f33" y="f34"/>
                  </a:cubicBezTo>
                  <a:close/>
                  <a:moveTo>
                    <a:pt x="f61" y="f62"/>
                  </a:moveTo>
                  <a:cubicBezTo>
                    <a:pt x="f63" y="f62"/>
                    <a:pt x="f64" y="f65"/>
                    <a:pt x="f66" y="f67"/>
                  </a:cubicBezTo>
                  <a:lnTo>
                    <a:pt x="f68" y="f69"/>
                  </a:lnTo>
                  <a:cubicBezTo>
                    <a:pt x="f2" y="f70"/>
                    <a:pt x="f2" y="f71"/>
                    <a:pt x="f68" y="f72"/>
                  </a:cubicBezTo>
                  <a:cubicBezTo>
                    <a:pt x="f73" y="f74"/>
                    <a:pt x="f75" y="f76"/>
                    <a:pt x="f77" y="f76"/>
                  </a:cubicBezTo>
                  <a:cubicBezTo>
                    <a:pt x="f78" y="f76"/>
                    <a:pt x="f79" y="f80"/>
                    <a:pt x="f81" y="f82"/>
                  </a:cubicBezTo>
                  <a:lnTo>
                    <a:pt x="f83" y="f84"/>
                  </a:lnTo>
                  <a:cubicBezTo>
                    <a:pt x="f85" y="f86"/>
                    <a:pt x="f87" y="f88"/>
                    <a:pt x="f89" y="f90"/>
                  </a:cubicBezTo>
                  <a:cubicBezTo>
                    <a:pt x="f91" y="f92"/>
                    <a:pt x="f93" y="f94"/>
                    <a:pt x="f95" y="f94"/>
                  </a:cubicBezTo>
                  <a:cubicBezTo>
                    <a:pt x="f44" y="f94"/>
                    <a:pt x="f96" y="f92"/>
                    <a:pt x="f97" y="f90"/>
                  </a:cubicBezTo>
                  <a:lnTo>
                    <a:pt x="f98" y="f99"/>
                  </a:lnTo>
                  <a:cubicBezTo>
                    <a:pt x="f3" y="f100"/>
                    <a:pt x="f3" y="f101"/>
                    <a:pt x="f98" y="f102"/>
                  </a:cubicBezTo>
                  <a:cubicBezTo>
                    <a:pt x="f103" y="f104"/>
                    <a:pt x="f105" y="f106"/>
                    <a:pt x="f107" y="f106"/>
                  </a:cubicBezTo>
                  <a:cubicBezTo>
                    <a:pt x="f108" y="f106"/>
                    <a:pt x="f109" y="f110"/>
                    <a:pt x="f111" y="f112"/>
                  </a:cubicBezTo>
                  <a:lnTo>
                    <a:pt x="f113" y="f114"/>
                  </a:lnTo>
                  <a:cubicBezTo>
                    <a:pt x="f115" y="f116"/>
                    <a:pt x="f117" y="f118"/>
                    <a:pt x="f119" y="f67"/>
                  </a:cubicBezTo>
                  <a:cubicBezTo>
                    <a:pt x="f120" y="f65"/>
                    <a:pt x="f121" y="f62"/>
                    <a:pt x="f61" y="f6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10174;p74">
              <a:extLst>
                <a:ext uri="{FF2B5EF4-FFF2-40B4-BE49-F238E27FC236}">
                  <a16:creationId xmlns:a16="http://schemas.microsoft.com/office/drawing/2014/main" id="{88720D85-4CC1-2594-48B4-EEAB41DC8899}"/>
                </a:ext>
              </a:extLst>
            </p:cNvPr>
            <p:cNvSpPr/>
            <p:nvPr/>
          </p:nvSpPr>
          <p:spPr>
            <a:xfrm>
              <a:off x="7068732" y="1463277"/>
              <a:ext cx="283619" cy="30227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90"/>
                <a:gd name="f4" fmla="val 5325"/>
                <a:gd name="f5" fmla="val 1"/>
                <a:gd name="f6" fmla="val 4160"/>
                <a:gd name="f7" fmla="val 1166"/>
                <a:gd name="f8" fmla="val 4081"/>
                <a:gd name="f9" fmla="val 1088"/>
                <a:gd name="f10" fmla="val 3971"/>
                <a:gd name="f11" fmla="val 1048"/>
                <a:gd name="f12" fmla="val 3860"/>
                <a:gd name="f13" fmla="val 3750"/>
                <a:gd name="f14" fmla="val 3640"/>
                <a:gd name="f15" fmla="val 3561"/>
                <a:gd name="f16" fmla="val 474"/>
                <a:gd name="f17" fmla="val 4254"/>
                <a:gd name="f18" fmla="val 159"/>
                <a:gd name="f19" fmla="val 4569"/>
                <a:gd name="f20" fmla="val 4947"/>
                <a:gd name="f21" fmla="val 5419"/>
                <a:gd name="f22" fmla="val 5861"/>
                <a:gd name="f23" fmla="val 6302"/>
                <a:gd name="f24" fmla="val 6617"/>
                <a:gd name="f25" fmla="val 789"/>
                <a:gd name="f26" fmla="val 6932"/>
                <a:gd name="f27" fmla="val 1214"/>
                <a:gd name="f28" fmla="val 7089"/>
                <a:gd name="f29" fmla="val 1639"/>
                <a:gd name="f30" fmla="val 2065"/>
                <a:gd name="f31" fmla="val 2490"/>
                <a:gd name="f32" fmla="val 2805"/>
                <a:gd name="f33" fmla="val 5892"/>
                <a:gd name="f34" fmla="val 3529"/>
                <a:gd name="f35" fmla="val 6081"/>
                <a:gd name="f36" fmla="val 3372"/>
                <a:gd name="f37" fmla="val 3088"/>
                <a:gd name="f38" fmla="val 5924"/>
                <a:gd name="f39" fmla="val 2931"/>
                <a:gd name="f40" fmla="val 1765"/>
                <a:gd name="f41" fmla="*/ f0 1 7090"/>
                <a:gd name="f42" fmla="*/ f1 1 7090"/>
                <a:gd name="f43" fmla="val f2"/>
                <a:gd name="f44" fmla="val f3"/>
                <a:gd name="f45" fmla="+- f44 0 f43"/>
                <a:gd name="f46" fmla="*/ f45 1 7090"/>
                <a:gd name="f47" fmla="*/ f43 1 f46"/>
                <a:gd name="f48" fmla="*/ f44 1 f46"/>
                <a:gd name="f49" fmla="*/ f47 f41 1"/>
                <a:gd name="f50" fmla="*/ f48 f41 1"/>
                <a:gd name="f51" fmla="*/ f48 f42 1"/>
                <a:gd name="f52" fmla="*/ f47 f4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7090" h="7090">
                  <a:moveTo>
                    <a:pt x="f4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9"/>
                    <a:pt x="f15" y="f7"/>
                  </a:cubicBezTo>
                  <a:lnTo>
                    <a:pt x="f16" y="f17"/>
                  </a:lnTo>
                  <a:cubicBezTo>
                    <a:pt x="f18" y="f19"/>
                    <a:pt x="f5" y="f20"/>
                    <a:pt x="f5" y="f21"/>
                  </a:cubicBezTo>
                  <a:cubicBezTo>
                    <a:pt x="f5" y="f22"/>
                    <a:pt x="f18" y="f23"/>
                    <a:pt x="f16" y="f24"/>
                  </a:cubicBez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26"/>
                    <a:pt x="f32" y="f24"/>
                  </a:cubicBezTo>
                  <a:lnTo>
                    <a:pt x="f33" y="f34"/>
                  </a:lnTo>
                  <a:cubicBezTo>
                    <a:pt x="f35" y="f36"/>
                    <a:pt x="f35" y="f37"/>
                    <a:pt x="f38" y="f39"/>
                  </a:cubicBezTo>
                  <a:lnTo>
                    <a:pt x="f3" y="f40"/>
                  </a:lnTo>
                  <a:lnTo>
                    <a:pt x="f4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10175;p74">
              <a:extLst>
                <a:ext uri="{FF2B5EF4-FFF2-40B4-BE49-F238E27FC236}">
                  <a16:creationId xmlns:a16="http://schemas.microsoft.com/office/drawing/2014/main" id="{2CAC68CB-64F4-87EC-35D9-4D1DE8AD21E9}"/>
                </a:ext>
              </a:extLst>
            </p:cNvPr>
            <p:cNvSpPr/>
            <p:nvPr/>
          </p:nvSpPr>
          <p:spPr>
            <a:xfrm>
              <a:off x="7279227" y="1659398"/>
              <a:ext cx="297463" cy="1061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36"/>
                <a:gd name="f4" fmla="val 2490"/>
                <a:gd name="f5" fmla="val 2048"/>
                <a:gd name="f6" fmla="val 1355"/>
                <a:gd name="f7" fmla="val 819"/>
                <a:gd name="f8" fmla="val 536"/>
                <a:gd name="f9" fmla="val 1229"/>
                <a:gd name="f10" fmla="val 1639"/>
                <a:gd name="f11" fmla="val 410"/>
                <a:gd name="f12" fmla="val 189"/>
                <a:gd name="f13" fmla="val 1859"/>
                <a:gd name="f14" fmla="val 2269"/>
                <a:gd name="f15" fmla="val 2489"/>
                <a:gd name="f16" fmla="val 7026"/>
                <a:gd name="f17" fmla="val 7278"/>
                <a:gd name="f18" fmla="val 7435"/>
                <a:gd name="f19" fmla="val 7246"/>
                <a:gd name="f20" fmla="val 6994"/>
                <a:gd name="f21" fmla="val 6616"/>
                <a:gd name="f22" fmla="val 6049"/>
                <a:gd name="f23" fmla="val 5356"/>
                <a:gd name="f24" fmla="*/ f0 1 7436"/>
                <a:gd name="f25" fmla="*/ f1 1 2490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7436"/>
                <a:gd name="f32" fmla="*/ f29 1 2490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7436" h="249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lnTo>
                    <a:pt x="f11" y="f10"/>
                  </a:lnTo>
                  <a:cubicBezTo>
                    <a:pt x="f12" y="f10"/>
                    <a:pt x="f2" y="f13"/>
                    <a:pt x="f2" y="f5"/>
                  </a:cubicBezTo>
                  <a:cubicBezTo>
                    <a:pt x="f2" y="f14"/>
                    <a:pt x="f12" y="f15"/>
                    <a:pt x="f11" y="f15"/>
                  </a:cubicBezTo>
                  <a:lnTo>
                    <a:pt x="f16" y="f15"/>
                  </a:lnTo>
                  <a:cubicBezTo>
                    <a:pt x="f17" y="f15"/>
                    <a:pt x="f18" y="f14"/>
                    <a:pt x="f18" y="f5"/>
                  </a:cubicBezTo>
                  <a:cubicBezTo>
                    <a:pt x="f18" y="f13"/>
                    <a:pt x="f19" y="f10"/>
                    <a:pt x="f20" y="f10"/>
                  </a:cubicBezTo>
                  <a:lnTo>
                    <a:pt x="f21" y="f10"/>
                  </a:lnTo>
                  <a:lnTo>
                    <a:pt x="f21" y="f9"/>
                  </a:lnTo>
                  <a:cubicBezTo>
                    <a:pt x="f21" y="f8"/>
                    <a:pt x="f22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7" name="Google Shape;10184;p74">
            <a:extLst>
              <a:ext uri="{FF2B5EF4-FFF2-40B4-BE49-F238E27FC236}">
                <a16:creationId xmlns:a16="http://schemas.microsoft.com/office/drawing/2014/main" id="{116AB7CA-CE05-2D57-0D68-016B7BDAC9E7}"/>
              </a:ext>
            </a:extLst>
          </p:cNvPr>
          <p:cNvGrpSpPr/>
          <p:nvPr/>
        </p:nvGrpSpPr>
        <p:grpSpPr>
          <a:xfrm>
            <a:off x="1811649" y="3012969"/>
            <a:ext cx="392753" cy="419645"/>
            <a:chOff x="3206883" y="2729063"/>
            <a:chExt cx="392753" cy="419645"/>
          </a:xfrm>
          <a:solidFill>
            <a:schemeClr val="bg2"/>
          </a:solidFill>
        </p:grpSpPr>
        <p:sp>
          <p:nvSpPr>
            <p:cNvPr id="118" name="Google Shape;10185;p74">
              <a:extLst>
                <a:ext uri="{FF2B5EF4-FFF2-40B4-BE49-F238E27FC236}">
                  <a16:creationId xmlns:a16="http://schemas.microsoft.com/office/drawing/2014/main" id="{6552651A-13E8-49F1-428E-1790C1157AE5}"/>
                </a:ext>
              </a:extLst>
            </p:cNvPr>
            <p:cNvSpPr/>
            <p:nvPr/>
          </p:nvSpPr>
          <p:spPr>
            <a:xfrm>
              <a:off x="3206883" y="2729063"/>
              <a:ext cx="392753" cy="41964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66"/>
                <a:gd name="f4" fmla="val 12698"/>
                <a:gd name="f5" fmla="val 379"/>
                <a:gd name="f6" fmla="val 1"/>
                <a:gd name="f7" fmla="val 158"/>
                <a:gd name="f8" fmla="val 190"/>
                <a:gd name="f9" fmla="val 410"/>
                <a:gd name="f10" fmla="val 12256"/>
                <a:gd name="f11" fmla="val 12508"/>
                <a:gd name="f12" fmla="val 12697"/>
                <a:gd name="f13" fmla="val 12477"/>
                <a:gd name="f14" fmla="val 12634"/>
                <a:gd name="f15" fmla="val 12067"/>
                <a:gd name="f16" fmla="val 11878"/>
                <a:gd name="f17" fmla="val 820"/>
                <a:gd name="f18" fmla="val 631"/>
                <a:gd name="f19" fmla="*/ f0 1 12666"/>
                <a:gd name="f20" fmla="*/ f1 1 12698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2666"/>
                <a:gd name="f27" fmla="*/ f24 1 12698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2666" h="12698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8" y="f12"/>
                    <a:pt x="f5" y="f12"/>
                  </a:cubicBezTo>
                  <a:lnTo>
                    <a:pt x="f10" y="f12"/>
                  </a:lnTo>
                  <a:cubicBezTo>
                    <a:pt x="f13" y="f12"/>
                    <a:pt x="f3" y="f11"/>
                    <a:pt x="f3" y="f10"/>
                  </a:cubicBezTo>
                  <a:cubicBezTo>
                    <a:pt x="f14" y="f15"/>
                    <a:pt x="f13" y="f16"/>
                    <a:pt x="f10" y="f16"/>
                  </a:cubicBezTo>
                  <a:lnTo>
                    <a:pt x="f17" y="f16"/>
                  </a:lnTo>
                  <a:lnTo>
                    <a:pt x="f17" y="f9"/>
                  </a:lnTo>
                  <a:cubicBezTo>
                    <a:pt x="f17" y="f7"/>
                    <a:pt x="f1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9" name="Google Shape;10186;p74">
              <a:extLst>
                <a:ext uri="{FF2B5EF4-FFF2-40B4-BE49-F238E27FC236}">
                  <a16:creationId xmlns:a16="http://schemas.microsoft.com/office/drawing/2014/main" id="{AFAEA14C-5426-C3B8-2D49-D519851297B1}"/>
                </a:ext>
              </a:extLst>
            </p:cNvPr>
            <p:cNvSpPr/>
            <p:nvPr/>
          </p:nvSpPr>
          <p:spPr>
            <a:xfrm>
              <a:off x="3261609" y="2847770"/>
              <a:ext cx="338026" cy="19785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901"/>
                <a:gd name="f4" fmla="val 5987"/>
                <a:gd name="f5" fmla="val 9641"/>
                <a:gd name="f6" fmla="val 8979"/>
                <a:gd name="f7" fmla="val 8444"/>
                <a:gd name="f8" fmla="val 536"/>
                <a:gd name="f9" fmla="val 1229"/>
                <a:gd name="f10" fmla="val 1418"/>
                <a:gd name="f11" fmla="val 8475"/>
                <a:gd name="f12" fmla="val 1575"/>
                <a:gd name="f13" fmla="val 8538"/>
                <a:gd name="f14" fmla="val 1733"/>
                <a:gd name="f15" fmla="val 6900"/>
                <a:gd name="f16" fmla="val 3403"/>
                <a:gd name="f17" fmla="val 6742"/>
                <a:gd name="f18" fmla="val 3308"/>
                <a:gd name="f19" fmla="val 6553"/>
                <a:gd name="f20" fmla="val 3277"/>
                <a:gd name="f21" fmla="val 6396"/>
                <a:gd name="f22" fmla="val 6238"/>
                <a:gd name="f23" fmla="val 6018"/>
                <a:gd name="f24" fmla="val 5860"/>
                <a:gd name="f25" fmla="val 5041"/>
                <a:gd name="f26" fmla="val 2552"/>
                <a:gd name="f27" fmla="val 5136"/>
                <a:gd name="f28" fmla="val 2395"/>
                <a:gd name="f29" fmla="val 5167"/>
                <a:gd name="f30" fmla="val 2206"/>
                <a:gd name="f31" fmla="val 2048"/>
                <a:gd name="f32" fmla="val 1386"/>
                <a:gd name="f33" fmla="val 4600"/>
                <a:gd name="f34" fmla="val 819"/>
                <a:gd name="f35" fmla="val 3938"/>
                <a:gd name="f36" fmla="val 2710"/>
                <a:gd name="f37" fmla="val 2237"/>
                <a:gd name="f38" fmla="val 2773"/>
                <a:gd name="f39" fmla="val 2836"/>
                <a:gd name="f40" fmla="val 3655"/>
                <a:gd name="f41" fmla="val 3592"/>
                <a:gd name="f42" fmla="val 3560"/>
                <a:gd name="f43" fmla="val 567"/>
                <a:gd name="f44" fmla="val 4096"/>
                <a:gd name="f45" fmla="val 4757"/>
                <a:gd name="f46" fmla="val 5451"/>
                <a:gd name="f47" fmla="val 5986"/>
                <a:gd name="f48" fmla="val 1891"/>
                <a:gd name="f49" fmla="val 2458"/>
                <a:gd name="f50" fmla="val 4568"/>
                <a:gd name="f51" fmla="val 4411"/>
                <a:gd name="f52" fmla="val 2332"/>
                <a:gd name="f53" fmla="val 4253"/>
                <a:gd name="f54" fmla="val 3434"/>
                <a:gd name="f55" fmla="val 3151"/>
                <a:gd name="f56" fmla="val 3214"/>
                <a:gd name="f57" fmla="val 3781"/>
                <a:gd name="f58" fmla="val 4285"/>
                <a:gd name="f59" fmla="val 4442"/>
                <a:gd name="f60" fmla="val 5293"/>
                <a:gd name="f61" fmla="val 3970"/>
                <a:gd name="f62" fmla="val 5199"/>
                <a:gd name="f63" fmla="val 4127"/>
                <a:gd name="f64" fmla="val 4348"/>
                <a:gd name="f65" fmla="val 4505"/>
                <a:gd name="f66" fmla="val 5703"/>
                <a:gd name="f67" fmla="val 7057"/>
                <a:gd name="f68" fmla="val 7593"/>
                <a:gd name="f69" fmla="val 7561"/>
                <a:gd name="f70" fmla="val 7498"/>
                <a:gd name="f71" fmla="val 9137"/>
                <a:gd name="f72" fmla="val 9294"/>
                <a:gd name="f73" fmla="val 9483"/>
                <a:gd name="f74" fmla="val 10334"/>
                <a:gd name="f75" fmla="val 1890"/>
                <a:gd name="f76" fmla="*/ f0 1 10901"/>
                <a:gd name="f77" fmla="*/ f1 1 5987"/>
                <a:gd name="f78" fmla="val f2"/>
                <a:gd name="f79" fmla="val f3"/>
                <a:gd name="f80" fmla="val f4"/>
                <a:gd name="f81" fmla="+- f80 0 f78"/>
                <a:gd name="f82" fmla="+- f79 0 f78"/>
                <a:gd name="f83" fmla="*/ f82 1 10901"/>
                <a:gd name="f84" fmla="*/ f81 1 5987"/>
                <a:gd name="f85" fmla="*/ f78 1 f83"/>
                <a:gd name="f86" fmla="*/ f79 1 f83"/>
                <a:gd name="f87" fmla="*/ f78 1 f84"/>
                <a:gd name="f88" fmla="*/ f80 1 f84"/>
                <a:gd name="f89" fmla="*/ f85 f76 1"/>
                <a:gd name="f90" fmla="*/ f86 f76 1"/>
                <a:gd name="f91" fmla="*/ f88 f77 1"/>
                <a:gd name="f92" fmla="*/ f87 f7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9" t="f92" r="f90" b="f91"/>
              <a:pathLst>
                <a:path w="10901" h="598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26"/>
                  </a:lnTo>
                  <a:cubicBezTo>
                    <a:pt x="f27" y="f28"/>
                    <a:pt x="f29" y="f30"/>
                    <a:pt x="f29" y="f31"/>
                  </a:cubicBezTo>
                  <a:cubicBezTo>
                    <a:pt x="f29" y="f32"/>
                    <a:pt x="f33" y="f34"/>
                    <a:pt x="f35" y="f34"/>
                  </a:cubicBezTo>
                  <a:cubicBezTo>
                    <a:pt x="f20" y="f34"/>
                    <a:pt x="f36" y="f32"/>
                    <a:pt x="f36" y="f31"/>
                  </a:cubicBezTo>
                  <a:cubicBezTo>
                    <a:pt x="f36" y="f37"/>
                    <a:pt x="f38" y="f28"/>
                    <a:pt x="f39" y="f26"/>
                  </a:cubicBezTo>
                  <a:lnTo>
                    <a:pt x="f14" y="f40"/>
                  </a:lnTo>
                  <a:cubicBezTo>
                    <a:pt x="f12" y="f41"/>
                    <a:pt x="f32" y="f42"/>
                    <a:pt x="f9" y="f42"/>
                  </a:cubicBezTo>
                  <a:cubicBezTo>
                    <a:pt x="f43" y="f42"/>
                    <a:pt x="f2" y="f44"/>
                    <a:pt x="f2" y="f45"/>
                  </a:cubicBezTo>
                  <a:cubicBezTo>
                    <a:pt x="f2" y="f46"/>
                    <a:pt x="f43" y="f47"/>
                    <a:pt x="f9" y="f47"/>
                  </a:cubicBezTo>
                  <a:cubicBezTo>
                    <a:pt x="f48" y="f47"/>
                    <a:pt x="f49" y="f46"/>
                    <a:pt x="f49" y="f45"/>
                  </a:cubicBezTo>
                  <a:cubicBezTo>
                    <a:pt x="f49" y="f50"/>
                    <a:pt x="f28" y="f51"/>
                    <a:pt x="f52" y="f53"/>
                  </a:cubicBezTo>
                  <a:lnTo>
                    <a:pt x="f54" y="f55"/>
                  </a:lnTo>
                  <a:cubicBezTo>
                    <a:pt x="f41" y="f56"/>
                    <a:pt x="f57" y="f20"/>
                    <a:pt x="f35" y="f20"/>
                  </a:cubicBezTo>
                  <a:cubicBezTo>
                    <a:pt x="f44" y="f20"/>
                    <a:pt x="f58" y="f56"/>
                    <a:pt x="f59" y="f55"/>
                  </a:cubicBezTo>
                  <a:lnTo>
                    <a:pt x="f60" y="f61"/>
                  </a:lnTo>
                  <a:cubicBezTo>
                    <a:pt x="f62" y="f63"/>
                    <a:pt x="f29" y="f64"/>
                    <a:pt x="f29" y="f65"/>
                  </a:cubicBezTo>
                  <a:cubicBezTo>
                    <a:pt x="f29" y="f29"/>
                    <a:pt x="f66" y="f66"/>
                    <a:pt x="f21" y="f66"/>
                  </a:cubicBezTo>
                  <a:cubicBezTo>
                    <a:pt x="f67" y="f66"/>
                    <a:pt x="f68" y="f29"/>
                    <a:pt x="f68" y="f65"/>
                  </a:cubicBezTo>
                  <a:cubicBezTo>
                    <a:pt x="f68" y="f58"/>
                    <a:pt x="f69" y="f63"/>
                    <a:pt x="f70" y="f61"/>
                  </a:cubicBezTo>
                  <a:lnTo>
                    <a:pt x="f71" y="f52"/>
                  </a:lnTo>
                  <a:cubicBezTo>
                    <a:pt x="f72" y="f28"/>
                    <a:pt x="f73" y="f49"/>
                    <a:pt x="f5" y="f49"/>
                  </a:cubicBezTo>
                  <a:cubicBezTo>
                    <a:pt x="f74" y="f49"/>
                    <a:pt x="f3" y="f75"/>
                    <a:pt x="f3" y="f9"/>
                  </a:cubicBezTo>
                  <a:cubicBezTo>
                    <a:pt x="f3" y="f8"/>
                    <a:pt x="f7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20" name="Google Shape;10189;p74">
            <a:extLst>
              <a:ext uri="{FF2B5EF4-FFF2-40B4-BE49-F238E27FC236}">
                <a16:creationId xmlns:a16="http://schemas.microsoft.com/office/drawing/2014/main" id="{C0EB4115-2876-2151-4E67-D92883A2A777}"/>
              </a:ext>
            </a:extLst>
          </p:cNvPr>
          <p:cNvSpPr/>
          <p:nvPr/>
        </p:nvSpPr>
        <p:spPr>
          <a:xfrm>
            <a:off x="5165732" y="3072121"/>
            <a:ext cx="394709" cy="328004"/>
          </a:xfrm>
          <a:custGeom>
            <a:avLst/>
            <a:gdLst>
              <a:gd name="f0" fmla="val w"/>
              <a:gd name="f1" fmla="val h"/>
              <a:gd name="f2" fmla="val 0"/>
              <a:gd name="f3" fmla="val 12729"/>
              <a:gd name="f4" fmla="val 9925"/>
              <a:gd name="f5" fmla="val 925"/>
              <a:gd name="f6" fmla="val 3644"/>
              <a:gd name="f7" fmla="val 944"/>
              <a:gd name="f8" fmla="val 963"/>
              <a:gd name="f9" fmla="val 3648"/>
              <a:gd name="f10" fmla="val 978"/>
              <a:gd name="f11" fmla="val 3655"/>
              <a:gd name="f12" fmla="val 1608"/>
              <a:gd name="f13" fmla="val 3970"/>
              <a:gd name="f14" fmla="val 5924"/>
              <a:gd name="f15" fmla="val 6239"/>
              <a:gd name="f16" fmla="val 960"/>
              <a:gd name="f17" fmla="val 6256"/>
              <a:gd name="f18" fmla="val 937"/>
              <a:gd name="f19" fmla="val 6264"/>
              <a:gd name="f20" fmla="val 914"/>
              <a:gd name="f21" fmla="val 854"/>
              <a:gd name="f22" fmla="val 788"/>
              <a:gd name="f23" fmla="val 6212"/>
              <a:gd name="f24" fmla="val 6144"/>
              <a:gd name="f25" fmla="val 3781"/>
              <a:gd name="f26" fmla="val 3685"/>
              <a:gd name="f27" fmla="val 862"/>
              <a:gd name="f28" fmla="val 4128"/>
              <a:gd name="f29" fmla="val 7184"/>
              <a:gd name="f30" fmla="val 6963"/>
              <a:gd name="f31" fmla="val 8035"/>
              <a:gd name="f32" fmla="val 6648"/>
              <a:gd name="f33" fmla="val 8507"/>
              <a:gd name="f34" fmla="val 6176"/>
              <a:gd name="f35" fmla="val 8759"/>
              <a:gd name="f36" fmla="val 5640"/>
              <a:gd name="f37" fmla="val 4821"/>
              <a:gd name="f38" fmla="val 4097"/>
              <a:gd name="f39" fmla="val 8066"/>
              <a:gd name="f40" fmla="val 11374"/>
              <a:gd name="f41" fmla="val 820"/>
              <a:gd name="f42" fmla="val 11626"/>
              <a:gd name="f43" fmla="val 11815"/>
              <a:gd name="f44" fmla="val 1009"/>
              <a:gd name="f45" fmla="val 1198"/>
              <a:gd name="f46" fmla="val 8665"/>
              <a:gd name="f47" fmla="val 8885"/>
              <a:gd name="f48" fmla="val 9043"/>
              <a:gd name="f49" fmla="val 11154"/>
              <a:gd name="f50" fmla="val 10996"/>
              <a:gd name="f51" fmla="val 8854"/>
              <a:gd name="f52" fmla="val 977"/>
              <a:gd name="f53" fmla="val 11185"/>
              <a:gd name="f54" fmla="val 11437"/>
              <a:gd name="f55" fmla="val 1"/>
              <a:gd name="f56" fmla="val 10870"/>
              <a:gd name="f57" fmla="val 10366"/>
              <a:gd name="f58" fmla="val 379"/>
              <a:gd name="f59" fmla="val 10240"/>
              <a:gd name="f60" fmla="val 883"/>
              <a:gd name="f61" fmla="val 2080"/>
              <a:gd name="f62" fmla="val 3246"/>
              <a:gd name="f63" fmla="val 1387"/>
              <a:gd name="f64" fmla="val 2899"/>
              <a:gd name="f65" fmla="val 1251"/>
              <a:gd name="f66" fmla="val 2831"/>
              <a:gd name="f67" fmla="val 1109"/>
              <a:gd name="f68" fmla="val 2800"/>
              <a:gd name="f69" fmla="val 970"/>
              <a:gd name="f70" fmla="val 466"/>
              <a:gd name="f71" fmla="val 3213"/>
              <a:gd name="f72" fmla="val 6687"/>
              <a:gd name="f73" fmla="val 465"/>
              <a:gd name="f74" fmla="val 7095"/>
              <a:gd name="f75" fmla="val 983"/>
              <a:gd name="f76" fmla="val 1127"/>
              <a:gd name="f77" fmla="val 1275"/>
              <a:gd name="f78" fmla="val 7063"/>
              <a:gd name="f79" fmla="val 1419"/>
              <a:gd name="f80" fmla="val 6995"/>
              <a:gd name="f81" fmla="val 2143"/>
              <a:gd name="f82" fmla="val 3340"/>
              <a:gd name="f83" fmla="val 3151"/>
              <a:gd name="f84" fmla="val 8444"/>
              <a:gd name="f85" fmla="val 4286"/>
              <a:gd name="f86" fmla="val 9641"/>
              <a:gd name="f87" fmla="val 5672"/>
              <a:gd name="f88" fmla="val 6585"/>
              <a:gd name="f89" fmla="val 7405"/>
              <a:gd name="f90" fmla="val 9074"/>
              <a:gd name="f91" fmla="val 7814"/>
              <a:gd name="f92" fmla="val 8287"/>
              <a:gd name="f93" fmla="val 10271"/>
              <a:gd name="f94" fmla="val 9011"/>
              <a:gd name="f95" fmla="val 10429"/>
              <a:gd name="f96" fmla="val 9515"/>
              <a:gd name="f97" fmla="val 10902"/>
              <a:gd name="f98" fmla="val 11469"/>
              <a:gd name="f99" fmla="val 12130"/>
              <a:gd name="f100" fmla="val 9358"/>
              <a:gd name="f101" fmla="val 8696"/>
              <a:gd name="f102" fmla="val 1261"/>
              <a:gd name="f103" fmla="val 12634"/>
              <a:gd name="f104" fmla="val 536"/>
              <a:gd name="f105" fmla="val 12099"/>
              <a:gd name="f106" fmla="*/ f0 1 12729"/>
              <a:gd name="f107" fmla="*/ f1 1 9925"/>
              <a:gd name="f108" fmla="val f2"/>
              <a:gd name="f109" fmla="val f3"/>
              <a:gd name="f110" fmla="val f4"/>
              <a:gd name="f111" fmla="+- f110 0 f108"/>
              <a:gd name="f112" fmla="+- f109 0 f108"/>
              <a:gd name="f113" fmla="*/ f112 1 12729"/>
              <a:gd name="f114" fmla="*/ f111 1 9925"/>
              <a:gd name="f115" fmla="*/ f108 1 f113"/>
              <a:gd name="f116" fmla="*/ f109 1 f113"/>
              <a:gd name="f117" fmla="*/ f108 1 f114"/>
              <a:gd name="f118" fmla="*/ f110 1 f114"/>
              <a:gd name="f119" fmla="*/ f115 f106 1"/>
              <a:gd name="f120" fmla="*/ f116 f106 1"/>
              <a:gd name="f121" fmla="*/ f118 f107 1"/>
              <a:gd name="f122" fmla="*/ f117 f10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9" t="f122" r="f120" b="f121"/>
            <a:pathLst>
              <a:path w="12729" h="9925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lnTo>
                  <a:pt x="f12" y="f13"/>
                </a:lnTo>
                <a:lnTo>
                  <a:pt x="f12" y="f14"/>
                </a:lnTo>
                <a:lnTo>
                  <a:pt x="f10" y="f15"/>
                </a:lnTo>
                <a:cubicBezTo>
                  <a:pt x="f16" y="f17"/>
                  <a:pt x="f18" y="f19"/>
                  <a:pt x="f20" y="f19"/>
                </a:cubicBezTo>
                <a:cubicBezTo>
                  <a:pt x="f21" y="f19"/>
                  <a:pt x="f22" y="f23"/>
                  <a:pt x="f22" y="f24"/>
                </a:cubicBezTo>
                <a:lnTo>
                  <a:pt x="f22" y="f25"/>
                </a:lnTo>
                <a:cubicBezTo>
                  <a:pt x="f22" y="f26"/>
                  <a:pt x="f27" y="f6"/>
                  <a:pt x="f5" y="f6"/>
                </a:cubicBezTo>
                <a:close/>
                <a:moveTo>
                  <a:pt x="f28" y="f29"/>
                </a:moveTo>
                <a:lnTo>
                  <a:pt x="f30" y="f31"/>
                </a:lnTo>
                <a:cubicBezTo>
                  <a:pt x="f32" y="f33"/>
                  <a:pt x="f34" y="f35"/>
                  <a:pt x="f36" y="f35"/>
                </a:cubicBezTo>
                <a:cubicBezTo>
                  <a:pt x="f37" y="f35"/>
                  <a:pt x="f38" y="f39"/>
                  <a:pt x="f28" y="f29"/>
                </a:cubicBezTo>
                <a:close/>
                <a:moveTo>
                  <a:pt x="f40" y="f41"/>
                </a:moveTo>
                <a:cubicBezTo>
                  <a:pt x="f42" y="f41"/>
                  <a:pt x="f43" y="f44"/>
                  <a:pt x="f43" y="f45"/>
                </a:cubicBezTo>
                <a:lnTo>
                  <a:pt x="f43" y="f46"/>
                </a:lnTo>
                <a:cubicBezTo>
                  <a:pt x="f43" y="f47"/>
                  <a:pt x="f42" y="f48"/>
                  <a:pt x="f40" y="f48"/>
                </a:cubicBezTo>
                <a:cubicBezTo>
                  <a:pt x="f49" y="f48"/>
                  <a:pt x="f50" y="f51"/>
                  <a:pt x="f50" y="f46"/>
                </a:cubicBezTo>
                <a:lnTo>
                  <a:pt x="f50" y="f45"/>
                </a:lnTo>
                <a:cubicBezTo>
                  <a:pt x="f50" y="f52"/>
                  <a:pt x="f53" y="f41"/>
                  <a:pt x="f40" y="f41"/>
                </a:cubicBezTo>
                <a:close/>
                <a:moveTo>
                  <a:pt x="f54" y="f55"/>
                </a:moveTo>
                <a:cubicBezTo>
                  <a:pt x="f56" y="f55"/>
                  <a:pt x="f57" y="f58"/>
                  <a:pt x="f59" y="f60"/>
                </a:cubicBezTo>
                <a:lnTo>
                  <a:pt x="f61" y="f62"/>
                </a:lnTo>
                <a:lnTo>
                  <a:pt x="f63" y="f64"/>
                </a:lnTo>
                <a:cubicBezTo>
                  <a:pt x="f65" y="f66"/>
                  <a:pt x="f67" y="f68"/>
                  <a:pt x="f69" y="f68"/>
                </a:cubicBezTo>
                <a:cubicBezTo>
                  <a:pt x="f70" y="f68"/>
                  <a:pt x="f55" y="f71"/>
                  <a:pt x="f55" y="f25"/>
                </a:cubicBezTo>
                <a:lnTo>
                  <a:pt x="f55" y="f24"/>
                </a:lnTo>
                <a:cubicBezTo>
                  <a:pt x="f55" y="f72"/>
                  <a:pt x="f73" y="f74"/>
                  <a:pt x="f75" y="f74"/>
                </a:cubicBezTo>
                <a:cubicBezTo>
                  <a:pt x="f76" y="f74"/>
                  <a:pt x="f77" y="f78"/>
                  <a:pt x="f79" y="f80"/>
                </a:cubicBezTo>
                <a:lnTo>
                  <a:pt x="f81" y="f32"/>
                </a:lnTo>
                <a:lnTo>
                  <a:pt x="f82" y="f80"/>
                </a:lnTo>
                <a:cubicBezTo>
                  <a:pt x="f83" y="f84"/>
                  <a:pt x="f85" y="f86"/>
                  <a:pt x="f87" y="f86"/>
                </a:cubicBezTo>
                <a:cubicBezTo>
                  <a:pt x="f88" y="f86"/>
                  <a:pt x="f89" y="f90"/>
                  <a:pt x="f91" y="f92"/>
                </a:cubicBezTo>
                <a:lnTo>
                  <a:pt x="f93" y="f94"/>
                </a:lnTo>
                <a:cubicBezTo>
                  <a:pt x="f95" y="f96"/>
                  <a:pt x="f97" y="f4"/>
                  <a:pt x="f98" y="f4"/>
                </a:cubicBezTo>
                <a:cubicBezTo>
                  <a:pt x="f99" y="f4"/>
                  <a:pt x="f3" y="f100"/>
                  <a:pt x="f3" y="f101"/>
                </a:cubicBezTo>
                <a:lnTo>
                  <a:pt x="f3" y="f102"/>
                </a:lnTo>
                <a:cubicBezTo>
                  <a:pt x="f103" y="f104"/>
                  <a:pt x="f105" y="f55"/>
                  <a:pt x="f54" y="f55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121" name="Google Shape;10190;p74">
            <a:extLst>
              <a:ext uri="{FF2B5EF4-FFF2-40B4-BE49-F238E27FC236}">
                <a16:creationId xmlns:a16="http://schemas.microsoft.com/office/drawing/2014/main" id="{B2128598-356F-A82A-464F-9D06EFC65A97}"/>
              </a:ext>
            </a:extLst>
          </p:cNvPr>
          <p:cNvGrpSpPr/>
          <p:nvPr/>
        </p:nvGrpSpPr>
        <p:grpSpPr>
          <a:xfrm>
            <a:off x="6466922" y="3026647"/>
            <a:ext cx="359688" cy="378726"/>
            <a:chOff x="7862157" y="2742742"/>
            <a:chExt cx="359688" cy="378726"/>
          </a:xfrm>
          <a:solidFill>
            <a:schemeClr val="bg2"/>
          </a:solidFill>
        </p:grpSpPr>
        <p:sp>
          <p:nvSpPr>
            <p:cNvPr id="122" name="Google Shape;10191;p74">
              <a:extLst>
                <a:ext uri="{FF2B5EF4-FFF2-40B4-BE49-F238E27FC236}">
                  <a16:creationId xmlns:a16="http://schemas.microsoft.com/office/drawing/2014/main" id="{260002AD-C88B-4A0D-AA1C-A2F2B4F8342B}"/>
                </a:ext>
              </a:extLst>
            </p:cNvPr>
            <p:cNvSpPr/>
            <p:nvPr/>
          </p:nvSpPr>
          <p:spPr>
            <a:xfrm>
              <a:off x="7862157" y="2742742"/>
              <a:ext cx="168752" cy="308610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5987"/>
                <a:gd name="f5" fmla="val 10273"/>
                <a:gd name="f6" fmla="val 5532"/>
                <a:gd name="f7" fmla="val 1"/>
                <a:gd name="f8" fmla="val 5515"/>
                <a:gd name="f9" fmla="val 5499"/>
                <a:gd name="f10" fmla="val 2"/>
                <a:gd name="f11" fmla="val 5483"/>
                <a:gd name="f12" fmla="val 4"/>
                <a:gd name="f13" fmla="val 2364"/>
                <a:gd name="f14" fmla="val 445"/>
                <a:gd name="f15" fmla="val 3123"/>
                <a:gd name="f16" fmla="val 6274"/>
                <a:gd name="f17" fmla="val 7692"/>
                <a:gd name="f18" fmla="val 442"/>
                <a:gd name="f19" fmla="val 8983"/>
                <a:gd name="f20" fmla="val 1293"/>
                <a:gd name="f21" fmla="val 10086"/>
                <a:gd name="f22" fmla="val 1381"/>
                <a:gd name="f23" fmla="val 10209"/>
                <a:gd name="f24" fmla="val 1507"/>
                <a:gd name="f25" fmla="val 1635"/>
                <a:gd name="f26" fmla="val 1737"/>
                <a:gd name="f27" fmla="val 1839"/>
                <a:gd name="f28" fmla="val 10233"/>
                <a:gd name="f29" fmla="val 1923"/>
                <a:gd name="f30" fmla="val 10149"/>
                <a:gd name="f31" fmla="val 3719"/>
                <a:gd name="f32" fmla="val 8353"/>
                <a:gd name="f33" fmla="val 3813"/>
                <a:gd name="f34" fmla="val 8259"/>
                <a:gd name="f35" fmla="val 3845"/>
                <a:gd name="f36" fmla="val 8007"/>
                <a:gd name="f37" fmla="val 3782"/>
                <a:gd name="f38" fmla="val 7849"/>
                <a:gd name="f39" fmla="val 3498"/>
                <a:gd name="f40" fmla="val 7376"/>
                <a:gd name="f41" fmla="val 3341"/>
                <a:gd name="f42" fmla="val 6809"/>
                <a:gd name="f43" fmla="val 4888"/>
                <a:gd name="f44" fmla="val 4286"/>
                <a:gd name="f45" fmla="val 3659"/>
                <a:gd name="f46" fmla="val 5672"/>
                <a:gd name="f47" fmla="val 3312"/>
                <a:gd name="f48" fmla="val 5861"/>
                <a:gd name="f49" fmla="val 3281"/>
                <a:gd name="f50" fmla="val 2934"/>
                <a:gd name="f51" fmla="val 414"/>
                <a:gd name="f52" fmla="val 5958"/>
                <a:gd name="f53" fmla="val 5739"/>
                <a:gd name="f54" fmla="*/ f1 1 5987"/>
                <a:gd name="f55" fmla="*/ f2 1 10273"/>
                <a:gd name="f56" fmla="val f3"/>
                <a:gd name="f57" fmla="val f4"/>
                <a:gd name="f58" fmla="val f5"/>
                <a:gd name="f59" fmla="+- f58 0 f56"/>
                <a:gd name="f60" fmla="+- f57 0 f56"/>
                <a:gd name="f61" fmla="*/ f60 1 5987"/>
                <a:gd name="f62" fmla="*/ f59 1 10273"/>
                <a:gd name="f63" fmla="*/ f56 1 f61"/>
                <a:gd name="f64" fmla="*/ f57 1 f61"/>
                <a:gd name="f65" fmla="*/ f56 1 f62"/>
                <a:gd name="f66" fmla="*/ f58 1 f62"/>
                <a:gd name="f67" fmla="*/ f63 f54 1"/>
                <a:gd name="f68" fmla="*/ f64 f54 1"/>
                <a:gd name="f69" fmla="*/ f66 f55 1"/>
                <a:gd name="f70" fmla="*/ f65 f5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7" t="f70" r="f68" b="f69"/>
              <a:pathLst>
                <a:path w="5987" h="10273">
                  <a:moveTo>
                    <a:pt x="f6" y="f7"/>
                  </a:moveTo>
                  <a:cubicBezTo>
                    <a:pt x="f8" y="f7"/>
                    <a:pt x="f9" y="f10"/>
                    <a:pt x="f11" y="f12"/>
                  </a:cubicBezTo>
                  <a:cubicBezTo>
                    <a:pt x="f13" y="f14"/>
                    <a:pt x="f7" y="f15"/>
                    <a:pt x="f7" y="f16"/>
                  </a:cubicBezTo>
                  <a:cubicBezTo>
                    <a:pt x="f7" y="f17"/>
                    <a:pt x="f18" y="f19"/>
                    <a:pt x="f20" y="f21"/>
                  </a:cubicBezTo>
                  <a:cubicBezTo>
                    <a:pt x="f22" y="f23"/>
                    <a:pt x="f24" y="f5"/>
                    <a:pt x="f25" y="f5"/>
                  </a:cubicBezTo>
                  <a:cubicBezTo>
                    <a:pt x="f26" y="f5"/>
                    <a:pt x="f27" y="f28"/>
                    <a:pt x="f29" y="f30"/>
                  </a:cubicBezTo>
                  <a:lnTo>
                    <a:pt x="f31" y="f32"/>
                  </a:lnTo>
                  <a:cubicBezTo>
                    <a:pt x="f33" y="f34"/>
                    <a:pt x="f35" y="f36"/>
                    <a:pt x="f37" y="f38"/>
                  </a:cubicBezTo>
                  <a:cubicBezTo>
                    <a:pt x="f39" y="f40"/>
                    <a:pt x="f41" y="f42"/>
                    <a:pt x="f41" y="f16"/>
                  </a:cubicBezTo>
                  <a:cubicBezTo>
                    <a:pt x="f41" y="f43"/>
                    <a:pt x="f44" y="f45"/>
                    <a:pt x="f46" y="f47"/>
                  </a:cubicBezTo>
                  <a:cubicBezTo>
                    <a:pt x="f48" y="f49"/>
                    <a:pt x="f4" y="f15"/>
                    <a:pt x="f4" y="f50"/>
                  </a:cubicBezTo>
                  <a:lnTo>
                    <a:pt x="f4" y="f51"/>
                  </a:lnTo>
                  <a:cubicBezTo>
                    <a:pt x="f52" y="f0"/>
                    <a:pt x="f53" y="f7"/>
                    <a:pt x="f6" y="f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3" name="Google Shape;10192;p74">
              <a:extLst>
                <a:ext uri="{FF2B5EF4-FFF2-40B4-BE49-F238E27FC236}">
                  <a16:creationId xmlns:a16="http://schemas.microsoft.com/office/drawing/2014/main" id="{3B066548-0F87-29B8-2466-654A4A80D1A7}"/>
                </a:ext>
              </a:extLst>
            </p:cNvPr>
            <p:cNvSpPr/>
            <p:nvPr/>
          </p:nvSpPr>
          <p:spPr>
            <a:xfrm>
              <a:off x="7927884" y="3006922"/>
              <a:ext cx="227356" cy="1145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066"/>
                <a:gd name="f4" fmla="val 3813"/>
                <a:gd name="f5" fmla="val 5758"/>
                <a:gd name="f6" fmla="val 5692"/>
                <a:gd name="f7" fmla="val 5629"/>
                <a:gd name="f8" fmla="val 11"/>
                <a:gd name="f9" fmla="val 5577"/>
                <a:gd name="f10" fmla="val 32"/>
                <a:gd name="f11" fmla="val 5091"/>
                <a:gd name="f12" fmla="val 339"/>
                <a:gd name="f13" fmla="val 4530"/>
                <a:gd name="f14" fmla="val 489"/>
                <a:gd name="f15" fmla="val 3972"/>
                <a:gd name="f16" fmla="val 3444"/>
                <a:gd name="f17" fmla="val 2917"/>
                <a:gd name="f18" fmla="val 355"/>
                <a:gd name="f19" fmla="val 2458"/>
                <a:gd name="f20" fmla="val 95"/>
                <a:gd name="f21" fmla="val 2389"/>
                <a:gd name="f22" fmla="val 53"/>
                <a:gd name="f23" fmla="val 2314"/>
                <a:gd name="f24" fmla="val 30"/>
                <a:gd name="f25" fmla="val 2239"/>
                <a:gd name="f26" fmla="val 2141"/>
                <a:gd name="f27" fmla="val 2042"/>
                <a:gd name="f28" fmla="val 69"/>
                <a:gd name="f29" fmla="val 1954"/>
                <a:gd name="f30" fmla="val 158"/>
                <a:gd name="f31" fmla="val 189"/>
                <a:gd name="f32" fmla="val 1922"/>
                <a:gd name="f33" fmla="val 2143"/>
                <a:gd name="f34" fmla="val 2395"/>
                <a:gd name="f35" fmla="val 221"/>
                <a:gd name="f36" fmla="val 2552"/>
                <a:gd name="f37" fmla="val 1324"/>
                <a:gd name="f38" fmla="val 3403"/>
                <a:gd name="f39" fmla="val 2615"/>
                <a:gd name="f40" fmla="val 3812"/>
                <a:gd name="f41" fmla="val 4001"/>
                <a:gd name="f42" fmla="val 5388"/>
                <a:gd name="f43" fmla="val 6711"/>
                <a:gd name="f44" fmla="val 7814"/>
                <a:gd name="f45" fmla="val 2521"/>
                <a:gd name="f46" fmla="val 8034"/>
                <a:gd name="f47" fmla="val 2363"/>
                <a:gd name="f48" fmla="val 2080"/>
                <a:gd name="f49" fmla="val 7877"/>
                <a:gd name="f50" fmla="val 1890"/>
                <a:gd name="f51" fmla="val 6112"/>
                <a:gd name="f52" fmla="val 126"/>
                <a:gd name="f53" fmla="val 6028"/>
                <a:gd name="f54" fmla="val 42"/>
                <a:gd name="f55" fmla="val 5888"/>
                <a:gd name="f56" fmla="*/ f0 1 8066"/>
                <a:gd name="f57" fmla="*/ f1 1 3813"/>
                <a:gd name="f58" fmla="val f2"/>
                <a:gd name="f59" fmla="val f3"/>
                <a:gd name="f60" fmla="val f4"/>
                <a:gd name="f61" fmla="+- f60 0 f58"/>
                <a:gd name="f62" fmla="+- f59 0 f58"/>
                <a:gd name="f63" fmla="*/ f62 1 8066"/>
                <a:gd name="f64" fmla="*/ f61 1 3813"/>
                <a:gd name="f65" fmla="*/ f58 1 f63"/>
                <a:gd name="f66" fmla="*/ f59 1 f63"/>
                <a:gd name="f67" fmla="*/ f58 1 f64"/>
                <a:gd name="f68" fmla="*/ f60 1 f64"/>
                <a:gd name="f69" fmla="*/ f65 f56 1"/>
                <a:gd name="f70" fmla="*/ f66 f56 1"/>
                <a:gd name="f71" fmla="*/ f68 f57 1"/>
                <a:gd name="f72" fmla="*/ f67 f5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9" t="f72" r="f70" b="f71"/>
              <a:pathLst>
                <a:path w="8066" h="3813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4"/>
                  </a:cubicBezTo>
                  <a:cubicBezTo>
                    <a:pt x="f16" y="f14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4"/>
                  </a:cubicBezTo>
                  <a:cubicBezTo>
                    <a:pt x="f26" y="f24"/>
                    <a:pt x="f27" y="f28"/>
                    <a:pt x="f29" y="f30"/>
                  </a:cubicBezTo>
                  <a:lnTo>
                    <a:pt x="f31" y="f32"/>
                  </a:lnTo>
                  <a:cubicBezTo>
                    <a:pt x="f2" y="f33"/>
                    <a:pt x="f10" y="f34"/>
                    <a:pt x="f35" y="f36"/>
                  </a:cubicBez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38"/>
                    <a:pt x="f44" y="f45"/>
                  </a:cubicBezTo>
                  <a:cubicBezTo>
                    <a:pt x="f46" y="f47"/>
                    <a:pt x="f3" y="f48"/>
                    <a:pt x="f49" y="f50"/>
                  </a:cubicBezTo>
                  <a:lnTo>
                    <a:pt x="f51" y="f52"/>
                  </a:lnTo>
                  <a:cubicBezTo>
                    <a:pt x="f53" y="f54"/>
                    <a:pt x="f5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4" name="Google Shape;10193;p74">
              <a:extLst>
                <a:ext uri="{FF2B5EF4-FFF2-40B4-BE49-F238E27FC236}">
                  <a16:creationId xmlns:a16="http://schemas.microsoft.com/office/drawing/2014/main" id="{DA3A5162-3BE5-C795-78B7-0AA325529C41}"/>
                </a:ext>
              </a:extLst>
            </p:cNvPr>
            <p:cNvSpPr/>
            <p:nvPr/>
          </p:nvSpPr>
          <p:spPr>
            <a:xfrm>
              <a:off x="8053093" y="2742742"/>
              <a:ext cx="168752" cy="308253"/>
            </a:xfrm>
            <a:custGeom>
              <a:avLst/>
              <a:gdLst>
                <a:gd name="f0" fmla="val 180"/>
                <a:gd name="f1" fmla="val w"/>
                <a:gd name="f2" fmla="val h"/>
                <a:gd name="f3" fmla="val 0"/>
                <a:gd name="f4" fmla="val 5987"/>
                <a:gd name="f5" fmla="val 10261"/>
                <a:gd name="f6" fmla="val 418"/>
                <a:gd name="f7" fmla="val 1"/>
                <a:gd name="f8" fmla="val 190"/>
                <a:gd name="f9" fmla="val 414"/>
                <a:gd name="f10" fmla="val 2934"/>
                <a:gd name="f11" fmla="val 3123"/>
                <a:gd name="f12" fmla="val 127"/>
                <a:gd name="f13" fmla="val 3281"/>
                <a:gd name="f14" fmla="val 316"/>
                <a:gd name="f15" fmla="val 3312"/>
                <a:gd name="f16" fmla="val 1639"/>
                <a:gd name="f17" fmla="val 3659"/>
                <a:gd name="f18" fmla="val 2647"/>
                <a:gd name="f19" fmla="val 4856"/>
                <a:gd name="f20" fmla="val 6274"/>
                <a:gd name="f21" fmla="val 6809"/>
                <a:gd name="f22" fmla="val 2489"/>
                <a:gd name="f23" fmla="val 7376"/>
                <a:gd name="f24" fmla="val 2206"/>
                <a:gd name="f25" fmla="val 7849"/>
                <a:gd name="f26" fmla="val 2080"/>
                <a:gd name="f27" fmla="val 8007"/>
                <a:gd name="f28" fmla="val 2111"/>
                <a:gd name="f29" fmla="val 8196"/>
                <a:gd name="f30" fmla="val 2269"/>
                <a:gd name="f31" fmla="val 8353"/>
                <a:gd name="f32" fmla="val 4065"/>
                <a:gd name="f33" fmla="val 10149"/>
                <a:gd name="f34" fmla="val 4137"/>
                <a:gd name="f35" fmla="val 10221"/>
                <a:gd name="f36" fmla="val 4242"/>
                <a:gd name="f37" fmla="val 10260"/>
                <a:gd name="f38" fmla="val 4350"/>
                <a:gd name="f39" fmla="val 4478"/>
                <a:gd name="f40" fmla="val 4609"/>
                <a:gd name="f41" fmla="val 10205"/>
                <a:gd name="f42" fmla="val 4695"/>
                <a:gd name="f43" fmla="val 10086"/>
                <a:gd name="f44" fmla="val 5514"/>
                <a:gd name="f45" fmla="val 8983"/>
                <a:gd name="f46" fmla="val 7660"/>
                <a:gd name="f47" fmla="val 5892"/>
                <a:gd name="f48" fmla="val 3592"/>
                <a:gd name="f49" fmla="val 445"/>
                <a:gd name="f50" fmla="val 473"/>
                <a:gd name="f51" fmla="val 4"/>
                <a:gd name="f52" fmla="val 455"/>
                <a:gd name="f53" fmla="val 2"/>
                <a:gd name="f54" fmla="val 436"/>
                <a:gd name="f55" fmla="*/ f1 1 5987"/>
                <a:gd name="f56" fmla="*/ f2 1 10261"/>
                <a:gd name="f57" fmla="val f3"/>
                <a:gd name="f58" fmla="val f4"/>
                <a:gd name="f59" fmla="val f5"/>
                <a:gd name="f60" fmla="+- f59 0 f57"/>
                <a:gd name="f61" fmla="+- f58 0 f57"/>
                <a:gd name="f62" fmla="*/ f61 1 5987"/>
                <a:gd name="f63" fmla="*/ f60 1 10261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5987" h="10261">
                  <a:moveTo>
                    <a:pt x="f6" y="f7"/>
                  </a:moveTo>
                  <a:cubicBezTo>
                    <a:pt x="f8" y="f7"/>
                    <a:pt x="f7" y="f0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lnTo>
                    <a:pt x="f32" y="f33"/>
                  </a:lnTo>
                  <a:cubicBezTo>
                    <a:pt x="f34" y="f35"/>
                    <a:pt x="f36" y="f37"/>
                    <a:pt x="f38" y="f37"/>
                  </a:cubicBezTo>
                  <a:cubicBezTo>
                    <a:pt x="f39" y="f37"/>
                    <a:pt x="f40" y="f41"/>
                    <a:pt x="f42" y="f43"/>
                  </a:cubicBezTo>
                  <a:cubicBezTo>
                    <a:pt x="f44" y="f45"/>
                    <a:pt x="f4" y="f46"/>
                    <a:pt x="f4" y="f20"/>
                  </a:cubicBezTo>
                  <a:cubicBezTo>
                    <a:pt x="f47" y="f11"/>
                    <a:pt x="f48" y="f49"/>
                    <a:pt x="f50" y="f51"/>
                  </a:cubicBezTo>
                  <a:cubicBezTo>
                    <a:pt x="f52" y="f53"/>
                    <a:pt x="f54" y="f7"/>
                    <a:pt x="f6" y="f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5" name="Google Shape;10194;p74">
              <a:extLst>
                <a:ext uri="{FF2B5EF4-FFF2-40B4-BE49-F238E27FC236}">
                  <a16:creationId xmlns:a16="http://schemas.microsoft.com/office/drawing/2014/main" id="{A29CAF99-D8AD-448F-0EBE-B8D6FD1B2718}"/>
                </a:ext>
              </a:extLst>
            </p:cNvPr>
            <p:cNvSpPr/>
            <p:nvPr/>
          </p:nvSpPr>
          <p:spPr>
            <a:xfrm>
              <a:off x="8005142" y="2845064"/>
              <a:ext cx="71058" cy="1741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21"/>
                <a:gd name="f4" fmla="val 5798"/>
                <a:gd name="f5" fmla="val 1260"/>
                <a:gd name="f6" fmla="val 1"/>
                <a:gd name="f7" fmla="val 1040"/>
                <a:gd name="f8" fmla="val 819"/>
                <a:gd name="f9" fmla="val 190"/>
                <a:gd name="f10" fmla="val 379"/>
                <a:gd name="f11" fmla="val 662"/>
                <a:gd name="f12" fmla="val 347"/>
                <a:gd name="f13" fmla="val 820"/>
                <a:gd name="f14" fmla="val 1293"/>
                <a:gd name="f15" fmla="val 1860"/>
                <a:gd name="f16" fmla="val 567"/>
                <a:gd name="f17" fmla="val 2899"/>
                <a:gd name="f18" fmla="val 977"/>
                <a:gd name="f19" fmla="val 3214"/>
                <a:gd name="f20" fmla="val 1292"/>
                <a:gd name="f21" fmla="val 3466"/>
                <a:gd name="f22" fmla="val 1670"/>
                <a:gd name="f23" fmla="val 3687"/>
                <a:gd name="f24" fmla="val 3939"/>
                <a:gd name="f25" fmla="val 4160"/>
                <a:gd name="f26" fmla="val 1450"/>
                <a:gd name="f27" fmla="val 4380"/>
                <a:gd name="f28" fmla="val 1071"/>
                <a:gd name="f29" fmla="val 630"/>
                <a:gd name="f30" fmla="val 3529"/>
                <a:gd name="f31" fmla="val 441"/>
                <a:gd name="f32" fmla="val 252"/>
                <a:gd name="f33" fmla="val 32"/>
                <a:gd name="f34" fmla="val 3750"/>
                <a:gd name="f35" fmla="val 4475"/>
                <a:gd name="f36" fmla="val 410"/>
                <a:gd name="f37" fmla="val 4916"/>
                <a:gd name="f38" fmla="val 882"/>
                <a:gd name="f39" fmla="val 5105"/>
                <a:gd name="f40" fmla="val 5388"/>
                <a:gd name="f41" fmla="val 5640"/>
                <a:gd name="f42" fmla="val 1544"/>
                <a:gd name="f43" fmla="val 1702"/>
                <a:gd name="f44" fmla="val 5577"/>
                <a:gd name="f45" fmla="val 5073"/>
                <a:gd name="f46" fmla="val 2174"/>
                <a:gd name="f47" fmla="val 4443"/>
                <a:gd name="f48" fmla="val 3907"/>
                <a:gd name="f49" fmla="val 1985"/>
                <a:gd name="f50" fmla="val 2836"/>
                <a:gd name="f51" fmla="val 1229"/>
                <a:gd name="f52" fmla="val 2269"/>
                <a:gd name="f53" fmla="val 2049"/>
                <a:gd name="f54" fmla="val 1797"/>
                <a:gd name="f55" fmla="val 1576"/>
                <a:gd name="f56" fmla="val 1419"/>
                <a:gd name="f57" fmla="val 1608"/>
                <a:gd name="f58" fmla="val 1891"/>
                <a:gd name="f59" fmla="val 2238"/>
                <a:gd name="f60" fmla="val 2143"/>
                <a:gd name="f61" fmla="val 2363"/>
                <a:gd name="f62" fmla="val 1261"/>
                <a:gd name="f63" fmla="val 631"/>
                <a:gd name="f64" fmla="val 158"/>
                <a:gd name="f65" fmla="val 1513"/>
                <a:gd name="f66" fmla="*/ f0 1 2521"/>
                <a:gd name="f67" fmla="*/ f1 1 5798"/>
                <a:gd name="f68" fmla="val f2"/>
                <a:gd name="f69" fmla="val f3"/>
                <a:gd name="f70" fmla="val f4"/>
                <a:gd name="f71" fmla="+- f70 0 f68"/>
                <a:gd name="f72" fmla="+- f69 0 f68"/>
                <a:gd name="f73" fmla="*/ f72 1 2521"/>
                <a:gd name="f74" fmla="*/ f71 1 5798"/>
                <a:gd name="f75" fmla="*/ f68 1 f73"/>
                <a:gd name="f76" fmla="*/ f69 1 f73"/>
                <a:gd name="f77" fmla="*/ f68 1 f74"/>
                <a:gd name="f78" fmla="*/ f70 1 f74"/>
                <a:gd name="f79" fmla="*/ f75 f66 1"/>
                <a:gd name="f80" fmla="*/ f76 f66 1"/>
                <a:gd name="f81" fmla="*/ f78 f67 1"/>
                <a:gd name="f82" fmla="*/ f77 f6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9" t="f82" r="f80" b="f81"/>
              <a:pathLst>
                <a:path w="2521" h="579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12" y="f13"/>
                    <a:pt x="f2" y="f14"/>
                    <a:pt x="f2" y="f15"/>
                  </a:cubicBezTo>
                  <a:cubicBezTo>
                    <a:pt x="f2" y="f3"/>
                    <a:pt x="f16" y="f17"/>
                    <a:pt x="f18" y="f19"/>
                  </a:cubicBezTo>
                  <a:cubicBezTo>
                    <a:pt x="f20" y="f21"/>
                    <a:pt x="f22" y="f23"/>
                    <a:pt x="f22" y="f24"/>
                  </a:cubicBezTo>
                  <a:cubicBezTo>
                    <a:pt x="f22" y="f25"/>
                    <a:pt x="f26" y="f27"/>
                    <a:pt x="f5" y="f27"/>
                  </a:cubicBezTo>
                  <a:cubicBezTo>
                    <a:pt x="f28" y="f27"/>
                    <a:pt x="f8" y="f25"/>
                    <a:pt x="f8" y="f24"/>
                  </a:cubicBezTo>
                  <a:cubicBezTo>
                    <a:pt x="f8" y="f23"/>
                    <a:pt x="f29" y="f30"/>
                    <a:pt x="f31" y="f30"/>
                  </a:cubicBezTo>
                  <a:cubicBezTo>
                    <a:pt x="f32" y="f30"/>
                    <a:pt x="f33" y="f34"/>
                    <a:pt x="f33" y="f24"/>
                  </a:cubicBezTo>
                  <a:cubicBezTo>
                    <a:pt x="f33" y="f35"/>
                    <a:pt x="f36" y="f37"/>
                    <a:pt x="f38" y="f39"/>
                  </a:cubicBezTo>
                  <a:lnTo>
                    <a:pt x="f38" y="f40"/>
                  </a:lnTo>
                  <a:cubicBezTo>
                    <a:pt x="f38" y="f41"/>
                    <a:pt x="f28" y="f4"/>
                    <a:pt x="f20" y="f4"/>
                  </a:cubicBezTo>
                  <a:cubicBezTo>
                    <a:pt x="f42" y="f4"/>
                    <a:pt x="f43" y="f44"/>
                    <a:pt x="f43" y="f40"/>
                  </a:cubicBezTo>
                  <a:lnTo>
                    <a:pt x="f43" y="f45"/>
                  </a:lnTo>
                  <a:cubicBezTo>
                    <a:pt x="f46" y="f37"/>
                    <a:pt x="f3" y="f47"/>
                    <a:pt x="f3" y="f48"/>
                  </a:cubicBezTo>
                  <a:cubicBezTo>
                    <a:pt x="f3" y="f19"/>
                    <a:pt x="f49" y="f50"/>
                    <a:pt x="f42" y="f3"/>
                  </a:cubicBezTo>
                  <a:cubicBezTo>
                    <a:pt x="f51" y="f52"/>
                    <a:pt x="f38" y="f53"/>
                    <a:pt x="f38" y="f54"/>
                  </a:cubicBezTo>
                  <a:cubicBezTo>
                    <a:pt x="f38" y="f55"/>
                    <a:pt x="f28" y="f56"/>
                    <a:pt x="f20" y="f56"/>
                  </a:cubicBezTo>
                  <a:cubicBezTo>
                    <a:pt x="f42" y="f56"/>
                    <a:pt x="f43" y="f57"/>
                    <a:pt x="f43" y="f54"/>
                  </a:cubicBezTo>
                  <a:cubicBezTo>
                    <a:pt x="f43" y="f53"/>
                    <a:pt x="f58" y="f59"/>
                    <a:pt x="f60" y="f59"/>
                  </a:cubicBezTo>
                  <a:cubicBezTo>
                    <a:pt x="f61" y="f59"/>
                    <a:pt x="f3" y="f53"/>
                    <a:pt x="f3" y="f54"/>
                  </a:cubicBezTo>
                  <a:cubicBezTo>
                    <a:pt x="f3" y="f62"/>
                    <a:pt x="f46" y="f13"/>
                    <a:pt x="f43" y="f63"/>
                  </a:cubicBezTo>
                  <a:lnTo>
                    <a:pt x="f43" y="f12"/>
                  </a:lnTo>
                  <a:cubicBezTo>
                    <a:pt x="f43" y="f64"/>
                    <a:pt x="f65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6" name="Google Shape;10221;p74">
            <a:extLst>
              <a:ext uri="{FF2B5EF4-FFF2-40B4-BE49-F238E27FC236}">
                <a16:creationId xmlns:a16="http://schemas.microsoft.com/office/drawing/2014/main" id="{58803734-CAB0-5A62-30F8-4182A71269D7}"/>
              </a:ext>
            </a:extLst>
          </p:cNvPr>
          <p:cNvGrpSpPr/>
          <p:nvPr/>
        </p:nvGrpSpPr>
        <p:grpSpPr>
          <a:xfrm>
            <a:off x="2440235" y="3750853"/>
            <a:ext cx="316967" cy="383407"/>
            <a:chOff x="3835469" y="3466947"/>
            <a:chExt cx="316967" cy="383407"/>
          </a:xfrm>
          <a:solidFill>
            <a:schemeClr val="bg2"/>
          </a:solidFill>
        </p:grpSpPr>
        <p:sp>
          <p:nvSpPr>
            <p:cNvPr id="127" name="Google Shape;10222;p74">
              <a:extLst>
                <a:ext uri="{FF2B5EF4-FFF2-40B4-BE49-F238E27FC236}">
                  <a16:creationId xmlns:a16="http://schemas.microsoft.com/office/drawing/2014/main" id="{EA43A436-3B82-2DB9-2BF1-82A11B5DEE24}"/>
                </a:ext>
              </a:extLst>
            </p:cNvPr>
            <p:cNvSpPr/>
            <p:nvPr/>
          </p:nvSpPr>
          <p:spPr>
            <a:xfrm>
              <a:off x="3940158" y="3647642"/>
              <a:ext cx="105668" cy="67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2080"/>
                <a:gd name="f5" fmla="val 1733"/>
                <a:gd name="f6" fmla="val 788"/>
                <a:gd name="f7" fmla="val 2678"/>
                <a:gd name="f8" fmla="*/ f0 1 3466"/>
                <a:gd name="f9" fmla="*/ f1 1 2080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3466"/>
                <a:gd name="f16" fmla="*/ f13 1 2080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3466" h="2080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lnTo>
                    <a:pt x="f2" y="f4"/>
                  </a:lnTo>
                  <a:lnTo>
                    <a:pt x="f3" y="f4"/>
                  </a:lnTo>
                  <a:lnTo>
                    <a:pt x="f3" y="f5"/>
                  </a:lnTo>
                  <a:cubicBezTo>
                    <a:pt x="f3" y="f6"/>
                    <a:pt x="f7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8" name="Google Shape;10223;p74">
              <a:extLst>
                <a:ext uri="{FF2B5EF4-FFF2-40B4-BE49-F238E27FC236}">
                  <a16:creationId xmlns:a16="http://schemas.microsoft.com/office/drawing/2014/main" id="{509FF7C1-B17C-B36A-36E2-CD2600FF25B1}"/>
                </a:ext>
              </a:extLst>
            </p:cNvPr>
            <p:cNvSpPr/>
            <p:nvPr/>
          </p:nvSpPr>
          <p:spPr>
            <a:xfrm>
              <a:off x="3970891" y="3580086"/>
              <a:ext cx="43260" cy="460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1418"/>
                <a:gd name="f5" fmla="val 725"/>
                <a:gd name="f6" fmla="val 316"/>
                <a:gd name="f7" fmla="val 315"/>
                <a:gd name="f8" fmla="val 1103"/>
                <a:gd name="f9" fmla="*/ f0 1 1419"/>
                <a:gd name="f10" fmla="*/ f1 1 1418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419"/>
                <a:gd name="f17" fmla="*/ f14 1 1418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419" h="1418">
                  <a:moveTo>
                    <a:pt x="f5" y="f2"/>
                  </a:moveTo>
                  <a:cubicBezTo>
                    <a:pt x="f6" y="f2"/>
                    <a:pt x="f2" y="f7"/>
                    <a:pt x="f2" y="f5"/>
                  </a:cubicBezTo>
                  <a:cubicBezTo>
                    <a:pt x="f2" y="f8"/>
                    <a:pt x="f6" y="f4"/>
                    <a:pt x="f5" y="f4"/>
                  </a:cubicBezTo>
                  <a:cubicBezTo>
                    <a:pt x="f8" y="f4"/>
                    <a:pt x="f4" y="f8"/>
                    <a:pt x="f4" y="f5"/>
                  </a:cubicBezTo>
                  <a:cubicBezTo>
                    <a:pt x="f4" y="f7"/>
                    <a:pt x="f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9" name="Google Shape;10224;p74">
              <a:extLst>
                <a:ext uri="{FF2B5EF4-FFF2-40B4-BE49-F238E27FC236}">
                  <a16:creationId xmlns:a16="http://schemas.microsoft.com/office/drawing/2014/main" id="{B868FA2D-0CD9-9F5B-17E1-5F23948AB032}"/>
                </a:ext>
              </a:extLst>
            </p:cNvPr>
            <p:cNvSpPr/>
            <p:nvPr/>
          </p:nvSpPr>
          <p:spPr>
            <a:xfrm>
              <a:off x="3835469" y="3466947"/>
              <a:ext cx="316967" cy="3834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97"/>
                <a:gd name="f4" fmla="val 11800"/>
                <a:gd name="f5" fmla="val 5167"/>
                <a:gd name="f6" fmla="val 2757"/>
                <a:gd name="f7" fmla="val 5923"/>
                <a:gd name="f8" fmla="val 6553"/>
                <a:gd name="f9" fmla="val 3388"/>
                <a:gd name="f10" fmla="val 4144"/>
                <a:gd name="f11" fmla="val 4490"/>
                <a:gd name="f12" fmla="val 6396"/>
                <a:gd name="f13" fmla="val 4805"/>
                <a:gd name="f14" fmla="val 6175"/>
                <a:gd name="f15" fmla="val 5089"/>
                <a:gd name="f16" fmla="val 7026"/>
                <a:gd name="f17" fmla="val 5498"/>
                <a:gd name="f18" fmla="val 7593"/>
                <a:gd name="f19" fmla="val 6317"/>
                <a:gd name="f20" fmla="val 7294"/>
                <a:gd name="f21" fmla="val 8019"/>
                <a:gd name="f22" fmla="val 8208"/>
                <a:gd name="f23" fmla="val 7435"/>
                <a:gd name="f24" fmla="val 8365"/>
                <a:gd name="f25" fmla="val 7246"/>
                <a:gd name="f26" fmla="val 3088"/>
                <a:gd name="f27" fmla="val 2867"/>
                <a:gd name="f28" fmla="val 2710"/>
                <a:gd name="f29" fmla="val 3308"/>
                <a:gd name="f30" fmla="val 4127"/>
                <a:gd name="f31" fmla="val 3907"/>
                <a:gd name="f32" fmla="val 4868"/>
                <a:gd name="f33" fmla="val 3781"/>
                <a:gd name="f34" fmla="val 4553"/>
                <a:gd name="f35" fmla="val 4411"/>
                <a:gd name="f36" fmla="val 5183"/>
                <a:gd name="f37" fmla="val 1"/>
                <a:gd name="f38" fmla="val 5128"/>
                <a:gd name="f39" fmla="val 5073"/>
                <a:gd name="f40" fmla="val 17"/>
                <a:gd name="f41" fmla="val 5010"/>
                <a:gd name="f42" fmla="val 48"/>
                <a:gd name="f43" fmla="val 3964"/>
                <a:gd name="f44" fmla="val 646"/>
                <a:gd name="f45" fmla="val 2946"/>
                <a:gd name="f46" fmla="val 940"/>
                <a:gd name="f47" fmla="val 1919"/>
                <a:gd name="f48" fmla="val 1430"/>
                <a:gd name="f49" fmla="val 939"/>
                <a:gd name="f50" fmla="val 873"/>
                <a:gd name="f51" fmla="val 441"/>
                <a:gd name="f52" fmla="val 741"/>
                <a:gd name="f53" fmla="val 402"/>
                <a:gd name="f54" fmla="val 722"/>
                <a:gd name="f55" fmla="val 363"/>
                <a:gd name="f56" fmla="val 714"/>
                <a:gd name="f57" fmla="val 326"/>
                <a:gd name="f58" fmla="val 243"/>
                <a:gd name="f59" fmla="val 170"/>
                <a:gd name="f60" fmla="val 751"/>
                <a:gd name="f61" fmla="val 126"/>
                <a:gd name="f62" fmla="val 773"/>
                <a:gd name="f63" fmla="val 32"/>
                <a:gd name="f64" fmla="val 836"/>
                <a:gd name="f65" fmla="val 930"/>
                <a:gd name="f66" fmla="val 1056"/>
                <a:gd name="f67" fmla="val 5026"/>
                <a:gd name="f68" fmla="val 8145"/>
                <a:gd name="f69" fmla="val 2080"/>
                <a:gd name="f70" fmla="val 10949"/>
                <a:gd name="f71" fmla="val 5104"/>
                <a:gd name="f72" fmla="val 11799"/>
                <a:gd name="f73" fmla="val 5262"/>
                <a:gd name="f74" fmla="val 8255"/>
                <a:gd name="f75" fmla="val 10917"/>
                <a:gd name="f76" fmla="val 10365"/>
                <a:gd name="f77" fmla="val 10271"/>
                <a:gd name="f78" fmla="val 10162"/>
                <a:gd name="f79" fmla="val 10084"/>
                <a:gd name="f80" fmla="val 10014"/>
                <a:gd name="f81" fmla="val 9983"/>
                <a:gd name="f82" fmla="val 9954"/>
                <a:gd name="f83" fmla="val 9924"/>
                <a:gd name="f84" fmla="val 9414"/>
                <a:gd name="f85" fmla="val 877"/>
                <a:gd name="f86" fmla="val 8910"/>
                <a:gd name="f87" fmla="val 946"/>
                <a:gd name="f88" fmla="val 8409"/>
                <a:gd name="f89" fmla="val 7395"/>
                <a:gd name="f90" fmla="val 6389"/>
                <a:gd name="f91" fmla="val 660"/>
                <a:gd name="f92" fmla="val 5356"/>
                <a:gd name="f93" fmla="val 5293"/>
                <a:gd name="f94" fmla="val 5238"/>
                <a:gd name="f95" fmla="*/ f0 1 10397"/>
                <a:gd name="f96" fmla="*/ f1 1 11800"/>
                <a:gd name="f97" fmla="val f2"/>
                <a:gd name="f98" fmla="val f3"/>
                <a:gd name="f99" fmla="val f4"/>
                <a:gd name="f100" fmla="+- f99 0 f97"/>
                <a:gd name="f101" fmla="+- f98 0 f97"/>
                <a:gd name="f102" fmla="*/ f101 1 10397"/>
                <a:gd name="f103" fmla="*/ f100 1 11800"/>
                <a:gd name="f104" fmla="*/ f97 1 f102"/>
                <a:gd name="f105" fmla="*/ f98 1 f102"/>
                <a:gd name="f106" fmla="*/ f97 1 f103"/>
                <a:gd name="f107" fmla="*/ f99 1 f103"/>
                <a:gd name="f108" fmla="*/ f104 f95 1"/>
                <a:gd name="f109" fmla="*/ f105 f95 1"/>
                <a:gd name="f110" fmla="*/ f107 f96 1"/>
                <a:gd name="f111" fmla="*/ f106 f9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8" t="f111" r="f109" b="f110"/>
              <a:pathLst>
                <a:path w="10397" h="1180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lnTo>
                    <a:pt x="f18" y="f21"/>
                  </a:lnTo>
                  <a:cubicBezTo>
                    <a:pt x="f18" y="f22"/>
                    <a:pt x="f23" y="f24"/>
                    <a:pt x="f25" y="f24"/>
                  </a:cubicBezTo>
                  <a:lnTo>
                    <a:pt x="f26" y="f24"/>
                  </a:lnTo>
                  <a:cubicBezTo>
                    <a:pt x="f27" y="f24"/>
                    <a:pt x="f28" y="f22"/>
                    <a:pt x="f28" y="f21"/>
                  </a:cubicBezTo>
                  <a:lnTo>
                    <a:pt x="f28" y="f20"/>
                  </a:lnTo>
                  <a:cubicBezTo>
                    <a:pt x="f28" y="f19"/>
                    <a:pt x="f29" y="f17"/>
                    <a:pt x="f30" y="f15"/>
                  </a:cubicBezTo>
                  <a:cubicBezTo>
                    <a:pt x="f31" y="f32"/>
                    <a:pt x="f33" y="f34"/>
                    <a:pt x="f33" y="f10"/>
                  </a:cubicBezTo>
                  <a:cubicBezTo>
                    <a:pt x="f33" y="f9"/>
                    <a:pt x="f35" y="f6"/>
                    <a:pt x="f5" y="f6"/>
                  </a:cubicBezTo>
                  <a:close/>
                  <a:moveTo>
                    <a:pt x="f36" y="f37"/>
                  </a:moveTo>
                  <a:cubicBezTo>
                    <a:pt x="f38" y="f37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6"/>
                  </a:cubicBezTo>
                  <a:cubicBezTo>
                    <a:pt x="f48" y="f46"/>
                    <a:pt x="f49" y="f50"/>
                    <a:pt x="f51" y="f52"/>
                  </a:cubicBezTo>
                  <a:cubicBezTo>
                    <a:pt x="f53" y="f54"/>
                    <a:pt x="f55" y="f56"/>
                    <a:pt x="f57" y="f56"/>
                  </a:cubicBezTo>
                  <a:cubicBezTo>
                    <a:pt x="f58" y="f56"/>
                    <a:pt x="f59" y="f60"/>
                    <a:pt x="f61" y="f62"/>
                  </a:cubicBezTo>
                  <a:cubicBezTo>
                    <a:pt x="f63" y="f64"/>
                    <a:pt x="f2" y="f65"/>
                    <a:pt x="f2" y="f66"/>
                  </a:cubicBezTo>
                  <a:lnTo>
                    <a:pt x="f2" y="f67"/>
                  </a:lnTo>
                  <a:cubicBezTo>
                    <a:pt x="f2" y="f68"/>
                    <a:pt x="f69" y="f70"/>
                    <a:pt x="f71" y="f72"/>
                  </a:cubicBezTo>
                  <a:lnTo>
                    <a:pt x="f73" y="f72"/>
                  </a:lnTo>
                  <a:cubicBezTo>
                    <a:pt x="f74" y="f75"/>
                    <a:pt x="f3" y="f68"/>
                    <a:pt x="f3" y="f67"/>
                  </a:cubicBezTo>
                  <a:lnTo>
                    <a:pt x="f3" y="f66"/>
                  </a:lnTo>
                  <a:cubicBezTo>
                    <a:pt x="f3" y="f65"/>
                    <a:pt x="f76" y="f64"/>
                    <a:pt x="f77" y="f62"/>
                  </a:cubicBezTo>
                  <a:cubicBezTo>
                    <a:pt x="f78" y="f60"/>
                    <a:pt x="f79" y="f56"/>
                    <a:pt x="f80" y="f56"/>
                  </a:cubicBezTo>
                  <a:cubicBezTo>
                    <a:pt x="f81" y="f56"/>
                    <a:pt x="f82" y="f54"/>
                    <a:pt x="f83" y="f52"/>
                  </a:cubicBezTo>
                  <a:cubicBezTo>
                    <a:pt x="f84" y="f85"/>
                    <a:pt x="f86" y="f87"/>
                    <a:pt x="f88" y="f87"/>
                  </a:cubicBezTo>
                  <a:cubicBezTo>
                    <a:pt x="f89" y="f87"/>
                    <a:pt x="f90" y="f91"/>
                    <a:pt x="f92" y="f42"/>
                  </a:cubicBezTo>
                  <a:cubicBezTo>
                    <a:pt x="f93" y="f40"/>
                    <a:pt x="f94" y="f37"/>
                    <a:pt x="f36" y="f3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0" name="Google Shape;10240;p74">
            <a:extLst>
              <a:ext uri="{FF2B5EF4-FFF2-40B4-BE49-F238E27FC236}">
                <a16:creationId xmlns:a16="http://schemas.microsoft.com/office/drawing/2014/main" id="{DE09DB43-3078-ED51-6CE1-9F0A5B8DF97F}"/>
              </a:ext>
            </a:extLst>
          </p:cNvPr>
          <p:cNvGrpSpPr/>
          <p:nvPr/>
        </p:nvGrpSpPr>
        <p:grpSpPr>
          <a:xfrm>
            <a:off x="3828916" y="3754520"/>
            <a:ext cx="365019" cy="360365"/>
            <a:chOff x="5224150" y="3470614"/>
            <a:chExt cx="365019" cy="360365"/>
          </a:xfrm>
          <a:solidFill>
            <a:schemeClr val="bg2"/>
          </a:solidFill>
        </p:grpSpPr>
        <p:sp>
          <p:nvSpPr>
            <p:cNvPr id="131" name="Google Shape;10241;p74">
              <a:extLst>
                <a:ext uri="{FF2B5EF4-FFF2-40B4-BE49-F238E27FC236}">
                  <a16:creationId xmlns:a16="http://schemas.microsoft.com/office/drawing/2014/main" id="{25DB6E2E-57D8-6DA7-E07D-AFDFF82863ED}"/>
                </a:ext>
              </a:extLst>
            </p:cNvPr>
            <p:cNvSpPr/>
            <p:nvPr/>
          </p:nvSpPr>
          <p:spPr>
            <a:xfrm>
              <a:off x="5224150" y="3470614"/>
              <a:ext cx="365019" cy="2917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973"/>
                <a:gd name="f4" fmla="val 8980"/>
                <a:gd name="f5" fmla="val 2017"/>
                <a:gd name="f6" fmla="val 3749"/>
                <a:gd name="f7" fmla="val 3119"/>
                <a:gd name="f8" fmla="val 5514"/>
                <a:gd name="f9" fmla="val 914"/>
                <a:gd name="f10" fmla="val 9641"/>
                <a:gd name="f11" fmla="val 10744"/>
                <a:gd name="f12" fmla="val 8538"/>
                <a:gd name="f13" fmla="val 5892"/>
                <a:gd name="f14" fmla="val 5325"/>
                <a:gd name="f15" fmla="val 4852"/>
                <a:gd name="f16" fmla="val 473"/>
                <a:gd name="f17" fmla="val 1040"/>
                <a:gd name="f18" fmla="val 1166"/>
                <a:gd name="f19" fmla="val 4537"/>
                <a:gd name="f20" fmla="val 1324"/>
                <a:gd name="f21" fmla="val 3812"/>
                <a:gd name="f22" fmla="val 1733"/>
                <a:gd name="f23" fmla="val 3529"/>
                <a:gd name="f24" fmla="val 1891"/>
                <a:gd name="f25" fmla="val 3025"/>
                <a:gd name="f26" fmla="val 1954"/>
                <a:gd name="f27" fmla="val 2867"/>
                <a:gd name="f28" fmla="val 1607"/>
                <a:gd name="f29" fmla="val 2521"/>
                <a:gd name="f30" fmla="val 2080"/>
                <a:gd name="f31" fmla="val 1702"/>
                <a:gd name="f32" fmla="val 1576"/>
                <a:gd name="f33" fmla="val 1922"/>
                <a:gd name="f34" fmla="val 946"/>
                <a:gd name="f35" fmla="val 693"/>
                <a:gd name="f36" fmla="val 1796"/>
                <a:gd name="f37" fmla="val 504"/>
                <a:gd name="f38" fmla="val 454"/>
                <a:gd name="f39" fmla="val 1708"/>
                <a:gd name="f40" fmla="val 403"/>
                <a:gd name="f41" fmla="val 1696"/>
                <a:gd name="f42" fmla="val 355"/>
                <a:gd name="f43" fmla="val 223"/>
                <a:gd name="f44" fmla="val 110"/>
                <a:gd name="f45" fmla="val 1784"/>
                <a:gd name="f46" fmla="val 63"/>
                <a:gd name="f47" fmla="val 2111"/>
                <a:gd name="f48" fmla="val 2332"/>
                <a:gd name="f49" fmla="val 252"/>
                <a:gd name="f50" fmla="val 2363"/>
                <a:gd name="f51" fmla="val 536"/>
                <a:gd name="f52" fmla="val 2489"/>
                <a:gd name="f53" fmla="val 820"/>
                <a:gd name="f54" fmla="val 2552"/>
                <a:gd name="f55" fmla="val 1135"/>
                <a:gd name="f56" fmla="val 2615"/>
                <a:gd name="f57" fmla="val 1198"/>
                <a:gd name="f58" fmla="val 1387"/>
                <a:gd name="f59" fmla="val 3277"/>
                <a:gd name="f60" fmla="val 95"/>
                <a:gd name="f61" fmla="val 5671"/>
                <a:gd name="f62" fmla="val 5703"/>
                <a:gd name="f63" fmla="val 5829"/>
                <a:gd name="f64" fmla="val 5860"/>
                <a:gd name="f65" fmla="val 6238"/>
                <a:gd name="f66" fmla="val 7372"/>
                <a:gd name="f67" fmla="val 1009"/>
                <a:gd name="f68" fmla="val 8318"/>
                <a:gd name="f69" fmla="val 2143"/>
                <a:gd name="f70" fmla="val 3308"/>
                <a:gd name="f71" fmla="val 4254"/>
                <a:gd name="f72" fmla="val 4191"/>
                <a:gd name="f73" fmla="val 2710"/>
                <a:gd name="f74" fmla="val 2930"/>
                <a:gd name="f75" fmla="val 3151"/>
                <a:gd name="f76" fmla="val 3088"/>
                <a:gd name="f77" fmla="val 3182"/>
                <a:gd name="f78" fmla="val 2647"/>
                <a:gd name="f79" fmla="val 3844"/>
                <a:gd name="f80" fmla="val 4947"/>
                <a:gd name="f81" fmla="val 8979"/>
                <a:gd name="f82" fmla="val 7089"/>
                <a:gd name="f83" fmla="val 7814"/>
                <a:gd name="f84" fmla="val 8192"/>
                <a:gd name="f85" fmla="val 8853"/>
                <a:gd name="f86" fmla="val 8916"/>
                <a:gd name="f87" fmla="val 2899"/>
                <a:gd name="f88" fmla="val 9074"/>
                <a:gd name="f89" fmla="val 9326"/>
                <a:gd name="f90" fmla="val 7782"/>
                <a:gd name="f91" fmla="val 8727"/>
                <a:gd name="f92" fmla="val 9861"/>
                <a:gd name="f93" fmla="val 11027"/>
                <a:gd name="f94" fmla="val 11972"/>
                <a:gd name="f95" fmla="val 11909"/>
                <a:gd name="f96" fmla="val 10429"/>
                <a:gd name="f97" fmla="val 10618"/>
                <a:gd name="f98" fmla="val 10681"/>
                <a:gd name="f99" fmla="val 10933"/>
                <a:gd name="f100" fmla="val 11248"/>
                <a:gd name="f101" fmla="val 2458"/>
                <a:gd name="f102" fmla="val 11531"/>
                <a:gd name="f103" fmla="val 11720"/>
                <a:gd name="f104" fmla="val 2300"/>
                <a:gd name="f105" fmla="val 11815"/>
                <a:gd name="f106" fmla="val 11674"/>
                <a:gd name="f107" fmla="val 11560"/>
                <a:gd name="f108" fmla="val 11429"/>
                <a:gd name="f109" fmla="val 11380"/>
                <a:gd name="f110" fmla="val 11330"/>
                <a:gd name="f111" fmla="val 11279"/>
                <a:gd name="f112" fmla="val 11059"/>
                <a:gd name="f113" fmla="val 10870"/>
                <a:gd name="f114" fmla="val 10460"/>
                <a:gd name="f115" fmla="val 10113"/>
                <a:gd name="f116" fmla="val 9704"/>
                <a:gd name="f117" fmla="val 9294"/>
                <a:gd name="f118" fmla="val 8790"/>
                <a:gd name="f119" fmla="val 8255"/>
                <a:gd name="f120" fmla="val 8003"/>
                <a:gd name="f121" fmla="val 7278"/>
                <a:gd name="f122" fmla="val 6963"/>
                <a:gd name="f123" fmla="val 441"/>
                <a:gd name="f124" fmla="val 6490"/>
                <a:gd name="f125" fmla="*/ f0 1 11973"/>
                <a:gd name="f126" fmla="*/ f1 1 8980"/>
                <a:gd name="f127" fmla="val f2"/>
                <a:gd name="f128" fmla="val f3"/>
                <a:gd name="f129" fmla="val f4"/>
                <a:gd name="f130" fmla="+- f129 0 f127"/>
                <a:gd name="f131" fmla="+- f128 0 f127"/>
                <a:gd name="f132" fmla="*/ f131 1 11973"/>
                <a:gd name="f133" fmla="*/ f130 1 8980"/>
                <a:gd name="f134" fmla="*/ f127 1 f132"/>
                <a:gd name="f135" fmla="*/ f128 1 f132"/>
                <a:gd name="f136" fmla="*/ f127 1 f133"/>
                <a:gd name="f137" fmla="*/ f129 1 f133"/>
                <a:gd name="f138" fmla="*/ f134 f125 1"/>
                <a:gd name="f139" fmla="*/ f135 f125 1"/>
                <a:gd name="f140" fmla="*/ f137 f126 1"/>
                <a:gd name="f141" fmla="*/ f136 f1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8" t="f141" r="f139" b="f140"/>
              <a:pathLst>
                <a:path w="11973" h="8980">
                  <a:moveTo>
                    <a:pt x="f5" y="f6"/>
                  </a:moveTo>
                  <a:lnTo>
                    <a:pt x="f7" y="f8"/>
                  </a:lnTo>
                  <a:lnTo>
                    <a:pt x="f9" y="f8"/>
                  </a:lnTo>
                  <a:lnTo>
                    <a:pt x="f5" y="f6"/>
                  </a:lnTo>
                  <a:close/>
                  <a:moveTo>
                    <a:pt x="f10" y="f6"/>
                  </a:moveTo>
                  <a:lnTo>
                    <a:pt x="f11" y="f8"/>
                  </a:lnTo>
                  <a:lnTo>
                    <a:pt x="f12" y="f8"/>
                  </a:lnTo>
                  <a:lnTo>
                    <a:pt x="f10" y="f6"/>
                  </a:lnTo>
                  <a:close/>
                  <a:moveTo>
                    <a:pt x="f13" y="f2"/>
                  </a:moveTo>
                  <a:cubicBezTo>
                    <a:pt x="f14" y="f2"/>
                    <a:pt x="f15" y="f16"/>
                    <a:pt x="f15" y="f17"/>
                  </a:cubicBezTo>
                  <a:lnTo>
                    <a:pt x="f15" y="f18"/>
                  </a:lnTo>
                  <a:lnTo>
                    <a:pt x="f19" y="f20"/>
                  </a:lnTo>
                  <a:cubicBezTo>
                    <a:pt x="f21" y="f22"/>
                    <a:pt x="f23" y="f24"/>
                    <a:pt x="f25" y="f26"/>
                  </a:cubicBezTo>
                  <a:cubicBezTo>
                    <a:pt x="f27" y="f28"/>
                    <a:pt x="f29" y="f20"/>
                    <a:pt x="f30" y="f20"/>
                  </a:cubicBezTo>
                  <a:cubicBezTo>
                    <a:pt x="f31" y="f20"/>
                    <a:pt x="f20" y="f32"/>
                    <a:pt x="f18" y="f33"/>
                  </a:cubicBezTo>
                  <a:cubicBezTo>
                    <a:pt x="f34" y="f24"/>
                    <a:pt x="f35" y="f36"/>
                    <a:pt x="f37" y="f22"/>
                  </a:cubicBez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45"/>
                    <a:pt x="f46" y="f33"/>
                  </a:cubicBezTo>
                  <a:cubicBezTo>
                    <a:pt x="f2" y="f47"/>
                    <a:pt x="f46" y="f48"/>
                    <a:pt x="f49" y="f50"/>
                  </a:cubicBezTo>
                  <a:cubicBezTo>
                    <a:pt x="f51" y="f52"/>
                    <a:pt x="f53" y="f54"/>
                    <a:pt x="f55" y="f56"/>
                  </a:cubicBezTo>
                  <a:cubicBezTo>
                    <a:pt x="f57" y="f27"/>
                    <a:pt x="f58" y="f7"/>
                    <a:pt x="f28" y="f59"/>
                  </a:cubicBezTo>
                  <a:lnTo>
                    <a:pt x="f60" y="f61"/>
                  </a:lnTo>
                  <a:cubicBezTo>
                    <a:pt x="f60" y="f62"/>
                    <a:pt x="f46" y="f63"/>
                    <a:pt x="f46" y="f64"/>
                  </a:cubicBezTo>
                  <a:lnTo>
                    <a:pt x="f46" y="f65"/>
                  </a:lnTo>
                  <a:cubicBezTo>
                    <a:pt x="f46" y="f66"/>
                    <a:pt x="f67" y="f68"/>
                    <a:pt x="f69" y="f68"/>
                  </a:cubicBezTo>
                  <a:cubicBezTo>
                    <a:pt x="f70" y="f68"/>
                    <a:pt x="f71" y="f66"/>
                    <a:pt x="f71" y="f65"/>
                  </a:cubicBezTo>
                  <a:lnTo>
                    <a:pt x="f71" y="f64"/>
                  </a:lnTo>
                  <a:cubicBezTo>
                    <a:pt x="f71" y="f63"/>
                    <a:pt x="f72" y="f62"/>
                    <a:pt x="f72" y="f61"/>
                  </a:cubicBezTo>
                  <a:lnTo>
                    <a:pt x="f73" y="f59"/>
                  </a:lnTo>
                  <a:cubicBezTo>
                    <a:pt x="f74" y="f75"/>
                    <a:pt x="f76" y="f74"/>
                    <a:pt x="f77" y="f78"/>
                  </a:cubicBezTo>
                  <a:cubicBezTo>
                    <a:pt x="f79" y="f29"/>
                    <a:pt x="f72" y="f50"/>
                    <a:pt x="f80" y="f33"/>
                  </a:cubicBezTo>
                  <a:lnTo>
                    <a:pt x="f80" y="f81"/>
                  </a:lnTo>
                  <a:lnTo>
                    <a:pt x="f82" y="f81"/>
                  </a:lnTo>
                  <a:lnTo>
                    <a:pt x="f82" y="f33"/>
                  </a:lnTo>
                  <a:cubicBezTo>
                    <a:pt x="f83" y="f48"/>
                    <a:pt x="f84" y="f29"/>
                    <a:pt x="f85" y="f78"/>
                  </a:cubicBezTo>
                  <a:cubicBezTo>
                    <a:pt x="f86" y="f87"/>
                    <a:pt x="f88" y="f7"/>
                    <a:pt x="f89" y="f59"/>
                  </a:cubicBezTo>
                  <a:lnTo>
                    <a:pt x="f83" y="f61"/>
                  </a:lnTo>
                  <a:cubicBezTo>
                    <a:pt x="f83" y="f62"/>
                    <a:pt x="f90" y="f63"/>
                    <a:pt x="f90" y="f64"/>
                  </a:cubicBezTo>
                  <a:lnTo>
                    <a:pt x="f90" y="f65"/>
                  </a:lnTo>
                  <a:cubicBezTo>
                    <a:pt x="f90" y="f66"/>
                    <a:pt x="f91" y="f68"/>
                    <a:pt x="f92" y="f68"/>
                  </a:cubicBezTo>
                  <a:cubicBezTo>
                    <a:pt x="f93" y="f68"/>
                    <a:pt x="f94" y="f66"/>
                    <a:pt x="f94" y="f65"/>
                  </a:cubicBezTo>
                  <a:lnTo>
                    <a:pt x="f94" y="f64"/>
                  </a:lnTo>
                  <a:cubicBezTo>
                    <a:pt x="f94" y="f63"/>
                    <a:pt x="f95" y="f62"/>
                    <a:pt x="f95" y="f61"/>
                  </a:cubicBezTo>
                  <a:lnTo>
                    <a:pt x="f96" y="f59"/>
                  </a:lnTo>
                  <a:cubicBezTo>
                    <a:pt x="f96" y="f75"/>
                    <a:pt x="f97" y="f74"/>
                    <a:pt x="f98" y="f56"/>
                  </a:cubicBezTo>
                  <a:cubicBezTo>
                    <a:pt x="f99" y="f29"/>
                    <a:pt x="f100" y="f101"/>
                    <a:pt x="f102" y="f50"/>
                  </a:cubicBezTo>
                  <a:cubicBezTo>
                    <a:pt x="f103" y="f104"/>
                    <a:pt x="f105" y="f30"/>
                    <a:pt x="f103" y="f33"/>
                  </a:cubicBezTo>
                  <a:cubicBezTo>
                    <a:pt x="f106" y="f45"/>
                    <a:pt x="f107" y="f41"/>
                    <a:pt x="f108" y="f41"/>
                  </a:cubicBezTo>
                  <a:cubicBezTo>
                    <a:pt x="f109" y="f41"/>
                    <a:pt x="f110" y="f39"/>
                    <a:pt x="f111" y="f22"/>
                  </a:cubicBezTo>
                  <a:cubicBezTo>
                    <a:pt x="f112" y="f36"/>
                    <a:pt x="f113" y="f24"/>
                    <a:pt x="f97" y="f33"/>
                  </a:cubicBezTo>
                  <a:cubicBezTo>
                    <a:pt x="f114" y="f32"/>
                    <a:pt x="f115" y="f20"/>
                    <a:pt x="f116" y="f20"/>
                  </a:cubicBezTo>
                  <a:cubicBezTo>
                    <a:pt x="f117" y="f20"/>
                    <a:pt x="f86" y="f32"/>
                    <a:pt x="f118" y="f26"/>
                  </a:cubicBezTo>
                  <a:cubicBezTo>
                    <a:pt x="f119" y="f24"/>
                    <a:pt x="f120" y="f22"/>
                    <a:pt x="f121" y="f20"/>
                  </a:cubicBezTo>
                  <a:lnTo>
                    <a:pt x="f122" y="f18"/>
                  </a:lnTo>
                  <a:lnTo>
                    <a:pt x="f122" y="f17"/>
                  </a:lnTo>
                  <a:cubicBezTo>
                    <a:pt x="f122" y="f123"/>
                    <a:pt x="f124" y="f2"/>
                    <a:pt x="f1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2" name="Google Shape;10242;p74">
              <a:extLst>
                <a:ext uri="{FF2B5EF4-FFF2-40B4-BE49-F238E27FC236}">
                  <a16:creationId xmlns:a16="http://schemas.microsoft.com/office/drawing/2014/main" id="{9D3FB49D-6237-1C5F-F712-511ECCBE7C5F}"/>
                </a:ext>
              </a:extLst>
            </p:cNvPr>
            <p:cNvSpPr/>
            <p:nvPr/>
          </p:nvSpPr>
          <p:spPr>
            <a:xfrm>
              <a:off x="5305787" y="3785881"/>
              <a:ext cx="192124" cy="450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02"/>
                <a:gd name="f4" fmla="val 1388"/>
                <a:gd name="f5" fmla="val 693"/>
                <a:gd name="f6" fmla="val 1"/>
                <a:gd name="f7" fmla="val 315"/>
                <a:gd name="f8" fmla="val 316"/>
                <a:gd name="f9" fmla="val 694"/>
                <a:gd name="f10" fmla="val 1040"/>
                <a:gd name="f11" fmla="val 1261"/>
                <a:gd name="f12" fmla="val 158"/>
                <a:gd name="f13" fmla="val 1387"/>
                <a:gd name="f14" fmla="val 347"/>
                <a:gd name="f15" fmla="val 5955"/>
                <a:gd name="f16" fmla="val 6144"/>
                <a:gd name="f17" fmla="val 1356"/>
                <a:gd name="f18" fmla="val 6301"/>
                <a:gd name="f19" fmla="val 1198"/>
                <a:gd name="f20" fmla="val 5986"/>
                <a:gd name="f21" fmla="val 5577"/>
                <a:gd name="f22" fmla="*/ f0 1 6302"/>
                <a:gd name="f23" fmla="*/ f1 1 1388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6302"/>
                <a:gd name="f30" fmla="*/ f27 1 1388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6302" h="1388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13"/>
                    <a:pt x="f14" y="f13"/>
                  </a:cubicBezTo>
                  <a:lnTo>
                    <a:pt x="f15" y="f13"/>
                  </a:lnTo>
                  <a:cubicBezTo>
                    <a:pt x="f16" y="f17"/>
                    <a:pt x="f18" y="f19"/>
                    <a:pt x="f18" y="f10"/>
                  </a:cubicBezTo>
                  <a:lnTo>
                    <a:pt x="f18" y="f9"/>
                  </a:lnTo>
                  <a:cubicBezTo>
                    <a:pt x="f18" y="f8"/>
                    <a:pt x="f20" y="f6"/>
                    <a:pt x="f2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3" name="Google Shape;10303;p74">
            <a:extLst>
              <a:ext uri="{FF2B5EF4-FFF2-40B4-BE49-F238E27FC236}">
                <a16:creationId xmlns:a16="http://schemas.microsoft.com/office/drawing/2014/main" id="{02844D6B-AAE0-ABB3-31A2-823C44C6E048}"/>
              </a:ext>
            </a:extLst>
          </p:cNvPr>
          <p:cNvGrpSpPr/>
          <p:nvPr/>
        </p:nvGrpSpPr>
        <p:grpSpPr>
          <a:xfrm>
            <a:off x="4529355" y="3723128"/>
            <a:ext cx="360237" cy="383893"/>
            <a:chOff x="5924589" y="3439222"/>
            <a:chExt cx="360237" cy="383893"/>
          </a:xfrm>
          <a:solidFill>
            <a:schemeClr val="bg2"/>
          </a:solidFill>
        </p:grpSpPr>
        <p:sp>
          <p:nvSpPr>
            <p:cNvPr id="134" name="Google Shape;10304;p74">
              <a:extLst>
                <a:ext uri="{FF2B5EF4-FFF2-40B4-BE49-F238E27FC236}">
                  <a16:creationId xmlns:a16="http://schemas.microsoft.com/office/drawing/2014/main" id="{13220BCF-C00C-E1A9-5B7B-29484DC4811F}"/>
                </a:ext>
              </a:extLst>
            </p:cNvPr>
            <p:cNvSpPr/>
            <p:nvPr/>
          </p:nvSpPr>
          <p:spPr>
            <a:xfrm>
              <a:off x="5987024" y="3551803"/>
              <a:ext cx="21159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3467"/>
                <a:gd name="f5" fmla="val 1"/>
                <a:gd name="f6" fmla="val 3466"/>
                <a:gd name="f7" fmla="*/ f0 1 694"/>
                <a:gd name="f8" fmla="*/ f1 1 3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94"/>
                <a:gd name="f15" fmla="*/ f12 1 3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94" h="3467">
                  <a:moveTo>
                    <a:pt x="f2" y="f5"/>
                  </a:moveTo>
                  <a:lnTo>
                    <a:pt x="f2" y="f6"/>
                  </a:ln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5" name="Google Shape;10305;p74">
              <a:extLst>
                <a:ext uri="{FF2B5EF4-FFF2-40B4-BE49-F238E27FC236}">
                  <a16:creationId xmlns:a16="http://schemas.microsoft.com/office/drawing/2014/main" id="{7423955B-5598-23B2-7296-42F2F9915107}"/>
                </a:ext>
              </a:extLst>
            </p:cNvPr>
            <p:cNvSpPr/>
            <p:nvPr/>
          </p:nvSpPr>
          <p:spPr>
            <a:xfrm>
              <a:off x="6200253" y="3551803"/>
              <a:ext cx="22128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6"/>
                <a:gd name="f4" fmla="val 3467"/>
                <a:gd name="f5" fmla="val 1"/>
                <a:gd name="f6" fmla="val 3466"/>
                <a:gd name="f7" fmla="val 725"/>
                <a:gd name="f8" fmla="*/ f0 1 726"/>
                <a:gd name="f9" fmla="*/ f1 1 3467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726"/>
                <a:gd name="f16" fmla="*/ f13 1 3467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726" h="3467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lnTo>
                    <a:pt x="f7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6" name="Google Shape;10306;p74">
              <a:extLst>
                <a:ext uri="{FF2B5EF4-FFF2-40B4-BE49-F238E27FC236}">
                  <a16:creationId xmlns:a16="http://schemas.microsoft.com/office/drawing/2014/main" id="{1D19ADDD-5187-5E59-240B-6151466697C9}"/>
                </a:ext>
              </a:extLst>
            </p:cNvPr>
            <p:cNvSpPr/>
            <p:nvPr/>
          </p:nvSpPr>
          <p:spPr>
            <a:xfrm>
              <a:off x="5987024" y="3686943"/>
              <a:ext cx="21159" cy="1351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4160"/>
                <a:gd name="f5" fmla="val 4159"/>
                <a:gd name="f6" fmla="*/ f0 1 694"/>
                <a:gd name="f7" fmla="*/ f1 1 416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694"/>
                <a:gd name="f14" fmla="*/ f11 1 416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694" h="4160">
                  <a:moveTo>
                    <a:pt x="f2" y="f2"/>
                  </a:moveTo>
                  <a:lnTo>
                    <a:pt x="f2" y="f5"/>
                  </a:lnTo>
                  <a:lnTo>
                    <a:pt x="f3" y="f5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7" name="Google Shape;10307;p74">
              <a:extLst>
                <a:ext uri="{FF2B5EF4-FFF2-40B4-BE49-F238E27FC236}">
                  <a16:creationId xmlns:a16="http://schemas.microsoft.com/office/drawing/2014/main" id="{2BDAE9B5-02A6-196F-8D62-F45D44F84F36}"/>
                </a:ext>
              </a:extLst>
            </p:cNvPr>
            <p:cNvSpPr/>
            <p:nvPr/>
          </p:nvSpPr>
          <p:spPr>
            <a:xfrm>
              <a:off x="6200253" y="3686943"/>
              <a:ext cx="22128" cy="1351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6"/>
                <a:gd name="f4" fmla="val 4160"/>
                <a:gd name="f5" fmla="val 1"/>
                <a:gd name="f6" fmla="val 4159"/>
                <a:gd name="f7" fmla="val 725"/>
                <a:gd name="f8" fmla="*/ f0 1 726"/>
                <a:gd name="f9" fmla="*/ f1 1 4160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726"/>
                <a:gd name="f16" fmla="*/ f13 1 4160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726" h="4160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lnTo>
                    <a:pt x="f7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8" name="Google Shape;10308;p74">
              <a:extLst>
                <a:ext uri="{FF2B5EF4-FFF2-40B4-BE49-F238E27FC236}">
                  <a16:creationId xmlns:a16="http://schemas.microsoft.com/office/drawing/2014/main" id="{37D18536-95A8-BED8-5515-A8345B5FD1AE}"/>
                </a:ext>
              </a:extLst>
            </p:cNvPr>
            <p:cNvSpPr/>
            <p:nvPr/>
          </p:nvSpPr>
          <p:spPr>
            <a:xfrm>
              <a:off x="5924589" y="3551803"/>
              <a:ext cx="42281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3467"/>
                <a:gd name="f5" fmla="val 1009"/>
                <a:gd name="f6" fmla="val 1"/>
                <a:gd name="f7" fmla="val 442"/>
                <a:gd name="f8" fmla="val 2049"/>
                <a:gd name="f9" fmla="val 2427"/>
                <a:gd name="f10" fmla="val 158"/>
                <a:gd name="f11" fmla="val 2773"/>
                <a:gd name="f12" fmla="val 3025"/>
                <a:gd name="f13" fmla="val 662"/>
                <a:gd name="f14" fmla="val 3340"/>
                <a:gd name="f15" fmla="val 3466"/>
                <a:gd name="f16" fmla="*/ f0 1 1387"/>
                <a:gd name="f17" fmla="*/ f1 1 3467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387"/>
                <a:gd name="f24" fmla="*/ f21 1 3467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387" h="3467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lnTo>
                    <a:pt x="f6" y="f8"/>
                  </a:lnTo>
                  <a:cubicBezTo>
                    <a:pt x="f6" y="f9"/>
                    <a:pt x="f10" y="f11"/>
                    <a:pt x="f7" y="f12"/>
                  </a:cubicBezTo>
                  <a:cubicBezTo>
                    <a:pt x="f13" y="f14"/>
                    <a:pt x="f5" y="f15"/>
                    <a:pt x="f3" y="f15"/>
                  </a:cubicBezTo>
                  <a:lnTo>
                    <a:pt x="f3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9" name="Google Shape;10309;p74">
              <a:extLst>
                <a:ext uri="{FF2B5EF4-FFF2-40B4-BE49-F238E27FC236}">
                  <a16:creationId xmlns:a16="http://schemas.microsoft.com/office/drawing/2014/main" id="{4057A768-D4F3-6726-1EF7-AE94CDCD194E}"/>
                </a:ext>
              </a:extLst>
            </p:cNvPr>
            <p:cNvSpPr/>
            <p:nvPr/>
          </p:nvSpPr>
          <p:spPr>
            <a:xfrm>
              <a:off x="6030257" y="3551803"/>
              <a:ext cx="148900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3467"/>
                <a:gd name="f5" fmla="val 1"/>
                <a:gd name="f6" fmla="val 3466"/>
                <a:gd name="f7" fmla="val 4883"/>
                <a:gd name="f8" fmla="*/ f0 1 4884"/>
                <a:gd name="f9" fmla="*/ f1 1 3467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4884"/>
                <a:gd name="f16" fmla="*/ f13 1 3467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4884" h="3467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lnTo>
                    <a:pt x="f7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0" name="Google Shape;10310;p74">
              <a:extLst>
                <a:ext uri="{FF2B5EF4-FFF2-40B4-BE49-F238E27FC236}">
                  <a16:creationId xmlns:a16="http://schemas.microsoft.com/office/drawing/2014/main" id="{98FAAA24-D340-9F57-E9D7-0EC29C948A9B}"/>
                </a:ext>
              </a:extLst>
            </p:cNvPr>
            <p:cNvSpPr/>
            <p:nvPr/>
          </p:nvSpPr>
          <p:spPr>
            <a:xfrm>
              <a:off x="6242508" y="3670566"/>
              <a:ext cx="42318" cy="1525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8"/>
                <a:gd name="f4" fmla="val 4695"/>
                <a:gd name="f5" fmla="val 1387"/>
                <a:gd name="f6" fmla="val 977"/>
                <a:gd name="f7" fmla="val 315"/>
                <a:gd name="f8" fmla="val 505"/>
                <a:gd name="f9" fmla="val 504"/>
                <a:gd name="f10" fmla="val 1"/>
                <a:gd name="f11" fmla="val 347"/>
                <a:gd name="f12" fmla="val 946"/>
                <a:gd name="f13" fmla="val 4222"/>
                <a:gd name="f14" fmla="val 3655"/>
                <a:gd name="f15" fmla="*/ f0 1 1388"/>
                <a:gd name="f16" fmla="*/ f1 1 4695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8"/>
                <a:gd name="f23" fmla="*/ f20 1 4695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8" h="4695">
                  <a:moveTo>
                    <a:pt x="f5" y="f2"/>
                  </a:moveTo>
                  <a:cubicBezTo>
                    <a:pt x="f6" y="f7"/>
                    <a:pt x="f8" y="f9"/>
                    <a:pt x="f10" y="f9"/>
                  </a:cubicBezTo>
                  <a:lnTo>
                    <a:pt x="f10" y="f4"/>
                  </a:lnTo>
                  <a:lnTo>
                    <a:pt x="f11" y="f4"/>
                  </a:lnTo>
                  <a:cubicBezTo>
                    <a:pt x="f12" y="f4"/>
                    <a:pt x="f5" y="f13"/>
                    <a:pt x="f5" y="f14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1" name="Google Shape;10311;p74">
              <a:extLst>
                <a:ext uri="{FF2B5EF4-FFF2-40B4-BE49-F238E27FC236}">
                  <a16:creationId xmlns:a16="http://schemas.microsoft.com/office/drawing/2014/main" id="{F2D0B53D-2F54-B4E2-CCCD-A3D06D789B24}"/>
                </a:ext>
              </a:extLst>
            </p:cNvPr>
            <p:cNvSpPr/>
            <p:nvPr/>
          </p:nvSpPr>
          <p:spPr>
            <a:xfrm>
              <a:off x="5924589" y="3670566"/>
              <a:ext cx="42281" cy="1515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4664"/>
                <a:gd name="f5" fmla="val 1"/>
                <a:gd name="f6" fmla="val 3655"/>
                <a:gd name="f7" fmla="val 4222"/>
                <a:gd name="f8" fmla="val 442"/>
                <a:gd name="f9" fmla="val 4663"/>
                <a:gd name="f10" fmla="val 1009"/>
                <a:gd name="f11" fmla="val 504"/>
                <a:gd name="f12" fmla="val 851"/>
                <a:gd name="f13" fmla="val 379"/>
                <a:gd name="f14" fmla="val 315"/>
                <a:gd name="f15" fmla="*/ f0 1 1387"/>
                <a:gd name="f16" fmla="*/ f1 1 4664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7"/>
                <a:gd name="f23" fmla="*/ f20 1 4664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7" h="4664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3" y="f9"/>
                  </a:lnTo>
                  <a:lnTo>
                    <a:pt x="f3" y="f11"/>
                  </a:lnTo>
                  <a:cubicBezTo>
                    <a:pt x="f12" y="f11"/>
                    <a:pt x="f13" y="f14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2" name="Google Shape;10312;p74">
              <a:extLst>
                <a:ext uri="{FF2B5EF4-FFF2-40B4-BE49-F238E27FC236}">
                  <a16:creationId xmlns:a16="http://schemas.microsoft.com/office/drawing/2014/main" id="{65726A03-CED6-6670-0D54-598EA1E31E54}"/>
                </a:ext>
              </a:extLst>
            </p:cNvPr>
            <p:cNvSpPr/>
            <p:nvPr/>
          </p:nvSpPr>
          <p:spPr>
            <a:xfrm>
              <a:off x="6093634" y="3686943"/>
              <a:ext cx="21159" cy="235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726"/>
                <a:gd name="f5" fmla="val 1"/>
                <a:gd name="f6" fmla="val 347"/>
                <a:gd name="f7" fmla="val 568"/>
                <a:gd name="f8" fmla="val 158"/>
                <a:gd name="f9" fmla="val 725"/>
                <a:gd name="f10" fmla="*/ f0 1 694"/>
                <a:gd name="f11" fmla="*/ f1 1 726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694"/>
                <a:gd name="f18" fmla="*/ f15 1 726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694" h="726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6" y="f9"/>
                  </a:cubicBezTo>
                  <a:cubicBezTo>
                    <a:pt x="f7" y="f9"/>
                    <a:pt x="f3" y="f7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3" name="Google Shape;10313;p74">
              <a:extLst>
                <a:ext uri="{FF2B5EF4-FFF2-40B4-BE49-F238E27FC236}">
                  <a16:creationId xmlns:a16="http://schemas.microsoft.com/office/drawing/2014/main" id="{E7889D5C-5388-6C61-B17C-701830EC4FA7}"/>
                </a:ext>
              </a:extLst>
            </p:cNvPr>
            <p:cNvSpPr/>
            <p:nvPr/>
          </p:nvSpPr>
          <p:spPr>
            <a:xfrm>
              <a:off x="6242508" y="3551803"/>
              <a:ext cx="42318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8"/>
                <a:gd name="f4" fmla="val 3467"/>
                <a:gd name="f5" fmla="val 1"/>
                <a:gd name="f6" fmla="val 3466"/>
                <a:gd name="f7" fmla="val 347"/>
                <a:gd name="f8" fmla="val 662"/>
                <a:gd name="f9" fmla="val 3340"/>
                <a:gd name="f10" fmla="val 946"/>
                <a:gd name="f11" fmla="val 3088"/>
                <a:gd name="f12" fmla="val 1229"/>
                <a:gd name="f13" fmla="val 2836"/>
                <a:gd name="f14" fmla="val 1387"/>
                <a:gd name="f15" fmla="val 2458"/>
                <a:gd name="f16" fmla="val 2080"/>
                <a:gd name="f17" fmla="val 1040"/>
                <a:gd name="f18" fmla="val 442"/>
                <a:gd name="f19" fmla="val 914"/>
                <a:gd name="f20" fmla="*/ f0 1 1388"/>
                <a:gd name="f21" fmla="*/ f1 1 3467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1388"/>
                <a:gd name="f28" fmla="*/ f25 1 3467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1388" h="3467">
                  <a:moveTo>
                    <a:pt x="f5" y="f5"/>
                  </a:moveTo>
                  <a:lnTo>
                    <a:pt x="f5" y="f6"/>
                  </a:ln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4" y="f15"/>
                    <a:pt x="f14" y="f16"/>
                  </a:cubicBezTo>
                  <a:lnTo>
                    <a:pt x="f14" y="f17"/>
                  </a:lnTo>
                  <a:cubicBezTo>
                    <a:pt x="f14" y="f18"/>
                    <a:pt x="f19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4" name="Google Shape;10314;p74">
              <a:extLst>
                <a:ext uri="{FF2B5EF4-FFF2-40B4-BE49-F238E27FC236}">
                  <a16:creationId xmlns:a16="http://schemas.microsoft.com/office/drawing/2014/main" id="{D937DFF6-97FC-4E8C-C83C-B57474A79A54}"/>
                </a:ext>
              </a:extLst>
            </p:cNvPr>
            <p:cNvSpPr/>
            <p:nvPr/>
          </p:nvSpPr>
          <p:spPr>
            <a:xfrm>
              <a:off x="6030257" y="3686943"/>
              <a:ext cx="148900" cy="1351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4160"/>
                <a:gd name="f5" fmla="val 4159"/>
                <a:gd name="f6" fmla="val 4883"/>
                <a:gd name="f7" fmla="val 3466"/>
                <a:gd name="f8" fmla="val 347"/>
                <a:gd name="f9" fmla="val 946"/>
                <a:gd name="f10" fmla="val 2993"/>
                <a:gd name="f11" fmla="val 1387"/>
                <a:gd name="f12" fmla="val 2426"/>
                <a:gd name="f13" fmla="val 1827"/>
                <a:gd name="f14" fmla="val 1418"/>
                <a:gd name="f15" fmla="val 914"/>
                <a:gd name="f16" fmla="*/ f0 1 4884"/>
                <a:gd name="f17" fmla="*/ f1 1 416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4884"/>
                <a:gd name="f24" fmla="*/ f21 1 416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4884" h="4160">
                  <a:moveTo>
                    <a:pt x="f2" y="f2"/>
                  </a:moveTo>
                  <a:lnTo>
                    <a:pt x="f2" y="f5"/>
                  </a:lnTo>
                  <a:lnTo>
                    <a:pt x="f6" y="f5"/>
                  </a:lnTo>
                  <a:lnTo>
                    <a:pt x="f6" y="f2"/>
                  </a:lnTo>
                  <a:lnTo>
                    <a:pt x="f7" y="f2"/>
                  </a:lnTo>
                  <a:lnTo>
                    <a:pt x="f7" y="f8"/>
                  </a:lnTo>
                  <a:cubicBezTo>
                    <a:pt x="f7" y="f9"/>
                    <a:pt x="f10" y="f11"/>
                    <a:pt x="f12" y="f11"/>
                  </a:cubicBezTo>
                  <a:cubicBezTo>
                    <a:pt x="f13" y="f11"/>
                    <a:pt x="f14" y="f15"/>
                    <a:pt x="f14" y="f8"/>
                  </a:cubicBezTo>
                  <a:lnTo>
                    <a:pt x="f1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5" name="Google Shape;10315;p74">
              <a:extLst>
                <a:ext uri="{FF2B5EF4-FFF2-40B4-BE49-F238E27FC236}">
                  <a16:creationId xmlns:a16="http://schemas.microsoft.com/office/drawing/2014/main" id="{FF504629-5C8E-281F-04FA-23B2D55E2C9D}"/>
                </a:ext>
              </a:extLst>
            </p:cNvPr>
            <p:cNvSpPr/>
            <p:nvPr/>
          </p:nvSpPr>
          <p:spPr>
            <a:xfrm>
              <a:off x="6029279" y="3439222"/>
              <a:ext cx="148900" cy="901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2773"/>
                <a:gd name="f5" fmla="val 2427"/>
                <a:gd name="f6" fmla="val 1103"/>
                <a:gd name="f7" fmla="val 1"/>
                <a:gd name="f8" fmla="val 2426"/>
                <a:gd name="f9" fmla="val 1355"/>
                <a:gd name="f10" fmla="val 1828"/>
                <a:gd name="f11" fmla="val 1418"/>
                <a:gd name="f12" fmla="val 2395"/>
                <a:gd name="f13" fmla="val 2994"/>
                <a:gd name="f14" fmla="val 3403"/>
                <a:gd name="f15" fmla="val 1891"/>
                <a:gd name="f16" fmla="val 3781"/>
                <a:gd name="f17" fmla="*/ f0 1 4884"/>
                <a:gd name="f18" fmla="*/ f1 1 2773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4884"/>
                <a:gd name="f25" fmla="*/ f22 1 2773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4884" h="2773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4"/>
                  </a:lnTo>
                  <a:lnTo>
                    <a:pt x="f9" y="f4"/>
                  </a:lnTo>
                  <a:lnTo>
                    <a:pt x="f9" y="f8"/>
                  </a:lnTo>
                  <a:cubicBezTo>
                    <a:pt x="f9" y="f10"/>
                    <a:pt x="f10" y="f11"/>
                    <a:pt x="f12" y="f11"/>
                  </a:cubicBezTo>
                  <a:cubicBezTo>
                    <a:pt x="f13" y="f11"/>
                    <a:pt x="f14" y="f15"/>
                    <a:pt x="f14" y="f8"/>
                  </a:cubicBezTo>
                  <a:lnTo>
                    <a:pt x="f14" y="f4"/>
                  </a:lnTo>
                  <a:lnTo>
                    <a:pt x="f3" y="f4"/>
                  </a:lnTo>
                  <a:lnTo>
                    <a:pt x="f3" y="f8"/>
                  </a:lnTo>
                  <a:cubicBezTo>
                    <a:pt x="f3" y="f6"/>
                    <a:pt x="f16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6" name="Google Shape;10341;p74">
            <a:extLst>
              <a:ext uri="{FF2B5EF4-FFF2-40B4-BE49-F238E27FC236}">
                <a16:creationId xmlns:a16="http://schemas.microsoft.com/office/drawing/2014/main" id="{45F2919F-E5BD-B504-2FDB-2E9705AA1052}"/>
              </a:ext>
            </a:extLst>
          </p:cNvPr>
          <p:cNvGrpSpPr/>
          <p:nvPr/>
        </p:nvGrpSpPr>
        <p:grpSpPr>
          <a:xfrm>
            <a:off x="7132468" y="3032930"/>
            <a:ext cx="259506" cy="362596"/>
            <a:chOff x="8527703" y="2749024"/>
            <a:chExt cx="259506" cy="362596"/>
          </a:xfrm>
          <a:solidFill>
            <a:schemeClr val="bg2"/>
          </a:solidFill>
        </p:grpSpPr>
        <p:sp>
          <p:nvSpPr>
            <p:cNvPr id="147" name="Google Shape;10342;p74">
              <a:extLst>
                <a:ext uri="{FF2B5EF4-FFF2-40B4-BE49-F238E27FC236}">
                  <a16:creationId xmlns:a16="http://schemas.microsoft.com/office/drawing/2014/main" id="{63F2C30D-0DBE-2E59-73EA-B923F23B945E}"/>
                </a:ext>
              </a:extLst>
            </p:cNvPr>
            <p:cNvSpPr/>
            <p:nvPr/>
          </p:nvSpPr>
          <p:spPr>
            <a:xfrm>
              <a:off x="8527703" y="2749024"/>
              <a:ext cx="259506" cy="2552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012"/>
                <a:gd name="f4" fmla="val 8318"/>
                <a:gd name="f5" fmla="val 4538"/>
                <a:gd name="f6" fmla="val 1"/>
                <a:gd name="f7" fmla="val 2112"/>
                <a:gd name="f8" fmla="val 1985"/>
                <a:gd name="f9" fmla="val 32"/>
                <a:gd name="f10" fmla="val 4537"/>
                <a:gd name="f11" fmla="val 5860"/>
                <a:gd name="f12" fmla="val 631"/>
                <a:gd name="f13" fmla="val 7184"/>
                <a:gd name="f14" fmla="val 1797"/>
                <a:gd name="f15" fmla="val 8066"/>
                <a:gd name="f16" fmla="val 1923"/>
                <a:gd name="f17" fmla="val 8192"/>
                <a:gd name="f18" fmla="val 2017"/>
                <a:gd name="f19" fmla="val 8223"/>
                <a:gd name="f20" fmla="val 2049"/>
                <a:gd name="f21" fmla="val 4160"/>
                <a:gd name="f22" fmla="val 6900"/>
                <a:gd name="f23" fmla="val 2427"/>
                <a:gd name="f24" fmla="val 2238"/>
                <a:gd name="f25" fmla="val 2080"/>
                <a:gd name="f26" fmla="val 6743"/>
                <a:gd name="f27" fmla="val 6554"/>
                <a:gd name="f28" fmla="val 5829"/>
                <a:gd name="f29" fmla="val 4852"/>
                <a:gd name="f30" fmla="val 2679"/>
                <a:gd name="f31" fmla="val 4033"/>
                <a:gd name="f32" fmla="val 3498"/>
                <a:gd name="f33" fmla="val 3624"/>
                <a:gd name="f34" fmla="val 3277"/>
                <a:gd name="f35" fmla="val 3403"/>
                <a:gd name="f36" fmla="val 3151"/>
                <a:gd name="f37" fmla="val 3088"/>
                <a:gd name="f38" fmla="val 2678"/>
                <a:gd name="f39" fmla="val 1922"/>
                <a:gd name="f40" fmla="val 3782"/>
                <a:gd name="f41" fmla="val 1292"/>
                <a:gd name="f42" fmla="val 5262"/>
                <a:gd name="f43" fmla="val 5892"/>
                <a:gd name="f44" fmla="val 3025"/>
                <a:gd name="f45" fmla="val 5735"/>
                <a:gd name="f46" fmla="val 3340"/>
                <a:gd name="f47" fmla="val 5546"/>
                <a:gd name="f48" fmla="val 6365"/>
                <a:gd name="f49" fmla="val 6964"/>
                <a:gd name="f50" fmla="val 6806"/>
                <a:gd name="f51" fmla="val 6617"/>
                <a:gd name="f52" fmla="val 4884"/>
                <a:gd name="f53" fmla="val 6995"/>
                <a:gd name="f54" fmla="val 7027"/>
                <a:gd name="f55" fmla="val 8286"/>
                <a:gd name="f56" fmla="val 7121"/>
                <a:gd name="f57" fmla="val 7247"/>
                <a:gd name="f58" fmla="val 8129"/>
                <a:gd name="f59" fmla="val 8413"/>
                <a:gd name="f60" fmla="val 9011"/>
                <a:gd name="f61" fmla="val 4506"/>
                <a:gd name="f62" fmla="*/ f0 1 9012"/>
                <a:gd name="f63" fmla="*/ f1 1 8318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9012"/>
                <a:gd name="f70" fmla="*/ f67 1 8318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9012" h="8318">
                  <a:moveTo>
                    <a:pt x="f5" y="f6"/>
                  </a:moveTo>
                  <a:cubicBezTo>
                    <a:pt x="f7" y="f6"/>
                    <a:pt x="f6" y="f8"/>
                    <a:pt x="f9" y="f10"/>
                  </a:cubicBezTo>
                  <a:cubicBezTo>
                    <a:pt x="f9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20" y="f4"/>
                  </a:cubicBezTo>
                  <a:lnTo>
                    <a:pt x="f21" y="f4"/>
                  </a:lnTo>
                  <a:lnTo>
                    <a:pt x="f21" y="f22"/>
                  </a:lnTo>
                  <a:lnTo>
                    <a:pt x="f23" y="f22"/>
                  </a:lnTo>
                  <a:cubicBezTo>
                    <a:pt x="f24" y="f22"/>
                    <a:pt x="f25" y="f26"/>
                    <a:pt x="f25" y="f27"/>
                  </a:cubicBezTo>
                  <a:lnTo>
                    <a:pt x="f25" y="f28"/>
                  </a:lnTo>
                  <a:cubicBezTo>
                    <a:pt x="f25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36" y="f38"/>
                  </a:cubicBezTo>
                  <a:cubicBezTo>
                    <a:pt x="f36" y="f39"/>
                    <a:pt x="f40" y="f41"/>
                    <a:pt x="f5" y="f41"/>
                  </a:cubicBezTo>
                  <a:cubicBezTo>
                    <a:pt x="f42" y="f41"/>
                    <a:pt x="f43" y="f39"/>
                    <a:pt x="f43" y="f38"/>
                  </a:cubicBezTo>
                  <a:cubicBezTo>
                    <a:pt x="f43" y="f44"/>
                    <a:pt x="f45" y="f46"/>
                    <a:pt x="f47" y="f33"/>
                  </a:cubicBezTo>
                  <a:cubicBezTo>
                    <a:pt x="f48" y="f31"/>
                    <a:pt x="f49" y="f29"/>
                    <a:pt x="f49" y="f28"/>
                  </a:cubicBezTo>
                  <a:lnTo>
                    <a:pt x="f49" y="f27"/>
                  </a:lnTo>
                  <a:cubicBezTo>
                    <a:pt x="f49" y="f26"/>
                    <a:pt x="f50" y="f22"/>
                    <a:pt x="f51" y="f22"/>
                  </a:cubicBezTo>
                  <a:lnTo>
                    <a:pt x="f52" y="f22"/>
                  </a:lnTo>
                  <a:lnTo>
                    <a:pt x="f52" y="f4"/>
                  </a:lnTo>
                  <a:lnTo>
                    <a:pt x="f53" y="f4"/>
                  </a:lnTo>
                  <a:cubicBezTo>
                    <a:pt x="f54" y="f55"/>
                    <a:pt x="f56" y="f17"/>
                    <a:pt x="f57" y="f58"/>
                  </a:cubicBezTo>
                  <a:cubicBezTo>
                    <a:pt x="f59" y="f13"/>
                    <a:pt x="f60" y="f28"/>
                    <a:pt x="f60" y="f61"/>
                  </a:cubicBezTo>
                  <a:cubicBezTo>
                    <a:pt x="f60" y="f18"/>
                    <a:pt x="f5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8" name="Google Shape;10343;p74">
              <a:extLst>
                <a:ext uri="{FF2B5EF4-FFF2-40B4-BE49-F238E27FC236}">
                  <a16:creationId xmlns:a16="http://schemas.microsoft.com/office/drawing/2014/main" id="{7AEB5D1C-D0D3-9464-9621-14BE090C2F5C}"/>
                </a:ext>
              </a:extLst>
            </p:cNvPr>
            <p:cNvSpPr/>
            <p:nvPr/>
          </p:nvSpPr>
          <p:spPr>
            <a:xfrm>
              <a:off x="8637495" y="2811871"/>
              <a:ext cx="40827" cy="435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8"/>
                <a:gd name="f4" fmla="val 1419"/>
                <a:gd name="f5" fmla="val 725"/>
                <a:gd name="f6" fmla="val 315"/>
                <a:gd name="f7" fmla="val 1103"/>
                <a:gd name="f8" fmla="*/ f0 1 1418"/>
                <a:gd name="f9" fmla="*/ f1 1 1419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1418"/>
                <a:gd name="f16" fmla="*/ f13 1 1419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1418" h="1419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cubicBezTo>
                    <a:pt x="f2" y="f7"/>
                    <a:pt x="f6" y="f3"/>
                    <a:pt x="f5" y="f3"/>
                  </a:cubicBezTo>
                  <a:cubicBezTo>
                    <a:pt x="f7" y="f3"/>
                    <a:pt x="f3" y="f7"/>
                    <a:pt x="f3" y="f5"/>
                  </a:cubicBezTo>
                  <a:cubicBezTo>
                    <a:pt x="f3" y="f6"/>
                    <a:pt x="f7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9" name="Google Shape;10344;p74">
              <a:extLst>
                <a:ext uri="{FF2B5EF4-FFF2-40B4-BE49-F238E27FC236}">
                  <a16:creationId xmlns:a16="http://schemas.microsoft.com/office/drawing/2014/main" id="{1222B07B-0A96-AB63-94C6-26680509C0E5}"/>
                </a:ext>
              </a:extLst>
            </p:cNvPr>
            <p:cNvSpPr/>
            <p:nvPr/>
          </p:nvSpPr>
          <p:spPr>
            <a:xfrm>
              <a:off x="8588492" y="3025539"/>
              <a:ext cx="139747" cy="435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53"/>
                <a:gd name="f4" fmla="val 1419"/>
                <a:gd name="f5" fmla="val 1"/>
                <a:gd name="f6" fmla="val 347"/>
                <a:gd name="f7" fmla="val 946"/>
                <a:gd name="f8" fmla="val 473"/>
                <a:gd name="f9" fmla="val 1040"/>
                <a:gd name="f10" fmla="val 3781"/>
                <a:gd name="f11" fmla="val 4380"/>
                <a:gd name="f12" fmla="*/ f0 1 4853"/>
                <a:gd name="f13" fmla="*/ f1 1 141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4853"/>
                <a:gd name="f20" fmla="*/ f17 1 141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4853" h="1419">
                  <a:moveTo>
                    <a:pt x="f5" y="f5"/>
                  </a:moveTo>
                  <a:lnTo>
                    <a:pt x="f5" y="f6"/>
                  </a:lnTo>
                  <a:cubicBezTo>
                    <a:pt x="f5" y="f7"/>
                    <a:pt x="f8" y="f4"/>
                    <a:pt x="f9" y="f4"/>
                  </a:cubicBezTo>
                  <a:lnTo>
                    <a:pt x="f10" y="f4"/>
                  </a:lnTo>
                  <a:cubicBezTo>
                    <a:pt x="f11" y="f4"/>
                    <a:pt x="f3" y="f7"/>
                    <a:pt x="f3" y="f6"/>
                  </a:cubicBez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0" name="Google Shape;10345;p74">
              <a:extLst>
                <a:ext uri="{FF2B5EF4-FFF2-40B4-BE49-F238E27FC236}">
                  <a16:creationId xmlns:a16="http://schemas.microsoft.com/office/drawing/2014/main" id="{50DF9508-1283-95A8-A241-3F349DAEEED9}"/>
                </a:ext>
              </a:extLst>
            </p:cNvPr>
            <p:cNvSpPr/>
            <p:nvPr/>
          </p:nvSpPr>
          <p:spPr>
            <a:xfrm>
              <a:off x="8608445" y="2877616"/>
              <a:ext cx="99834" cy="638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2080"/>
                <a:gd name="f5" fmla="val 1734"/>
                <a:gd name="f6" fmla="val 1"/>
                <a:gd name="f7" fmla="val 789"/>
                <a:gd name="f8" fmla="val 725"/>
                <a:gd name="f9" fmla="val 1733"/>
                <a:gd name="f10" fmla="val 3466"/>
                <a:gd name="f11" fmla="val 788"/>
                <a:gd name="f12" fmla="val 2679"/>
                <a:gd name="f13" fmla="*/ f0 1 3467"/>
                <a:gd name="f14" fmla="*/ f1 1 2080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3467"/>
                <a:gd name="f21" fmla="*/ f18 1 2080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3467" h="2080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4"/>
                  </a:lnTo>
                  <a:lnTo>
                    <a:pt x="f10" y="f4"/>
                  </a:lnTo>
                  <a:lnTo>
                    <a:pt x="f10" y="f9"/>
                  </a:lnTo>
                  <a:cubicBezTo>
                    <a:pt x="f10" y="f11"/>
                    <a:pt x="f1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1" name="Google Shape;10346;p74">
              <a:extLst>
                <a:ext uri="{FF2B5EF4-FFF2-40B4-BE49-F238E27FC236}">
                  <a16:creationId xmlns:a16="http://schemas.microsoft.com/office/drawing/2014/main" id="{BEB066E6-E001-5A41-AB7C-DD79794CA8D6}"/>
                </a:ext>
              </a:extLst>
            </p:cNvPr>
            <p:cNvSpPr/>
            <p:nvPr/>
          </p:nvSpPr>
          <p:spPr>
            <a:xfrm>
              <a:off x="8608445" y="3090324"/>
              <a:ext cx="100730" cy="2129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98"/>
                <a:gd name="f4" fmla="val 694"/>
                <a:gd name="f5" fmla="val 32"/>
                <a:gd name="f6" fmla="val 1"/>
                <a:gd name="f7" fmla="val 379"/>
                <a:gd name="f8" fmla="val 284"/>
                <a:gd name="f9" fmla="val 2773"/>
                <a:gd name="f10" fmla="val 3183"/>
                <a:gd name="f11" fmla="*/ f0 1 3498"/>
                <a:gd name="f12" fmla="*/ f1 1 69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3498"/>
                <a:gd name="f19" fmla="*/ f16 1 69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3498" h="694">
                  <a:moveTo>
                    <a:pt x="f5" y="f6"/>
                  </a:moveTo>
                  <a:cubicBezTo>
                    <a:pt x="f6" y="f7"/>
                    <a:pt x="f8" y="f4"/>
                    <a:pt x="f4" y="f4"/>
                  </a:cubicBezTo>
                  <a:lnTo>
                    <a:pt x="f9" y="f4"/>
                  </a:lnTo>
                  <a:cubicBezTo>
                    <a:pt x="f10" y="f4"/>
                    <a:pt x="f3" y="f7"/>
                    <a:pt x="f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2" name="Google Shape;10359;p74">
            <a:extLst>
              <a:ext uri="{FF2B5EF4-FFF2-40B4-BE49-F238E27FC236}">
                <a16:creationId xmlns:a16="http://schemas.microsoft.com/office/drawing/2014/main" id="{57E89277-399F-54B3-79F2-202CF365FDC5}"/>
              </a:ext>
            </a:extLst>
          </p:cNvPr>
          <p:cNvGrpSpPr/>
          <p:nvPr/>
        </p:nvGrpSpPr>
        <p:grpSpPr>
          <a:xfrm>
            <a:off x="5189515" y="3765226"/>
            <a:ext cx="361179" cy="338858"/>
            <a:chOff x="6584749" y="3481321"/>
            <a:chExt cx="361179" cy="338858"/>
          </a:xfrm>
          <a:solidFill>
            <a:schemeClr val="bg2"/>
          </a:solidFill>
        </p:grpSpPr>
        <p:sp>
          <p:nvSpPr>
            <p:cNvPr id="153" name="Google Shape;10360;p74">
              <a:extLst>
                <a:ext uri="{FF2B5EF4-FFF2-40B4-BE49-F238E27FC236}">
                  <a16:creationId xmlns:a16="http://schemas.microsoft.com/office/drawing/2014/main" id="{9D8A03AA-A19F-98AD-0EDF-54A377E8FB01}"/>
                </a:ext>
              </a:extLst>
            </p:cNvPr>
            <p:cNvSpPr/>
            <p:nvPr/>
          </p:nvSpPr>
          <p:spPr>
            <a:xfrm>
              <a:off x="6679838" y="3638973"/>
              <a:ext cx="170023" cy="1812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77"/>
                <a:gd name="f4" fmla="val 2804"/>
                <a:gd name="f5" fmla="val 1607"/>
                <a:gd name="f6" fmla="val 1450"/>
                <a:gd name="f7" fmla="val 725"/>
                <a:gd name="f8" fmla="val 1009"/>
                <a:gd name="f9" fmla="val 3308"/>
                <a:gd name="f10" fmla="val 946"/>
                <a:gd name="f11" fmla="val 3749"/>
                <a:gd name="f12" fmla="val 851"/>
                <a:gd name="f13" fmla="val 4285"/>
                <a:gd name="f14" fmla="val 757"/>
                <a:gd name="f15" fmla="val 4883"/>
                <a:gd name="f16" fmla="val 347"/>
                <a:gd name="f17" fmla="val 158"/>
                <a:gd name="f18" fmla="val 5041"/>
                <a:gd name="f19" fmla="val 5230"/>
                <a:gd name="f20" fmla="val 5419"/>
                <a:gd name="f21" fmla="val 5576"/>
                <a:gd name="f22" fmla="val 5545"/>
                <a:gd name="f23" fmla="val 5387"/>
                <a:gd name="f24" fmla="val 5198"/>
                <a:gd name="f25" fmla="val 5009"/>
                <a:gd name="f26" fmla="val 4852"/>
                <a:gd name="f27" fmla="val 4726"/>
                <a:gd name="f28" fmla="val 4253"/>
                <a:gd name="f29" fmla="val 4632"/>
                <a:gd name="f30" fmla="val 4569"/>
                <a:gd name="f31" fmla="val 3277"/>
                <a:gd name="f32" fmla="val 4128"/>
                <a:gd name="f33" fmla="val 756"/>
                <a:gd name="f34" fmla="val 3970"/>
                <a:gd name="f35" fmla="*/ f0 1 5577"/>
                <a:gd name="f36" fmla="*/ f1 1 5577"/>
                <a:gd name="f37" fmla="val f2"/>
                <a:gd name="f38" fmla="val f3"/>
                <a:gd name="f39" fmla="+- f38 0 f37"/>
                <a:gd name="f40" fmla="*/ f39 1 5577"/>
                <a:gd name="f41" fmla="*/ f37 1 f40"/>
                <a:gd name="f42" fmla="*/ f38 1 f40"/>
                <a:gd name="f43" fmla="*/ f41 f35 1"/>
                <a:gd name="f44" fmla="*/ f42 f35 1"/>
                <a:gd name="f45" fmla="*/ f42 f36 1"/>
                <a:gd name="f46" fmla="*/ f41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5577" h="5577">
                  <a:moveTo>
                    <a:pt x="f4" y="f2"/>
                  </a:moveTo>
                  <a:cubicBezTo>
                    <a:pt x="f5" y="f2"/>
                    <a:pt x="f6" y="f7"/>
                    <a:pt x="f8" y="f9"/>
                  </a:cubicBezTo>
                  <a:cubicBezTo>
                    <a:pt x="f10" y="f11"/>
                    <a:pt x="f12" y="f13"/>
                    <a:pt x="f14" y="f15"/>
                  </a:cubicBezTo>
                  <a:lnTo>
                    <a:pt x="f16" y="f15"/>
                  </a:lnTo>
                  <a:cubicBezTo>
                    <a:pt x="f17" y="f15"/>
                    <a:pt x="f2" y="f18"/>
                    <a:pt x="f2" y="f19"/>
                  </a:cubicBezTo>
                  <a:cubicBezTo>
                    <a:pt x="f2" y="f20"/>
                    <a:pt x="f17" y="f21"/>
                    <a:pt x="f16" y="f21"/>
                  </a:cubicBezTo>
                  <a:lnTo>
                    <a:pt x="f19" y="f21"/>
                  </a:lnTo>
                  <a:cubicBezTo>
                    <a:pt x="f20" y="f22"/>
                    <a:pt x="f3" y="f23"/>
                    <a:pt x="f3" y="f24"/>
                  </a:cubicBezTo>
                  <a:cubicBezTo>
                    <a:pt x="f3" y="f25"/>
                    <a:pt x="f20" y="f26"/>
                    <a:pt x="f19" y="f26"/>
                  </a:cubicBezTo>
                  <a:lnTo>
                    <a:pt x="f26" y="f26"/>
                  </a:lnTo>
                  <a:cubicBezTo>
                    <a:pt x="f27" y="f28"/>
                    <a:pt x="f29" y="f11"/>
                    <a:pt x="f30" y="f31"/>
                  </a:cubicBezTo>
                  <a:cubicBezTo>
                    <a:pt x="f32" y="f33"/>
                    <a:pt x="f34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4" name="Google Shape;10361;p74">
              <a:extLst>
                <a:ext uri="{FF2B5EF4-FFF2-40B4-BE49-F238E27FC236}">
                  <a16:creationId xmlns:a16="http://schemas.microsoft.com/office/drawing/2014/main" id="{0F54ACEC-B0AF-D437-49A4-4EAE7FB38345}"/>
                </a:ext>
              </a:extLst>
            </p:cNvPr>
            <p:cNvSpPr/>
            <p:nvPr/>
          </p:nvSpPr>
          <p:spPr>
            <a:xfrm>
              <a:off x="6839282" y="3481321"/>
              <a:ext cx="84536" cy="901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1386"/>
                <a:gd name="f5" fmla="val 630"/>
                <a:gd name="f6" fmla="val 1387"/>
                <a:gd name="f7" fmla="val 2111"/>
                <a:gd name="f8" fmla="val 2143"/>
                <a:gd name="f9" fmla="*/ f0 1 2773"/>
                <a:gd name="f10" fmla="*/ f1 1 2773"/>
                <a:gd name="f11" fmla="val f2"/>
                <a:gd name="f12" fmla="val f3"/>
                <a:gd name="f13" fmla="+- f12 0 f11"/>
                <a:gd name="f14" fmla="*/ f13 1 2773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2773" h="2773">
                  <a:moveTo>
                    <a:pt x="f4" y="f2"/>
                  </a:moveTo>
                  <a:cubicBezTo>
                    <a:pt x="f5" y="f2"/>
                    <a:pt x="f2" y="f5"/>
                    <a:pt x="f2" y="f6"/>
                  </a:cubicBezTo>
                  <a:cubicBezTo>
                    <a:pt x="f2" y="f7"/>
                    <a:pt x="f5" y="f3"/>
                    <a:pt x="f4" y="f3"/>
                  </a:cubicBezTo>
                  <a:cubicBezTo>
                    <a:pt x="f8" y="f3"/>
                    <a:pt x="f3" y="f7"/>
                    <a:pt x="f3" y="f6"/>
                  </a:cubicBezTo>
                  <a:cubicBezTo>
                    <a:pt x="f3" y="f5"/>
                    <a:pt x="f8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5" name="Google Shape;10362;p74">
              <a:extLst>
                <a:ext uri="{FF2B5EF4-FFF2-40B4-BE49-F238E27FC236}">
                  <a16:creationId xmlns:a16="http://schemas.microsoft.com/office/drawing/2014/main" id="{A854CFA5-F70D-8FA7-7625-B9817D004155}"/>
                </a:ext>
              </a:extLst>
            </p:cNvPr>
            <p:cNvSpPr/>
            <p:nvPr/>
          </p:nvSpPr>
          <p:spPr>
            <a:xfrm>
              <a:off x="6606860" y="3481321"/>
              <a:ext cx="83567" cy="901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1"/>
                <a:gd name="f4" fmla="val 2773"/>
                <a:gd name="f5" fmla="val 1355"/>
                <a:gd name="f6" fmla="val 599"/>
                <a:gd name="f7" fmla="val 630"/>
                <a:gd name="f8" fmla="val 1387"/>
                <a:gd name="f9" fmla="val 2143"/>
                <a:gd name="f10" fmla="val 2111"/>
                <a:gd name="f11" fmla="*/ f0 1 2741"/>
                <a:gd name="f12" fmla="*/ f1 1 277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1"/>
                <a:gd name="f19" fmla="*/ f16 1 277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1" h="2773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cubicBezTo>
                    <a:pt x="f2" y="f9"/>
                    <a:pt x="f6" y="f4"/>
                    <a:pt x="f5" y="f4"/>
                  </a:cubicBezTo>
                  <a:cubicBezTo>
                    <a:pt x="f10" y="f4"/>
                    <a:pt x="f3" y="f9"/>
                    <a:pt x="f3" y="f8"/>
                  </a:cubicBezTo>
                  <a:cubicBezTo>
                    <a:pt x="f3" y="f7"/>
                    <a:pt x="f1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6" name="Google Shape;10363;p74">
              <a:extLst>
                <a:ext uri="{FF2B5EF4-FFF2-40B4-BE49-F238E27FC236}">
                  <a16:creationId xmlns:a16="http://schemas.microsoft.com/office/drawing/2014/main" id="{FCA83A9B-316F-678B-1970-E8A962167630}"/>
                </a:ext>
              </a:extLst>
            </p:cNvPr>
            <p:cNvSpPr/>
            <p:nvPr/>
          </p:nvSpPr>
          <p:spPr>
            <a:xfrm>
              <a:off x="6584749" y="3571390"/>
              <a:ext cx="127769" cy="676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81"/>
                <a:gd name="f5" fmla="val 568"/>
                <a:gd name="f6" fmla="val 1"/>
                <a:gd name="f7" fmla="val 252"/>
                <a:gd name="f8" fmla="val 347"/>
                <a:gd name="f9" fmla="val 851"/>
                <a:gd name="f10" fmla="val 1356"/>
                <a:gd name="f11" fmla="val 1734"/>
                <a:gd name="f12" fmla="val 1923"/>
                <a:gd name="f13" fmla="val 158"/>
                <a:gd name="f14" fmla="val 2080"/>
                <a:gd name="f15" fmla="val 3813"/>
                <a:gd name="f16" fmla="val 4033"/>
                <a:gd name="f17" fmla="val 820"/>
                <a:gd name="f18" fmla="val 3970"/>
                <a:gd name="f19" fmla="val 3624"/>
                <a:gd name="f20" fmla="val 3245"/>
                <a:gd name="f21" fmla="val 410"/>
                <a:gd name="f22" fmla="val 2678"/>
                <a:gd name="f23" fmla="val 694"/>
                <a:gd name="f24" fmla="val 1513"/>
                <a:gd name="f25" fmla="val 946"/>
                <a:gd name="f26" fmla="*/ f0 1 4191"/>
                <a:gd name="f27" fmla="*/ f1 1 2081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4191"/>
                <a:gd name="f34" fmla="*/ f31 1 2081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4191" h="2081">
                  <a:moveTo>
                    <a:pt x="f5" y="f6"/>
                  </a:moveTo>
                  <a:cubicBezTo>
                    <a:pt x="f7" y="f8"/>
                    <a:pt x="f2" y="f9"/>
                    <a:pt x="f2" y="f10"/>
                  </a:cubicBezTo>
                  <a:lnTo>
                    <a:pt x="f2" y="f11"/>
                  </a:lnTo>
                  <a:cubicBezTo>
                    <a:pt x="f2" y="f12"/>
                    <a:pt x="f13" y="f14"/>
                    <a:pt x="f8" y="f14"/>
                  </a:cubicBezTo>
                  <a:lnTo>
                    <a:pt x="f15" y="f14"/>
                  </a:lnTo>
                  <a:cubicBezTo>
                    <a:pt x="f16" y="f14"/>
                    <a:pt x="f3" y="f12"/>
                    <a:pt x="f3" y="f11"/>
                  </a:cubicBezTo>
                  <a:lnTo>
                    <a:pt x="f3" y="f10"/>
                  </a:lnTo>
                  <a:cubicBezTo>
                    <a:pt x="f3" y="f17"/>
                    <a:pt x="f18" y="f8"/>
                    <a:pt x="f19" y="f6"/>
                  </a:cubicBezTo>
                  <a:cubicBezTo>
                    <a:pt x="f20" y="f21"/>
                    <a:pt x="f22" y="f23"/>
                    <a:pt x="f14" y="f23"/>
                  </a:cubicBezTo>
                  <a:cubicBezTo>
                    <a:pt x="f24" y="f23"/>
                    <a:pt x="f25" y="f21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7" name="Google Shape;10364;p74">
              <a:extLst>
                <a:ext uri="{FF2B5EF4-FFF2-40B4-BE49-F238E27FC236}">
                  <a16:creationId xmlns:a16="http://schemas.microsoft.com/office/drawing/2014/main" id="{DEA1D8AC-1713-B508-16FB-B34B95AB36AE}"/>
                </a:ext>
              </a:extLst>
            </p:cNvPr>
            <p:cNvSpPr/>
            <p:nvPr/>
          </p:nvSpPr>
          <p:spPr>
            <a:xfrm>
              <a:off x="6819101" y="3571390"/>
              <a:ext cx="126827" cy="6761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60"/>
                <a:gd name="f4" fmla="val 2081"/>
                <a:gd name="f5" fmla="val 536"/>
                <a:gd name="f6" fmla="val 1"/>
                <a:gd name="f7" fmla="val 221"/>
                <a:gd name="f8" fmla="val 347"/>
                <a:gd name="f9" fmla="val 851"/>
                <a:gd name="f10" fmla="val 1356"/>
                <a:gd name="f11" fmla="val 1702"/>
                <a:gd name="f12" fmla="val 1923"/>
                <a:gd name="f13" fmla="val 158"/>
                <a:gd name="f14" fmla="val 2080"/>
                <a:gd name="f15" fmla="val 3813"/>
                <a:gd name="f16" fmla="val 4002"/>
                <a:gd name="f17" fmla="val 4159"/>
                <a:gd name="f18" fmla="val 820"/>
                <a:gd name="f19" fmla="val 3970"/>
                <a:gd name="f20" fmla="val 3624"/>
                <a:gd name="f21" fmla="val 3214"/>
                <a:gd name="f22" fmla="val 410"/>
                <a:gd name="f23" fmla="val 2679"/>
                <a:gd name="f24" fmla="val 694"/>
                <a:gd name="f25" fmla="val 1450"/>
                <a:gd name="f26" fmla="val 946"/>
                <a:gd name="f27" fmla="*/ f0 1 4160"/>
                <a:gd name="f28" fmla="*/ f1 1 2081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4160"/>
                <a:gd name="f35" fmla="*/ f32 1 2081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4160" h="2081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cubicBezTo>
                    <a:pt x="f6" y="f12"/>
                    <a:pt x="f13" y="f14"/>
                    <a:pt x="f8" y="f14"/>
                  </a:cubicBezTo>
                  <a:lnTo>
                    <a:pt x="f15" y="f14"/>
                  </a:lnTo>
                  <a:cubicBezTo>
                    <a:pt x="f16" y="f14"/>
                    <a:pt x="f17" y="f12"/>
                    <a:pt x="f17" y="f11"/>
                  </a:cubicBezTo>
                  <a:lnTo>
                    <a:pt x="f17" y="f10"/>
                  </a:lnTo>
                  <a:cubicBezTo>
                    <a:pt x="f17" y="f18"/>
                    <a:pt x="f19" y="f8"/>
                    <a:pt x="f20" y="f6"/>
                  </a:cubicBezTo>
                  <a:cubicBezTo>
                    <a:pt x="f21" y="f22"/>
                    <a:pt x="f23" y="f24"/>
                    <a:pt x="f14" y="f24"/>
                  </a:cubicBezTo>
                  <a:cubicBezTo>
                    <a:pt x="f25" y="f24"/>
                    <a:pt x="f26" y="f22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8" name="Google Shape;10365;p74">
              <a:extLst>
                <a:ext uri="{FF2B5EF4-FFF2-40B4-BE49-F238E27FC236}">
                  <a16:creationId xmlns:a16="http://schemas.microsoft.com/office/drawing/2014/main" id="{DF5C727B-E343-288D-8EA3-7C79AF1618DB}"/>
                </a:ext>
              </a:extLst>
            </p:cNvPr>
            <p:cNvSpPr/>
            <p:nvPr/>
          </p:nvSpPr>
          <p:spPr>
            <a:xfrm>
              <a:off x="6823920" y="3661486"/>
              <a:ext cx="122008" cy="686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02"/>
                <a:gd name="f4" fmla="val 2112"/>
                <a:gd name="f5" fmla="val 189"/>
                <a:gd name="f6" fmla="val 567"/>
                <a:gd name="f7" fmla="val 315"/>
                <a:gd name="f8" fmla="val 1229"/>
                <a:gd name="f9" fmla="val 473"/>
                <a:gd name="f10" fmla="val 2111"/>
                <a:gd name="f11" fmla="val 3655"/>
                <a:gd name="f12" fmla="val 3844"/>
                <a:gd name="f13" fmla="val 4001"/>
                <a:gd name="f14" fmla="val 1954"/>
                <a:gd name="f15" fmla="val 1733"/>
                <a:gd name="f16" fmla="val 378"/>
                <a:gd name="f17" fmla="val 3970"/>
                <a:gd name="f18" fmla="val 158"/>
                <a:gd name="f19" fmla="*/ f0 1 4002"/>
                <a:gd name="f20" fmla="*/ f1 1 2112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4002"/>
                <a:gd name="f27" fmla="*/ f24 1 2112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4002" h="2112">
                  <a:moveTo>
                    <a:pt x="f2" y="f2"/>
                  </a:moveTo>
                  <a:cubicBezTo>
                    <a:pt x="f5" y="f6"/>
                    <a:pt x="f7" y="f8"/>
                    <a:pt x="f9" y="f10"/>
                  </a:cubicBezTo>
                  <a:lnTo>
                    <a:pt x="f11" y="f10"/>
                  </a:lnTo>
                  <a:cubicBezTo>
                    <a:pt x="f12" y="f10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7" y="f18"/>
                    <a:pt x="f12" y="f2"/>
                    <a:pt x="f1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9" name="Google Shape;10366;p74">
              <a:extLst>
                <a:ext uri="{FF2B5EF4-FFF2-40B4-BE49-F238E27FC236}">
                  <a16:creationId xmlns:a16="http://schemas.microsoft.com/office/drawing/2014/main" id="{EAF1C12D-3B98-D932-79F2-45B6F87A32C3}"/>
                </a:ext>
              </a:extLst>
            </p:cNvPr>
            <p:cNvSpPr/>
            <p:nvPr/>
          </p:nvSpPr>
          <p:spPr>
            <a:xfrm>
              <a:off x="6584749" y="3661486"/>
              <a:ext cx="122986" cy="675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34"/>
                <a:gd name="f4" fmla="val 2080"/>
                <a:gd name="f5" fmla="val 347"/>
                <a:gd name="f6" fmla="val 158"/>
                <a:gd name="f7" fmla="val 1733"/>
                <a:gd name="f8" fmla="val 1954"/>
                <a:gd name="f9" fmla="val 3561"/>
                <a:gd name="f10" fmla="val 3718"/>
                <a:gd name="f11" fmla="val 1229"/>
                <a:gd name="f12" fmla="val 3813"/>
                <a:gd name="f13" fmla="val 567"/>
                <a:gd name="f14" fmla="val 4033"/>
                <a:gd name="f15" fmla="*/ f0 1 4034"/>
                <a:gd name="f16" fmla="*/ f1 1 2080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034"/>
                <a:gd name="f23" fmla="*/ f20 1 2080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034" h="2080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lnTo>
                    <a:pt x="f2" y="f7"/>
                  </a:lnTo>
                  <a:cubicBezTo>
                    <a:pt x="f2" y="f8"/>
                    <a:pt x="f6" y="f4"/>
                    <a:pt x="f5" y="f4"/>
                  </a:cubicBezTo>
                  <a:lnTo>
                    <a:pt x="f9" y="f4"/>
                  </a:lnTo>
                  <a:cubicBezTo>
                    <a:pt x="f10" y="f11"/>
                    <a:pt x="f12" y="f13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60" name="Google Shape;10399;p74">
            <a:extLst>
              <a:ext uri="{FF2B5EF4-FFF2-40B4-BE49-F238E27FC236}">
                <a16:creationId xmlns:a16="http://schemas.microsoft.com/office/drawing/2014/main" id="{A928CA48-A3B2-9EBE-4718-E758DA2096C1}"/>
              </a:ext>
            </a:extLst>
          </p:cNvPr>
          <p:cNvGrpSpPr/>
          <p:nvPr/>
        </p:nvGrpSpPr>
        <p:grpSpPr>
          <a:xfrm>
            <a:off x="1737060" y="3694416"/>
            <a:ext cx="360210" cy="381844"/>
            <a:chOff x="3132295" y="3410510"/>
            <a:chExt cx="360210" cy="381844"/>
          </a:xfrm>
          <a:solidFill>
            <a:schemeClr val="bg2"/>
          </a:solidFill>
        </p:grpSpPr>
        <p:sp>
          <p:nvSpPr>
            <p:cNvPr id="161" name="Google Shape;10400;p74">
              <a:extLst>
                <a:ext uri="{FF2B5EF4-FFF2-40B4-BE49-F238E27FC236}">
                  <a16:creationId xmlns:a16="http://schemas.microsoft.com/office/drawing/2014/main" id="{EE3460AD-40C8-E261-6C61-1DD63AEEEA72}"/>
                </a:ext>
              </a:extLst>
            </p:cNvPr>
            <p:cNvSpPr/>
            <p:nvPr/>
          </p:nvSpPr>
          <p:spPr>
            <a:xfrm>
              <a:off x="3292690" y="3582491"/>
              <a:ext cx="22128" cy="2150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26"/>
                <a:gd name="f4" fmla="val 662"/>
                <a:gd name="f5" fmla="val 375"/>
                <a:gd name="f6" fmla="val 292"/>
                <a:gd name="f7" fmla="val 206"/>
                <a:gd name="f8" fmla="val 32"/>
                <a:gd name="f9" fmla="val 127"/>
                <a:gd name="f10" fmla="val 95"/>
                <a:gd name="f11" fmla="val 1"/>
                <a:gd name="f12" fmla="val 221"/>
                <a:gd name="f13" fmla="val 441"/>
                <a:gd name="f14" fmla="val 567"/>
                <a:gd name="f15" fmla="val 190"/>
                <a:gd name="f16" fmla="val 630"/>
                <a:gd name="f17" fmla="val 277"/>
                <a:gd name="f18" fmla="val 363"/>
                <a:gd name="f19" fmla="val 450"/>
                <a:gd name="f20" fmla="val 536"/>
                <a:gd name="f21" fmla="val 599"/>
                <a:gd name="f22" fmla="val 725"/>
                <a:gd name="f23" fmla="val 458"/>
                <a:gd name="f24" fmla="*/ f0 1 726"/>
                <a:gd name="f25" fmla="*/ f1 1 662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726"/>
                <a:gd name="f32" fmla="*/ f29 1 662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726" h="66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1" y="f13"/>
                    <a:pt x="f9" y="f14"/>
                  </a:cubicBezTo>
                  <a:cubicBezTo>
                    <a:pt x="f15" y="f16"/>
                    <a:pt x="f17" y="f4"/>
                    <a:pt x="f18" y="f4"/>
                  </a:cubicBezTo>
                  <a:cubicBezTo>
                    <a:pt x="f19" y="f4"/>
                    <a:pt x="f20" y="f16"/>
                    <a:pt x="f21" y="f14"/>
                  </a:cubicBezTo>
                  <a:cubicBezTo>
                    <a:pt x="f22" y="f13"/>
                    <a:pt x="f22" y="f12"/>
                    <a:pt x="f21" y="f10"/>
                  </a:cubicBezTo>
                  <a:cubicBezTo>
                    <a:pt x="f20" y="f8"/>
                    <a:pt x="f2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2" name="Google Shape;10401;p74">
              <a:extLst>
                <a:ext uri="{FF2B5EF4-FFF2-40B4-BE49-F238E27FC236}">
                  <a16:creationId xmlns:a16="http://schemas.microsoft.com/office/drawing/2014/main" id="{FAC4DB27-F983-E97B-DBBF-05C4B75E1228}"/>
                </a:ext>
              </a:extLst>
            </p:cNvPr>
            <p:cNvSpPr/>
            <p:nvPr/>
          </p:nvSpPr>
          <p:spPr>
            <a:xfrm>
              <a:off x="3245644" y="3537164"/>
              <a:ext cx="115269" cy="112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781"/>
                <a:gd name="f4" fmla="val 3467"/>
                <a:gd name="f5" fmla="val 1922"/>
                <a:gd name="f6" fmla="val 710"/>
                <a:gd name="f7" fmla="val 2190"/>
                <a:gd name="f8" fmla="val 2458"/>
                <a:gd name="f9" fmla="val 812"/>
                <a:gd name="f10" fmla="val 2647"/>
                <a:gd name="f11" fmla="val 1017"/>
                <a:gd name="f12" fmla="val 3088"/>
                <a:gd name="f13" fmla="val 1395"/>
                <a:gd name="f14" fmla="val 2088"/>
                <a:gd name="f15" fmla="val 2466"/>
                <a:gd name="f16" fmla="val 2671"/>
                <a:gd name="f17" fmla="val 2773"/>
                <a:gd name="f18" fmla="val 1654"/>
                <a:gd name="f19" fmla="val 1386"/>
                <a:gd name="f20" fmla="val 1197"/>
                <a:gd name="f21" fmla="val 788"/>
                <a:gd name="f22" fmla="val 1930"/>
                <a:gd name="f23" fmla="val 1"/>
                <a:gd name="f24" fmla="val 1489"/>
                <a:gd name="f25" fmla="val 1040"/>
                <a:gd name="f26" fmla="val 182"/>
                <a:gd name="f27" fmla="val 693"/>
                <a:gd name="f28" fmla="val 544"/>
                <a:gd name="f29" fmla="val 1206"/>
                <a:gd name="f30" fmla="val 2309"/>
                <a:gd name="f31" fmla="val 2970"/>
                <a:gd name="f32" fmla="val 1024"/>
                <a:gd name="f33" fmla="val 3301"/>
                <a:gd name="f34" fmla="val 1473"/>
                <a:gd name="f35" fmla="val 3466"/>
                <a:gd name="f36" fmla="val 1918"/>
                <a:gd name="f37" fmla="val 2363"/>
                <a:gd name="f38" fmla="val 2804"/>
                <a:gd name="f39" fmla="val 3119"/>
                <a:gd name="f40" fmla="val 2371"/>
                <a:gd name="f41" fmla="*/ f0 1 3781"/>
                <a:gd name="f42" fmla="*/ f1 1 3467"/>
                <a:gd name="f43" fmla="val f2"/>
                <a:gd name="f44" fmla="val f3"/>
                <a:gd name="f45" fmla="val f4"/>
                <a:gd name="f46" fmla="+- f45 0 f43"/>
                <a:gd name="f47" fmla="+- f44 0 f43"/>
                <a:gd name="f48" fmla="*/ f47 1 3781"/>
                <a:gd name="f49" fmla="*/ f46 1 3467"/>
                <a:gd name="f50" fmla="*/ f43 1 f48"/>
                <a:gd name="f51" fmla="*/ f44 1 f48"/>
                <a:gd name="f52" fmla="*/ f43 1 f49"/>
                <a:gd name="f53" fmla="*/ f45 1 f49"/>
                <a:gd name="f54" fmla="*/ f50 f41 1"/>
                <a:gd name="f55" fmla="*/ f51 f41 1"/>
                <a:gd name="f56" fmla="*/ f53 f42 1"/>
                <a:gd name="f57" fmla="*/ f52 f4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4" t="f57" r="f55" b="f56"/>
              <a:pathLst>
                <a:path w="3781" h="346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8" y="f16"/>
                    <a:pt x="f7" y="f17"/>
                    <a:pt x="f5" y="f17"/>
                  </a:cubicBezTo>
                  <a:cubicBezTo>
                    <a:pt x="f18" y="f17"/>
                    <a:pt x="f19" y="f16"/>
                    <a:pt x="f20" y="f15"/>
                  </a:cubicBezTo>
                  <a:cubicBezTo>
                    <a:pt x="f21" y="f14"/>
                    <a:pt x="f21" y="f13"/>
                    <a:pt x="f20" y="f11"/>
                  </a:cubicBezTo>
                  <a:cubicBezTo>
                    <a:pt x="f19" y="f9"/>
                    <a:pt x="f18" y="f6"/>
                    <a:pt x="f5" y="f6"/>
                  </a:cubicBezTo>
                  <a:close/>
                  <a:moveTo>
                    <a:pt x="f22" y="f23"/>
                  </a:moveTo>
                  <a:cubicBezTo>
                    <a:pt x="f24" y="f23"/>
                    <a:pt x="f25" y="f26"/>
                    <a:pt x="f27" y="f28"/>
                  </a:cubicBezTo>
                  <a:cubicBezTo>
                    <a:pt x="f2" y="f29"/>
                    <a:pt x="f2" y="f30"/>
                    <a:pt x="f27" y="f31"/>
                  </a:cubicBezTo>
                  <a:cubicBezTo>
                    <a:pt x="f32" y="f33"/>
                    <a:pt x="f34" y="f35"/>
                    <a:pt x="f36" y="f35"/>
                  </a:cubicBezTo>
                  <a:cubicBezTo>
                    <a:pt x="f37" y="f35"/>
                    <a:pt x="f38" y="f33"/>
                    <a:pt x="f39" y="f31"/>
                  </a:cubicBezTo>
                  <a:cubicBezTo>
                    <a:pt x="f3" y="f30"/>
                    <a:pt x="f3" y="f29"/>
                    <a:pt x="f39" y="f28"/>
                  </a:cubicBezTo>
                  <a:cubicBezTo>
                    <a:pt x="f38" y="f26"/>
                    <a:pt x="f40" y="f23"/>
                    <a:pt x="f22" y="f23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3" name="Google Shape;10402;p74">
              <a:extLst>
                <a:ext uri="{FF2B5EF4-FFF2-40B4-BE49-F238E27FC236}">
                  <a16:creationId xmlns:a16="http://schemas.microsoft.com/office/drawing/2014/main" id="{8F39C74A-A4E0-8EDF-ABAF-A843A4ACCD64}"/>
                </a:ext>
              </a:extLst>
            </p:cNvPr>
            <p:cNvSpPr/>
            <p:nvPr/>
          </p:nvSpPr>
          <p:spPr>
            <a:xfrm>
              <a:off x="3348423" y="3422791"/>
              <a:ext cx="144082" cy="1545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726"/>
                <a:gd name="f4" fmla="val 4758"/>
                <a:gd name="f5" fmla="val 3533"/>
                <a:gd name="f6" fmla="val 3442"/>
                <a:gd name="f7" fmla="val 3355"/>
                <a:gd name="f8" fmla="val 32"/>
                <a:gd name="f9" fmla="val 3308"/>
                <a:gd name="f10" fmla="val 95"/>
                <a:gd name="f11" fmla="val 410"/>
                <a:gd name="f12" fmla="val 3623"/>
                <a:gd name="f13" fmla="val 788"/>
                <a:gd name="f14" fmla="val 4127"/>
                <a:gd name="f15" fmla="val 1953"/>
                <a:gd name="f16" fmla="val 4600"/>
                <a:gd name="f17" fmla="val 2678"/>
                <a:gd name="f18" fmla="val 4663"/>
                <a:gd name="f19" fmla="val 2615"/>
                <a:gd name="f20" fmla="val 2521"/>
                <a:gd name="f21" fmla="val 2395"/>
                <a:gd name="f22" fmla="val 1544"/>
                <a:gd name="f23" fmla="val 4348"/>
                <a:gd name="f24" fmla="val 693"/>
                <a:gd name="f25" fmla="val 3781"/>
                <a:gd name="f26" fmla="val 3718"/>
                <a:gd name="f27" fmla="*/ f0 1 4726"/>
                <a:gd name="f28" fmla="*/ f1 1 4758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4726"/>
                <a:gd name="f35" fmla="*/ f32 1 4758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4726" h="4758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2" y="f9"/>
                  </a:lnTo>
                  <a:cubicBezTo>
                    <a:pt x="f11" y="f12"/>
                    <a:pt x="f13" y="f14"/>
                    <a:pt x="f15" y="f4"/>
                  </a:cubicBezTo>
                  <a:lnTo>
                    <a:pt x="f16" y="f17"/>
                  </a:lnTo>
                  <a:cubicBezTo>
                    <a:pt x="f18" y="f19"/>
                    <a:pt x="f3" y="f20"/>
                    <a:pt x="f3" y="f21"/>
                  </a:cubicBezTo>
                  <a:cubicBezTo>
                    <a:pt x="f3" y="f22"/>
                    <a:pt x="f23" y="f24"/>
                    <a:pt x="f25" y="f10"/>
                  </a:cubicBezTo>
                  <a:cubicBezTo>
                    <a:pt x="f26" y="f8"/>
                    <a:pt x="f1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4" name="Google Shape;10403;p74">
              <a:extLst>
                <a:ext uri="{FF2B5EF4-FFF2-40B4-BE49-F238E27FC236}">
                  <a16:creationId xmlns:a16="http://schemas.microsoft.com/office/drawing/2014/main" id="{095B3198-0539-DD4A-9037-538C8B626456}"/>
                </a:ext>
              </a:extLst>
            </p:cNvPr>
            <p:cNvSpPr/>
            <p:nvPr/>
          </p:nvSpPr>
          <p:spPr>
            <a:xfrm>
              <a:off x="3295589" y="3647989"/>
              <a:ext cx="125848" cy="1330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4096"/>
                <a:gd name="f5" fmla="val 2048"/>
                <a:gd name="f6" fmla="val 1985"/>
                <a:gd name="f7" fmla="val 32"/>
                <a:gd name="f8" fmla="val 63"/>
                <a:gd name="f9" fmla="val 1954"/>
                <a:gd name="f10" fmla="val 126"/>
                <a:gd name="f11" fmla="val 1506"/>
                <a:gd name="f12" fmla="val 546"/>
                <a:gd name="f13" fmla="val 859"/>
                <a:gd name="f14" fmla="val 767"/>
                <a:gd name="f15" fmla="val 235"/>
                <a:gd name="f16" fmla="val 156"/>
                <a:gd name="f17" fmla="val 78"/>
                <a:gd name="f18" fmla="val 764"/>
                <a:gd name="f19" fmla="val 756"/>
                <a:gd name="f20" fmla="val 567"/>
                <a:gd name="f21" fmla="val 1670"/>
                <a:gd name="f22" fmla="val 1355"/>
                <a:gd name="f23" fmla="val 3749"/>
                <a:gd name="f24" fmla="val 1418"/>
                <a:gd name="f25" fmla="val 3875"/>
                <a:gd name="f26" fmla="val 1450"/>
                <a:gd name="f27" fmla="val 4001"/>
                <a:gd name="f28" fmla="val 1607"/>
                <a:gd name="f29" fmla="val 1733"/>
                <a:gd name="f30" fmla="val 1891"/>
                <a:gd name="f31" fmla="val 4033"/>
                <a:gd name="f32" fmla="val 2426"/>
                <a:gd name="f33" fmla="val 2647"/>
                <a:gd name="f34" fmla="val 3182"/>
                <a:gd name="f35" fmla="val 2710"/>
                <a:gd name="f36" fmla="val 630"/>
                <a:gd name="f37" fmla="*/ f0 1 4128"/>
                <a:gd name="f38" fmla="*/ f1 1 4096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4128"/>
                <a:gd name="f45" fmla="*/ f42 1 4096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4128" h="4096">
                  <a:moveTo>
                    <a:pt x="f5" y="f2"/>
                  </a:moveTo>
                  <a:cubicBezTo>
                    <a:pt x="f6" y="f7"/>
                    <a:pt x="f6" y="f8"/>
                    <a:pt x="f9" y="f10"/>
                  </a:cubicBezTo>
                  <a:cubicBezTo>
                    <a:pt x="f11" y="f12"/>
                    <a:pt x="f13" y="f14"/>
                    <a:pt x="f15" y="f14"/>
                  </a:cubicBezTo>
                  <a:cubicBezTo>
                    <a:pt x="f16" y="f14"/>
                    <a:pt x="f17" y="f18"/>
                    <a:pt x="f2" y="f19"/>
                  </a:cubicBezTo>
                  <a:lnTo>
                    <a:pt x="f2" y="f19"/>
                  </a:ln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4"/>
                    <a:pt x="f29" y="f4"/>
                  </a:cubicBezTo>
                  <a:cubicBezTo>
                    <a:pt x="f30" y="f4"/>
                    <a:pt x="f6" y="f31"/>
                    <a:pt x="f5" y="f25"/>
                  </a:cubicBezTo>
                  <a:lnTo>
                    <a:pt x="f32" y="f33"/>
                  </a:lnTo>
                  <a:lnTo>
                    <a:pt x="f34" y="f33"/>
                  </a:lnTo>
                  <a:cubicBezTo>
                    <a:pt x="f3" y="f33"/>
                    <a:pt x="f35" y="f36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5" name="Google Shape;10404;p74">
              <a:extLst>
                <a:ext uri="{FF2B5EF4-FFF2-40B4-BE49-F238E27FC236}">
                  <a16:creationId xmlns:a16="http://schemas.microsoft.com/office/drawing/2014/main" id="{CB419B92-932C-8AB4-4D6C-E919BCB5ADD1}"/>
                </a:ext>
              </a:extLst>
            </p:cNvPr>
            <p:cNvSpPr/>
            <p:nvPr/>
          </p:nvSpPr>
          <p:spPr>
            <a:xfrm>
              <a:off x="3369545" y="3585545"/>
              <a:ext cx="109508" cy="1157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92"/>
                <a:gd name="f4" fmla="val 3562"/>
                <a:gd name="f5" fmla="val 252"/>
                <a:gd name="f6" fmla="val 1"/>
                <a:gd name="f7" fmla="val 284"/>
                <a:gd name="f8" fmla="val 410"/>
                <a:gd name="f9" fmla="val 189"/>
                <a:gd name="f10" fmla="val 883"/>
                <a:gd name="f11" fmla="val 1292"/>
                <a:gd name="f12" fmla="val 630"/>
                <a:gd name="f13" fmla="val 1922"/>
                <a:gd name="f14" fmla="val 1134"/>
                <a:gd name="f15" fmla="val 2615"/>
                <a:gd name="f16" fmla="val 1544"/>
                <a:gd name="f17" fmla="val 3466"/>
                <a:gd name="f18" fmla="val 1565"/>
                <a:gd name="f19" fmla="val 3530"/>
                <a:gd name="f20" fmla="val 1634"/>
                <a:gd name="f21" fmla="val 1715"/>
                <a:gd name="f22" fmla="val 1874"/>
                <a:gd name="f23" fmla="val 2080"/>
                <a:gd name="f24" fmla="val 3443"/>
                <a:gd name="f25" fmla="val 3214"/>
                <a:gd name="f26" fmla="val 2458"/>
                <a:gd name="f27" fmla="val 3308"/>
                <a:gd name="f28" fmla="val 3497"/>
                <a:gd name="f29" fmla="val 1985"/>
                <a:gd name="f30" fmla="val 1891"/>
                <a:gd name="f31" fmla="val 1733"/>
                <a:gd name="f32" fmla="val 1576"/>
                <a:gd name="f33" fmla="val 1450"/>
                <a:gd name="f34" fmla="val 3340"/>
                <a:gd name="f35" fmla="val 1418"/>
                <a:gd name="f36" fmla="val 3182"/>
                <a:gd name="f37" fmla="val 1355"/>
                <a:gd name="f38" fmla="val 568"/>
                <a:gd name="f39" fmla="*/ f0 1 3592"/>
                <a:gd name="f40" fmla="*/ f1 1 3562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3592"/>
                <a:gd name="f47" fmla="*/ f44 1 3562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3592" h="3562">
                  <a:moveTo>
                    <a:pt x="f5" y="f6"/>
                  </a:moveTo>
                  <a:cubicBezTo>
                    <a:pt x="f7" y="f8"/>
                    <a:pt x="f9" y="f10"/>
                    <a:pt x="f2" y="f11"/>
                  </a:cubicBezTo>
                  <a:cubicBezTo>
                    <a:pt x="f12" y="f13"/>
                    <a:pt x="f14" y="f15"/>
                    <a:pt x="f16" y="f17"/>
                  </a:cubicBezTo>
                  <a:cubicBezTo>
                    <a:pt x="f18" y="f19"/>
                    <a:pt x="f20" y="f4"/>
                    <a:pt x="f21" y="f4"/>
                  </a:cubicBezTo>
                  <a:cubicBezTo>
                    <a:pt x="f22" y="f4"/>
                    <a:pt x="f23" y="f24"/>
                    <a:pt x="f23" y="f25"/>
                  </a:cubicBezTo>
                  <a:lnTo>
                    <a:pt x="f23" y="f26"/>
                  </a:lnTo>
                  <a:lnTo>
                    <a:pt x="f27" y="f23"/>
                  </a:lnTo>
                  <a:cubicBezTo>
                    <a:pt x="f28" y="f29"/>
                    <a:pt x="f3" y="f30"/>
                    <a:pt x="f3" y="f31"/>
                  </a:cubicBezTo>
                  <a:cubicBezTo>
                    <a:pt x="f3" y="f32"/>
                    <a:pt x="f28" y="f33"/>
                    <a:pt x="f34" y="f35"/>
                  </a:cubicBezTo>
                  <a:cubicBezTo>
                    <a:pt x="f36" y="f37"/>
                    <a:pt x="f14" y="f38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6" name="Google Shape;10405;p74">
              <a:extLst>
                <a:ext uri="{FF2B5EF4-FFF2-40B4-BE49-F238E27FC236}">
                  <a16:creationId xmlns:a16="http://schemas.microsoft.com/office/drawing/2014/main" id="{29397E6C-2D18-C187-E23D-B74CBD9FC601}"/>
                </a:ext>
              </a:extLst>
            </p:cNvPr>
            <p:cNvSpPr/>
            <p:nvPr/>
          </p:nvSpPr>
          <p:spPr>
            <a:xfrm>
              <a:off x="3141905" y="3638763"/>
              <a:ext cx="146971" cy="1535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21"/>
                <a:gd name="f4" fmla="val 4727"/>
                <a:gd name="f5" fmla="val 3372"/>
                <a:gd name="f6" fmla="val 1"/>
                <a:gd name="f7" fmla="val 95"/>
                <a:gd name="f8" fmla="val 3277"/>
                <a:gd name="f9" fmla="val 3435"/>
                <a:gd name="f10" fmla="val 3687"/>
                <a:gd name="f11" fmla="val 158"/>
                <a:gd name="f12" fmla="val 3781"/>
                <a:gd name="f13" fmla="val 788"/>
                <a:gd name="f14" fmla="val 4411"/>
                <a:gd name="f15" fmla="val 1607"/>
                <a:gd name="f16" fmla="val 2458"/>
                <a:gd name="f17" fmla="val 2584"/>
                <a:gd name="f18" fmla="val 2679"/>
                <a:gd name="f19" fmla="val 4695"/>
                <a:gd name="f20" fmla="val 2742"/>
                <a:gd name="f21" fmla="val 4632"/>
                <a:gd name="f22" fmla="val 1986"/>
                <a:gd name="f23" fmla="val 4254"/>
                <a:gd name="f24" fmla="val 851"/>
                <a:gd name="f25" fmla="val 3718"/>
                <a:gd name="f26" fmla="val 442"/>
                <a:gd name="f27" fmla="*/ f0 1 4821"/>
                <a:gd name="f28" fmla="*/ f1 1 472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4821"/>
                <a:gd name="f35" fmla="*/ f32 1 4727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4821" h="4727">
                  <a:moveTo>
                    <a:pt x="f5" y="f6"/>
                  </a:moveTo>
                  <a:lnTo>
                    <a:pt x="f7" y="f8"/>
                  </a:lnTo>
                  <a:cubicBezTo>
                    <a:pt x="f6" y="f9"/>
                    <a:pt x="f6" y="f10"/>
                    <a:pt x="f11" y="f12"/>
                  </a:cubicBezTo>
                  <a:cubicBezTo>
                    <a:pt x="f13" y="f14"/>
                    <a:pt x="f15" y="f4"/>
                    <a:pt x="f16" y="f4"/>
                  </a:cubicBezTo>
                  <a:cubicBezTo>
                    <a:pt x="f17" y="f4"/>
                    <a:pt x="f18" y="f19"/>
                    <a:pt x="f20" y="f21"/>
                  </a:cubicBezTo>
                  <a:lnTo>
                    <a:pt x="f3" y="f22"/>
                  </a:lnTo>
                  <a:cubicBezTo>
                    <a:pt x="f23" y="f24"/>
                    <a:pt x="f25" y="f2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7" name="Google Shape;10406;p74">
              <a:extLst>
                <a:ext uri="{FF2B5EF4-FFF2-40B4-BE49-F238E27FC236}">
                  <a16:creationId xmlns:a16="http://schemas.microsoft.com/office/drawing/2014/main" id="{615D46FC-4E3B-6B8E-7252-AA80B4A9EF5B}"/>
                </a:ext>
              </a:extLst>
            </p:cNvPr>
            <p:cNvSpPr/>
            <p:nvPr/>
          </p:nvSpPr>
          <p:spPr>
            <a:xfrm>
              <a:off x="3295589" y="3410510"/>
              <a:ext cx="126827" cy="1095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60"/>
                <a:gd name="f4" fmla="val 3372"/>
                <a:gd name="f5" fmla="val 2836"/>
                <a:gd name="f6" fmla="val 2678"/>
                <a:gd name="f7" fmla="val 2584"/>
                <a:gd name="f8" fmla="val 32"/>
                <a:gd name="f9" fmla="val 2521"/>
                <a:gd name="f10" fmla="val 95"/>
                <a:gd name="f11" fmla="val 3245"/>
                <a:gd name="f12" fmla="val 90"/>
                <a:gd name="f13" fmla="val 3238"/>
                <a:gd name="f14" fmla="val 181"/>
                <a:gd name="f15" fmla="val 3234"/>
                <a:gd name="f16" fmla="val 272"/>
                <a:gd name="f17" fmla="val 568"/>
                <a:gd name="f18" fmla="val 870"/>
                <a:gd name="f19" fmla="val 3275"/>
                <a:gd name="f20" fmla="val 1135"/>
                <a:gd name="f21" fmla="val 3371"/>
                <a:gd name="f22" fmla="val 1324"/>
                <a:gd name="f23" fmla="val 3119"/>
                <a:gd name="f24" fmla="val 3939"/>
                <a:gd name="f25" fmla="val 567"/>
                <a:gd name="f26" fmla="val 4159"/>
                <a:gd name="f27" fmla="val 347"/>
                <a:gd name="f28" fmla="val 3718"/>
                <a:gd name="f29" fmla="val 158"/>
                <a:gd name="f30" fmla="val 3308"/>
                <a:gd name="f31" fmla="*/ f0 1 4160"/>
                <a:gd name="f32" fmla="*/ f1 1 3372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4160"/>
                <a:gd name="f39" fmla="*/ f36 1 3372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4160" h="337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2" y="f11"/>
                  </a:ln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9"/>
                    <a:pt x="f20" y="f21"/>
                  </a:cubicBezTo>
                  <a:cubicBezTo>
                    <a:pt x="f22" y="f23"/>
                    <a:pt x="f24" y="f25"/>
                    <a:pt x="f26" y="f27"/>
                  </a:cubicBezTo>
                  <a:cubicBezTo>
                    <a:pt x="f28" y="f29"/>
                    <a:pt x="f3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8" name="Google Shape;10407;p74">
              <a:extLst>
                <a:ext uri="{FF2B5EF4-FFF2-40B4-BE49-F238E27FC236}">
                  <a16:creationId xmlns:a16="http://schemas.microsoft.com/office/drawing/2014/main" id="{67687725-6F88-9B07-4672-DCC5DD1273AF}"/>
                </a:ext>
              </a:extLst>
            </p:cNvPr>
            <p:cNvSpPr/>
            <p:nvPr/>
          </p:nvSpPr>
          <p:spPr>
            <a:xfrm>
              <a:off x="3132295" y="3579400"/>
              <a:ext cx="102796" cy="1392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4286"/>
                <a:gd name="f5" fmla="val 3246"/>
                <a:gd name="f6" fmla="val 1"/>
                <a:gd name="f7" fmla="val 95"/>
                <a:gd name="f8" fmla="val 2552"/>
                <a:gd name="f9" fmla="val 32"/>
                <a:gd name="f10" fmla="val 2615"/>
                <a:gd name="f11" fmla="val 2710"/>
                <a:gd name="f12" fmla="val 2836"/>
                <a:gd name="f13" fmla="val 3340"/>
                <a:gd name="f14" fmla="val 3844"/>
                <a:gd name="f15" fmla="val 347"/>
                <a:gd name="f16" fmla="val 4285"/>
                <a:gd name="f17" fmla="val 1261"/>
                <a:gd name="f18" fmla="val 3214"/>
                <a:gd name="f19" fmla="val 851"/>
                <a:gd name="f20" fmla="val 3183"/>
                <a:gd name="f21" fmla="val 410"/>
                <a:gd name="f22" fmla="*/ f0 1 3372"/>
                <a:gd name="f23" fmla="*/ f1 1 4286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3372"/>
                <a:gd name="f30" fmla="*/ f27 1 4286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3372" h="4286">
                  <a:moveTo>
                    <a:pt x="f5" y="f6"/>
                  </a:moveTo>
                  <a:lnTo>
                    <a:pt x="f7" y="f8"/>
                  </a:lnTo>
                  <a:cubicBezTo>
                    <a:pt x="f9" y="f10"/>
                    <a:pt x="f6" y="f11"/>
                    <a:pt x="f6" y="f12"/>
                  </a:cubicBezTo>
                  <a:cubicBezTo>
                    <a:pt x="f6" y="f13"/>
                    <a:pt x="f7" y="f14"/>
                    <a:pt x="f15" y="f16"/>
                  </a:cubicBezTo>
                  <a:lnTo>
                    <a:pt x="f3" y="f17"/>
                  </a:lnTo>
                  <a:cubicBezTo>
                    <a:pt x="f18" y="f19"/>
                    <a:pt x="f20" y="f21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69" name="Google Shape;10421;p74">
            <a:extLst>
              <a:ext uri="{FF2B5EF4-FFF2-40B4-BE49-F238E27FC236}">
                <a16:creationId xmlns:a16="http://schemas.microsoft.com/office/drawing/2014/main" id="{614B6F1B-8792-627E-38EF-C760B9933DA3}"/>
              </a:ext>
            </a:extLst>
          </p:cNvPr>
          <p:cNvGrpSpPr/>
          <p:nvPr/>
        </p:nvGrpSpPr>
        <p:grpSpPr>
          <a:xfrm>
            <a:off x="5741292" y="3703194"/>
            <a:ext cx="362139" cy="386982"/>
            <a:chOff x="7136526" y="3419289"/>
            <a:chExt cx="362139" cy="386982"/>
          </a:xfrm>
          <a:solidFill>
            <a:schemeClr val="bg2"/>
          </a:solidFill>
        </p:grpSpPr>
        <p:sp>
          <p:nvSpPr>
            <p:cNvPr id="170" name="Google Shape;10422;p74">
              <a:extLst>
                <a:ext uri="{FF2B5EF4-FFF2-40B4-BE49-F238E27FC236}">
                  <a16:creationId xmlns:a16="http://schemas.microsoft.com/office/drawing/2014/main" id="{EB426770-E555-1BFB-B273-8E10887FEE8B}"/>
                </a:ext>
              </a:extLst>
            </p:cNvPr>
            <p:cNvSpPr/>
            <p:nvPr/>
          </p:nvSpPr>
          <p:spPr>
            <a:xfrm>
              <a:off x="7136526" y="3555434"/>
              <a:ext cx="43260" cy="2487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7657"/>
                <a:gd name="f5" fmla="val 410"/>
                <a:gd name="f6" fmla="val 221"/>
                <a:gd name="f7" fmla="val 64"/>
                <a:gd name="f8" fmla="val 158"/>
                <a:gd name="f9" fmla="val 347"/>
                <a:gd name="f10" fmla="val 1"/>
                <a:gd name="f11" fmla="val 2867"/>
                <a:gd name="f12" fmla="val 4789"/>
                <a:gd name="f13" fmla="val 7310"/>
                <a:gd name="f14" fmla="val 7530"/>
                <a:gd name="f15" fmla="val 7656"/>
                <a:gd name="f16" fmla="val 379"/>
                <a:gd name="f17" fmla="val 568"/>
                <a:gd name="f18" fmla="val 725"/>
                <a:gd name="f19" fmla="val 1355"/>
                <a:gd name="f20" fmla="val 1418"/>
                <a:gd name="f21" fmla="*/ f0 1 1419"/>
                <a:gd name="f22" fmla="*/ f1 1 7657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419"/>
                <a:gd name="f29" fmla="*/ f26 1 7657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419" h="765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10" y="f11"/>
                    <a:pt x="f10" y="f12"/>
                    <a:pt x="f10" y="f13"/>
                  </a:cubicBezTo>
                  <a:cubicBezTo>
                    <a:pt x="f10" y="f14"/>
                    <a:pt x="f8" y="f15"/>
                    <a:pt x="f16" y="f15"/>
                  </a:cubicBezTo>
                  <a:cubicBezTo>
                    <a:pt x="f17" y="f15"/>
                    <a:pt x="f18" y="f14"/>
                    <a:pt x="f18" y="f13"/>
                  </a:cubicBezTo>
                  <a:lnTo>
                    <a:pt x="f18" y="f19"/>
                  </a:lnTo>
                  <a:lnTo>
                    <a:pt x="f20" y="f19"/>
                  </a:lnTo>
                  <a:lnTo>
                    <a:pt x="f20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1" name="Google Shape;10423;p74">
              <a:extLst>
                <a:ext uri="{FF2B5EF4-FFF2-40B4-BE49-F238E27FC236}">
                  <a16:creationId xmlns:a16="http://schemas.microsoft.com/office/drawing/2014/main" id="{B2AA7F76-8FA5-6E9E-1EB4-80FC3E4EBE0C}"/>
                </a:ext>
              </a:extLst>
            </p:cNvPr>
            <p:cNvSpPr/>
            <p:nvPr/>
          </p:nvSpPr>
          <p:spPr>
            <a:xfrm>
              <a:off x="7177829" y="3646544"/>
              <a:ext cx="149870" cy="1597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16"/>
                <a:gd name="f4" fmla="val 2080"/>
                <a:gd name="f5" fmla="val 693"/>
                <a:gd name="f6" fmla="val 1733"/>
                <a:gd name="f7" fmla="val 788"/>
                <a:gd name="f8" fmla="val 1481"/>
                <a:gd name="f9" fmla="val 2458"/>
                <a:gd name="f10" fmla="val 2678"/>
                <a:gd name="f11" fmla="val 158"/>
                <a:gd name="f12" fmla="val 2836"/>
                <a:gd name="f13" fmla="val 347"/>
                <a:gd name="f14" fmla="val 3529"/>
                <a:gd name="f15" fmla="val 1072"/>
                <a:gd name="f16" fmla="val 473"/>
                <a:gd name="f17" fmla="val 32"/>
                <a:gd name="f18" fmla="val 4001"/>
                <a:gd name="f19" fmla="val 4569"/>
                <a:gd name="f20" fmla="val 4758"/>
                <a:gd name="f21" fmla="val 189"/>
                <a:gd name="f22" fmla="val 4915"/>
                <a:gd name="f23" fmla="val 410"/>
                <a:gd name="f24" fmla="val 599"/>
                <a:gd name="f25" fmla="val 757"/>
                <a:gd name="f26" fmla="val 4348"/>
                <a:gd name="f27" fmla="val 914"/>
                <a:gd name="f28" fmla="val 4190"/>
                <a:gd name="f29" fmla="val 1103"/>
                <a:gd name="f30" fmla="val 2143"/>
                <a:gd name="f31" fmla="val 2300"/>
                <a:gd name="f32" fmla="val 2489"/>
                <a:gd name="f33" fmla="val 3876"/>
                <a:gd name="f34" fmla="val 4065"/>
                <a:gd name="f35" fmla="val 4222"/>
                <a:gd name="f36" fmla="val 4380"/>
                <a:gd name="f37" fmla="val 3970"/>
                <a:gd name="f38" fmla="val 4443"/>
                <a:gd name="f39" fmla="val 3907"/>
                <a:gd name="f40" fmla="val 2867"/>
                <a:gd name="f41" fmla="val 4537"/>
                <a:gd name="f42" fmla="val 2773"/>
                <a:gd name="f43" fmla="val 4726"/>
                <a:gd name="f44" fmla="val 4884"/>
                <a:gd name="f45" fmla="val 2615"/>
                <a:gd name="f46" fmla="val 2426"/>
                <a:gd name="f47" fmla="val 4096"/>
                <a:gd name="f48" fmla="val 662"/>
                <a:gd name="f49" fmla="val 3151"/>
                <a:gd name="f50" fmla="val 2804"/>
                <a:gd name="f51" fmla="*/ f0 1 4916"/>
                <a:gd name="f52" fmla="*/ f1 1 4916"/>
                <a:gd name="f53" fmla="val f2"/>
                <a:gd name="f54" fmla="val f3"/>
                <a:gd name="f55" fmla="+- f54 0 f53"/>
                <a:gd name="f56" fmla="*/ f55 1 4916"/>
                <a:gd name="f57" fmla="*/ f53 1 f56"/>
                <a:gd name="f58" fmla="*/ f54 1 f56"/>
                <a:gd name="f59" fmla="*/ f57 f51 1"/>
                <a:gd name="f60" fmla="*/ f58 f51 1"/>
                <a:gd name="f61" fmla="*/ f58 f52 1"/>
                <a:gd name="f62" fmla="*/ f57 f5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4916" h="4916">
                  <a:moveTo>
                    <a:pt x="f4" y="f2"/>
                  </a:moveTo>
                  <a:lnTo>
                    <a:pt x="f4" y="f5"/>
                  </a:lnTo>
                  <a:lnTo>
                    <a:pt x="f6" y="f5"/>
                  </a:lnTo>
                  <a:cubicBezTo>
                    <a:pt x="f7" y="f5"/>
                    <a:pt x="f2" y="f8"/>
                    <a:pt x="f2" y="f9"/>
                  </a:cubicBezTo>
                  <a:cubicBezTo>
                    <a:pt x="f2" y="f10"/>
                    <a:pt x="f11" y="f12"/>
                    <a:pt x="f13" y="f12"/>
                  </a:cubicBezTo>
                  <a:lnTo>
                    <a:pt x="f4" y="f12"/>
                  </a:lnTo>
                  <a:lnTo>
                    <a:pt x="f4" y="f14"/>
                  </a:lnTo>
                  <a:lnTo>
                    <a:pt x="f15" y="f14"/>
                  </a:lnTo>
                  <a:cubicBezTo>
                    <a:pt x="f16" y="f14"/>
                    <a:pt x="f17" y="f18"/>
                    <a:pt x="f17" y="f19"/>
                  </a:cubicBezTo>
                  <a:cubicBezTo>
                    <a:pt x="f17" y="f20"/>
                    <a:pt x="f21" y="f22"/>
                    <a:pt x="f23" y="f22"/>
                  </a:cubicBezTo>
                  <a:cubicBezTo>
                    <a:pt x="f24" y="f22"/>
                    <a:pt x="f25" y="f20"/>
                    <a:pt x="f25" y="f19"/>
                  </a:cubicBezTo>
                  <a:cubicBezTo>
                    <a:pt x="f25" y="f26"/>
                    <a:pt x="f27" y="f28"/>
                    <a:pt x="f29" y="f28"/>
                  </a:cubicBezTo>
                  <a:lnTo>
                    <a:pt x="f30" y="f28"/>
                  </a:lnTo>
                  <a:lnTo>
                    <a:pt x="f30" y="f19"/>
                  </a:lnTo>
                  <a:cubicBezTo>
                    <a:pt x="f30" y="f20"/>
                    <a:pt x="f31" y="f22"/>
                    <a:pt x="f32" y="f22"/>
                  </a:cubicBezTo>
                  <a:cubicBezTo>
                    <a:pt x="f10" y="f22"/>
                    <a:pt x="f12" y="f20"/>
                    <a:pt x="f12" y="f19"/>
                  </a:cubicBezTo>
                  <a:lnTo>
                    <a:pt x="f12" y="f28"/>
                  </a:lnTo>
                  <a:lnTo>
                    <a:pt x="f33" y="f28"/>
                  </a:lnTo>
                  <a:cubicBezTo>
                    <a:pt x="f34" y="f28"/>
                    <a:pt x="f35" y="f26"/>
                    <a:pt x="f35" y="f19"/>
                  </a:cubicBezTo>
                  <a:cubicBezTo>
                    <a:pt x="f35" y="f20"/>
                    <a:pt x="f36" y="f22"/>
                    <a:pt x="f19" y="f22"/>
                  </a:cubicBezTo>
                  <a:cubicBezTo>
                    <a:pt x="f20" y="f22"/>
                    <a:pt x="f22" y="f20"/>
                    <a:pt x="f22" y="f19"/>
                  </a:cubicBezTo>
                  <a:cubicBezTo>
                    <a:pt x="f22" y="f37"/>
                    <a:pt x="f38" y="f14"/>
                    <a:pt x="f39" y="f14"/>
                  </a:cubicBezTo>
                  <a:lnTo>
                    <a:pt x="f40" y="f14"/>
                  </a:lnTo>
                  <a:lnTo>
                    <a:pt x="f40" y="f12"/>
                  </a:lnTo>
                  <a:lnTo>
                    <a:pt x="f41" y="f12"/>
                  </a:lnTo>
                  <a:lnTo>
                    <a:pt x="f41" y="f42"/>
                  </a:lnTo>
                  <a:cubicBezTo>
                    <a:pt x="f43" y="f42"/>
                    <a:pt x="f44" y="f45"/>
                    <a:pt x="f44" y="f46"/>
                  </a:cubicBezTo>
                  <a:cubicBezTo>
                    <a:pt x="f44" y="f8"/>
                    <a:pt x="f47" y="f48"/>
                    <a:pt x="f49" y="f48"/>
                  </a:cubicBezTo>
                  <a:lnTo>
                    <a:pt x="f50" y="f48"/>
                  </a:lnTo>
                  <a:lnTo>
                    <a:pt x="f50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2" name="Google Shape;10424;p74">
              <a:extLst>
                <a:ext uri="{FF2B5EF4-FFF2-40B4-BE49-F238E27FC236}">
                  <a16:creationId xmlns:a16="http://schemas.microsoft.com/office/drawing/2014/main" id="{815A890B-DE1A-3F92-759E-3FCE1B6D2F1E}"/>
                </a:ext>
              </a:extLst>
            </p:cNvPr>
            <p:cNvSpPr/>
            <p:nvPr/>
          </p:nvSpPr>
          <p:spPr>
            <a:xfrm>
              <a:off x="7346874" y="3419289"/>
              <a:ext cx="128710" cy="460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22"/>
                <a:gd name="f4" fmla="val 1418"/>
                <a:gd name="f5" fmla="val 725"/>
                <a:gd name="f6" fmla="val 315"/>
                <a:gd name="f7" fmla="val 63"/>
                <a:gd name="f8" fmla="val 1103"/>
                <a:gd name="f9" fmla="val 378"/>
                <a:gd name="f10" fmla="val 3875"/>
                <a:gd name="f11" fmla="val 4064"/>
                <a:gd name="f12" fmla="val 1260"/>
                <a:gd name="f13" fmla="val 1071"/>
                <a:gd name="f14" fmla="val 158"/>
                <a:gd name="f15" fmla="*/ f0 1 4222"/>
                <a:gd name="f16" fmla="*/ f1 1 1418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222"/>
                <a:gd name="f23" fmla="*/ f20 1 1418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222" h="1418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cubicBezTo>
                    <a:pt x="f7" y="f8"/>
                    <a:pt x="f9" y="f4"/>
                    <a:pt x="f5" y="f4"/>
                  </a:cubicBezTo>
                  <a:lnTo>
                    <a:pt x="f10" y="f4"/>
                  </a:lnTo>
                  <a:cubicBezTo>
                    <a:pt x="f11" y="f4"/>
                    <a:pt x="f3" y="f12"/>
                    <a:pt x="f3" y="f13"/>
                  </a:cubicBezTo>
                  <a:lnTo>
                    <a:pt x="f3" y="f9"/>
                  </a:lnTo>
                  <a:cubicBezTo>
                    <a:pt x="f3" y="f14"/>
                    <a:pt x="f11" y="f2"/>
                    <a:pt x="f10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3" name="Google Shape;10425;p74">
              <a:extLst>
                <a:ext uri="{FF2B5EF4-FFF2-40B4-BE49-F238E27FC236}">
                  <a16:creationId xmlns:a16="http://schemas.microsoft.com/office/drawing/2014/main" id="{2BC272A9-BCD3-FAAB-79F5-00DEBECDCF8D}"/>
                </a:ext>
              </a:extLst>
            </p:cNvPr>
            <p:cNvSpPr/>
            <p:nvPr/>
          </p:nvSpPr>
          <p:spPr>
            <a:xfrm>
              <a:off x="7368948" y="3488893"/>
              <a:ext cx="127796" cy="461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2"/>
                <a:gd name="f4" fmla="val 1419"/>
                <a:gd name="f5" fmla="val 694"/>
                <a:gd name="f6" fmla="val 1"/>
                <a:gd name="f7" fmla="val 316"/>
                <a:gd name="f8" fmla="val 1103"/>
                <a:gd name="f9" fmla="val 1418"/>
                <a:gd name="f10" fmla="val 3845"/>
                <a:gd name="f11" fmla="val 4065"/>
                <a:gd name="f12" fmla="val 4191"/>
                <a:gd name="f13" fmla="val 1261"/>
                <a:gd name="f14" fmla="val 1072"/>
                <a:gd name="f15" fmla="val 347"/>
                <a:gd name="f16" fmla="val 158"/>
                <a:gd name="f17" fmla="*/ f0 1 4192"/>
                <a:gd name="f18" fmla="*/ f1 1 1419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4192"/>
                <a:gd name="f25" fmla="*/ f22 1 1419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4192" h="1419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lnTo>
                    <a:pt x="f10" y="f9"/>
                  </a:lnTo>
                  <a:cubicBezTo>
                    <a:pt x="f11" y="f9"/>
                    <a:pt x="f12" y="f13"/>
                    <a:pt x="f12" y="f14"/>
                  </a:cubicBezTo>
                  <a:lnTo>
                    <a:pt x="f12" y="f15"/>
                  </a:lnTo>
                  <a:cubicBezTo>
                    <a:pt x="f12" y="f16"/>
                    <a:pt x="f11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4" name="Google Shape;10426;p74">
              <a:extLst>
                <a:ext uri="{FF2B5EF4-FFF2-40B4-BE49-F238E27FC236}">
                  <a16:creationId xmlns:a16="http://schemas.microsoft.com/office/drawing/2014/main" id="{D373002B-7B98-4274-3EAE-E2E2711FC6B7}"/>
                </a:ext>
              </a:extLst>
            </p:cNvPr>
            <p:cNvSpPr/>
            <p:nvPr/>
          </p:nvSpPr>
          <p:spPr>
            <a:xfrm>
              <a:off x="7348795" y="3622980"/>
              <a:ext cx="148891" cy="461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1419"/>
                <a:gd name="f5" fmla="val 1"/>
                <a:gd name="f6" fmla="val 1418"/>
                <a:gd name="f7" fmla="val 2773"/>
                <a:gd name="f8" fmla="val 347"/>
                <a:gd name="f9" fmla="val 568"/>
                <a:gd name="f10" fmla="val 2615"/>
                <a:gd name="f11" fmla="val 725"/>
                <a:gd name="f12" fmla="val 2426"/>
                <a:gd name="f13" fmla="val 2237"/>
                <a:gd name="f14" fmla="val 2080"/>
                <a:gd name="f15" fmla="*/ f0 1 4884"/>
                <a:gd name="f16" fmla="*/ f1 1 141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884"/>
                <a:gd name="f23" fmla="*/ f20 1 1419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884" h="1419">
                  <a:moveTo>
                    <a:pt x="f2" y="f5"/>
                  </a:moveTo>
                  <a:lnTo>
                    <a:pt x="f2" y="f6"/>
                  </a:lnTo>
                  <a:lnTo>
                    <a:pt x="f3" y="f6"/>
                  </a:lnTo>
                  <a:lnTo>
                    <a:pt x="f3" y="f5"/>
                  </a:lnTo>
                  <a:lnTo>
                    <a:pt x="f7" y="f5"/>
                  </a:lnTo>
                  <a:lnTo>
                    <a:pt x="f7" y="f8"/>
                  </a:lnTo>
                  <a:cubicBezTo>
                    <a:pt x="f7" y="f9"/>
                    <a:pt x="f10" y="f11"/>
                    <a:pt x="f12" y="f11"/>
                  </a:cubicBezTo>
                  <a:cubicBezTo>
                    <a:pt x="f13" y="f11"/>
                    <a:pt x="f14" y="f9"/>
                    <a:pt x="f14" y="f8"/>
                  </a:cubicBezTo>
                  <a:lnTo>
                    <a:pt x="f14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5" name="Google Shape;10427;p74">
              <a:extLst>
                <a:ext uri="{FF2B5EF4-FFF2-40B4-BE49-F238E27FC236}">
                  <a16:creationId xmlns:a16="http://schemas.microsoft.com/office/drawing/2014/main" id="{95B62055-F7BF-A59E-2704-64D64BB92D5C}"/>
                </a:ext>
              </a:extLst>
            </p:cNvPr>
            <p:cNvSpPr/>
            <p:nvPr/>
          </p:nvSpPr>
          <p:spPr>
            <a:xfrm>
              <a:off x="7326694" y="3555434"/>
              <a:ext cx="171001" cy="440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09"/>
                <a:gd name="f4" fmla="val 1356"/>
                <a:gd name="f5" fmla="val 1"/>
                <a:gd name="f6" fmla="val 1355"/>
                <a:gd name="f7" fmla="val 347"/>
                <a:gd name="f8" fmla="val 5577"/>
                <a:gd name="f9" fmla="val 158"/>
                <a:gd name="f10" fmla="val 5451"/>
                <a:gd name="f11" fmla="val 5231"/>
                <a:gd name="f12" fmla="*/ f0 1 5609"/>
                <a:gd name="f13" fmla="*/ f1 1 135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5609"/>
                <a:gd name="f20" fmla="*/ f17 1 135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5609" h="1356">
                  <a:moveTo>
                    <a:pt x="f5" y="f2"/>
                  </a:moveTo>
                  <a:lnTo>
                    <a:pt x="f5" y="f6"/>
                  </a:lnTo>
                  <a:lnTo>
                    <a:pt x="f3" y="f6"/>
                  </a:lnTo>
                  <a:lnTo>
                    <a:pt x="f3" y="f7"/>
                  </a:lnTo>
                  <a:cubicBezTo>
                    <a:pt x="f8" y="f9"/>
                    <a:pt x="f10" y="f2"/>
                    <a:pt x="f1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6" name="Google Shape;10428;p74">
              <a:extLst>
                <a:ext uri="{FF2B5EF4-FFF2-40B4-BE49-F238E27FC236}">
                  <a16:creationId xmlns:a16="http://schemas.microsoft.com/office/drawing/2014/main" id="{55C38E86-E06F-FBDF-6BA0-0502F14E34E7}"/>
                </a:ext>
              </a:extLst>
            </p:cNvPr>
            <p:cNvSpPr/>
            <p:nvPr/>
          </p:nvSpPr>
          <p:spPr>
            <a:xfrm>
              <a:off x="7348795" y="3692612"/>
              <a:ext cx="149870" cy="1136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16"/>
                <a:gd name="f4" fmla="val 3498"/>
                <a:gd name="f5" fmla="val 3151"/>
                <a:gd name="f6" fmla="val 3340"/>
                <a:gd name="f7" fmla="val 158"/>
                <a:gd name="f8" fmla="val 3497"/>
                <a:gd name="f9" fmla="val 347"/>
                <a:gd name="f10" fmla="val 536"/>
                <a:gd name="f11" fmla="val 693"/>
                <a:gd name="f12" fmla="val 1418"/>
                <a:gd name="f13" fmla="val 4190"/>
                <a:gd name="f14" fmla="val 4348"/>
                <a:gd name="f15" fmla="val 4569"/>
                <a:gd name="f16" fmla="val 4758"/>
                <a:gd name="f17" fmla="val 4915"/>
                <a:gd name="f18" fmla="val 2773"/>
                <a:gd name="f19" fmla="val 2615"/>
                <a:gd name="f20" fmla="val 2426"/>
                <a:gd name="f21" fmla="val 2237"/>
                <a:gd name="f22" fmla="val 2080"/>
                <a:gd name="f23" fmla="*/ f0 1 4916"/>
                <a:gd name="f24" fmla="*/ f1 1 3498"/>
                <a:gd name="f25" fmla="val f2"/>
                <a:gd name="f26" fmla="val f3"/>
                <a:gd name="f27" fmla="val f4"/>
                <a:gd name="f28" fmla="+- f27 0 f25"/>
                <a:gd name="f29" fmla="+- f26 0 f25"/>
                <a:gd name="f30" fmla="*/ f29 1 4916"/>
                <a:gd name="f31" fmla="*/ f28 1 3498"/>
                <a:gd name="f32" fmla="*/ f25 1 f30"/>
                <a:gd name="f33" fmla="*/ f26 1 f30"/>
                <a:gd name="f34" fmla="*/ f25 1 f31"/>
                <a:gd name="f35" fmla="*/ f27 1 f31"/>
                <a:gd name="f36" fmla="*/ f32 f23 1"/>
                <a:gd name="f37" fmla="*/ f33 f23 1"/>
                <a:gd name="f38" fmla="*/ f35 f24 1"/>
                <a:gd name="f39" fmla="*/ f34 f2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6" t="f39" r="f37" b="f38"/>
              <a:pathLst>
                <a:path w="4916" h="3498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8"/>
                    <a:pt x="f9" y="f8"/>
                  </a:cubicBezTo>
                  <a:cubicBezTo>
                    <a:pt x="f10" y="f8"/>
                    <a:pt x="f11" y="f6"/>
                    <a:pt x="f11" y="f5"/>
                  </a:cubicBezTo>
                  <a:lnTo>
                    <a:pt x="f11" y="f12"/>
                  </a:lnTo>
                  <a:lnTo>
                    <a:pt x="f13" y="f12"/>
                  </a:lnTo>
                  <a:lnTo>
                    <a:pt x="f13" y="f5"/>
                  </a:lnTo>
                  <a:cubicBezTo>
                    <a:pt x="f13" y="f6"/>
                    <a:pt x="f14" y="f8"/>
                    <a:pt x="f15" y="f8"/>
                  </a:cubicBezTo>
                  <a:cubicBezTo>
                    <a:pt x="f16" y="f8"/>
                    <a:pt x="f17" y="f6"/>
                    <a:pt x="f17" y="f5"/>
                  </a:cubicBezTo>
                  <a:lnTo>
                    <a:pt x="f17" y="f2"/>
                  </a:lnTo>
                  <a:lnTo>
                    <a:pt x="f18" y="f2"/>
                  </a:lnTo>
                  <a:lnTo>
                    <a:pt x="f18" y="f9"/>
                  </a:lnTo>
                  <a:cubicBezTo>
                    <a:pt x="f18" y="f10"/>
                    <a:pt x="f19" y="f11"/>
                    <a:pt x="f20" y="f11"/>
                  </a:cubicBezTo>
                  <a:cubicBezTo>
                    <a:pt x="f21" y="f11"/>
                    <a:pt x="f22" y="f10"/>
                    <a:pt x="f22" y="f9"/>
                  </a:cubicBezTo>
                  <a:lnTo>
                    <a:pt x="f22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7" name="Google Shape;10429;p74">
              <a:extLst>
                <a:ext uri="{FF2B5EF4-FFF2-40B4-BE49-F238E27FC236}">
                  <a16:creationId xmlns:a16="http://schemas.microsoft.com/office/drawing/2014/main" id="{D01E18DE-F3DE-DC68-59A2-5FF70ED34580}"/>
                </a:ext>
              </a:extLst>
            </p:cNvPr>
            <p:cNvSpPr/>
            <p:nvPr/>
          </p:nvSpPr>
          <p:spPr>
            <a:xfrm>
              <a:off x="7200881" y="3487887"/>
              <a:ext cx="105695" cy="1351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4159"/>
                <a:gd name="f5" fmla="val 1733"/>
                <a:gd name="f6" fmla="val 788"/>
                <a:gd name="f7" fmla="val 1"/>
                <a:gd name="f8" fmla="val 3812"/>
                <a:gd name="f9" fmla="val 4001"/>
                <a:gd name="f10" fmla="val 158"/>
                <a:gd name="f11" fmla="val 347"/>
                <a:gd name="f12" fmla="val 3120"/>
                <a:gd name="f13" fmla="val 3309"/>
                <a:gd name="f14" fmla="val 3466"/>
                <a:gd name="f15" fmla="val 2678"/>
                <a:gd name="f16" fmla="*/ f0 1 3467"/>
                <a:gd name="f17" fmla="*/ f1 1 415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3467"/>
                <a:gd name="f24" fmla="*/ f21 1 415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3467" h="4159">
                  <a:moveTo>
                    <a:pt x="f5" y="f2"/>
                  </a:moveTo>
                  <a:cubicBezTo>
                    <a:pt x="f6" y="f2"/>
                    <a:pt x="f7" y="f6"/>
                    <a:pt x="f7" y="f5"/>
                  </a:cubicBezTo>
                  <a:lnTo>
                    <a:pt x="f7" y="f8"/>
                  </a:lnTo>
                  <a:cubicBezTo>
                    <a:pt x="f7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9"/>
                    <a:pt x="f14" y="f8"/>
                  </a:cubicBezTo>
                  <a:lnTo>
                    <a:pt x="f14" y="f5"/>
                  </a:lnTo>
                  <a:cubicBezTo>
                    <a:pt x="f14" y="f6"/>
                    <a:pt x="f1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78" name="Google Shape;10435;p74">
            <a:extLst>
              <a:ext uri="{FF2B5EF4-FFF2-40B4-BE49-F238E27FC236}">
                <a16:creationId xmlns:a16="http://schemas.microsoft.com/office/drawing/2014/main" id="{E3DBFEB9-D3E8-E1D9-132E-F9E18D8E12D3}"/>
              </a:ext>
            </a:extLst>
          </p:cNvPr>
          <p:cNvGrpSpPr/>
          <p:nvPr/>
        </p:nvGrpSpPr>
        <p:grpSpPr>
          <a:xfrm>
            <a:off x="5720004" y="4248634"/>
            <a:ext cx="532226" cy="525935"/>
            <a:chOff x="7115239" y="3964728"/>
            <a:chExt cx="532226" cy="52593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9" name="Google Shape;10436;p74">
              <a:extLst>
                <a:ext uri="{FF2B5EF4-FFF2-40B4-BE49-F238E27FC236}">
                  <a16:creationId xmlns:a16="http://schemas.microsoft.com/office/drawing/2014/main" id="{28974A65-4B1B-8606-145E-B0ADD12B7DF2}"/>
                </a:ext>
              </a:extLst>
            </p:cNvPr>
            <p:cNvSpPr/>
            <p:nvPr/>
          </p:nvSpPr>
          <p:spPr>
            <a:xfrm>
              <a:off x="7365107" y="3964728"/>
              <a:ext cx="31089" cy="827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1734"/>
                <a:gd name="f5" fmla="val 347"/>
                <a:gd name="f6" fmla="val 158"/>
                <a:gd name="f7" fmla="val 1355"/>
                <a:gd name="f8" fmla="val 1576"/>
                <a:gd name="f9" fmla="val 1733"/>
                <a:gd name="f10" fmla="val 536"/>
                <a:gd name="f11" fmla="val 693"/>
                <a:gd name="f12" fmla="*/ f0 1 694"/>
                <a:gd name="f13" fmla="*/ f1 1 1734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694"/>
                <a:gd name="f20" fmla="*/ f17 1 1734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694" h="1734">
                  <a:moveTo>
                    <a:pt x="f5" y="f2"/>
                  </a:moveTo>
                  <a:cubicBezTo>
                    <a:pt x="f6" y="f2"/>
                    <a:pt x="f2" y="f6"/>
                    <a:pt x="f2" y="f5"/>
                  </a:cubicBezTo>
                  <a:lnTo>
                    <a:pt x="f2" y="f7"/>
                  </a:lnTo>
                  <a:cubicBezTo>
                    <a:pt x="f2" y="f8"/>
                    <a:pt x="f6" y="f9"/>
                    <a:pt x="f5" y="f9"/>
                  </a:cubicBezTo>
                  <a:cubicBezTo>
                    <a:pt x="f10" y="f9"/>
                    <a:pt x="f11" y="f8"/>
                    <a:pt x="f11" y="f7"/>
                  </a:cubicBezTo>
                  <a:lnTo>
                    <a:pt x="f11" y="f5"/>
                  </a:lnTo>
                  <a:cubicBezTo>
                    <a:pt x="f11" y="f6"/>
                    <a:pt x="f1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0" name="Google Shape;10437;p74">
              <a:extLst>
                <a:ext uri="{FF2B5EF4-FFF2-40B4-BE49-F238E27FC236}">
                  <a16:creationId xmlns:a16="http://schemas.microsoft.com/office/drawing/2014/main" id="{74D1010E-4EBF-61AB-602F-10609780D394}"/>
                </a:ext>
              </a:extLst>
            </p:cNvPr>
            <p:cNvSpPr/>
            <p:nvPr/>
          </p:nvSpPr>
          <p:spPr>
            <a:xfrm>
              <a:off x="7240868" y="4029769"/>
              <a:ext cx="63578" cy="662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1388"/>
                <a:gd name="f5" fmla="val 363"/>
                <a:gd name="f6" fmla="val 1"/>
                <a:gd name="f7" fmla="val 276"/>
                <a:gd name="f8" fmla="val 190"/>
                <a:gd name="f9" fmla="val 40"/>
                <a:gd name="f10" fmla="val 127"/>
                <a:gd name="f11" fmla="val 119"/>
                <a:gd name="f12" fmla="val 245"/>
                <a:gd name="f13" fmla="val 466"/>
                <a:gd name="f14" fmla="val 592"/>
                <a:gd name="f15" fmla="val 820"/>
                <a:gd name="f16" fmla="val 1316"/>
                <a:gd name="f17" fmla="val 883"/>
                <a:gd name="f18" fmla="val 1364"/>
                <a:gd name="f19" fmla="val 969"/>
                <a:gd name="f20" fmla="val 1387"/>
                <a:gd name="f21" fmla="val 1056"/>
                <a:gd name="f22" fmla="val 1143"/>
                <a:gd name="f23" fmla="val 1229"/>
                <a:gd name="f24" fmla="val 1292"/>
                <a:gd name="f25" fmla="val 1418"/>
                <a:gd name="f26" fmla="val 1190"/>
                <a:gd name="f27" fmla="val 938"/>
                <a:gd name="f28" fmla="val 844"/>
                <a:gd name="f29" fmla="val 599"/>
                <a:gd name="f30" fmla="val 536"/>
                <a:gd name="f31" fmla="val 450"/>
                <a:gd name="f32" fmla="*/ f0 1 1419"/>
                <a:gd name="f33" fmla="*/ f1 1 1388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419"/>
                <a:gd name="f40" fmla="*/ f37 1 1388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419" h="138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6" y="f13"/>
                    <a:pt x="f10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25" y="f26"/>
                    <a:pt x="f25" y="f27"/>
                    <a:pt x="f24" y="f28"/>
                  </a:cubicBezTo>
                  <a:lnTo>
                    <a:pt x="f29" y="f11"/>
                  </a:lnTo>
                  <a:cubicBezTo>
                    <a:pt x="f30" y="f9"/>
                    <a:pt x="f3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1" name="Google Shape;10438;p74">
              <a:extLst>
                <a:ext uri="{FF2B5EF4-FFF2-40B4-BE49-F238E27FC236}">
                  <a16:creationId xmlns:a16="http://schemas.microsoft.com/office/drawing/2014/main" id="{4C4083D9-F923-8856-BD48-9DCB316DB860}"/>
                </a:ext>
              </a:extLst>
            </p:cNvPr>
            <p:cNvSpPr/>
            <p:nvPr/>
          </p:nvSpPr>
          <p:spPr>
            <a:xfrm>
              <a:off x="7456822" y="4030336"/>
              <a:ext cx="63578" cy="657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1376"/>
                <a:gd name="f5" fmla="val 1054"/>
                <a:gd name="f6" fmla="val 976"/>
                <a:gd name="f7" fmla="val 894"/>
                <a:gd name="f8" fmla="val 33"/>
                <a:gd name="f9" fmla="val 820"/>
                <a:gd name="f10" fmla="val 107"/>
                <a:gd name="f11" fmla="val 95"/>
                <a:gd name="f12" fmla="val 832"/>
                <a:gd name="f13" fmla="val 1"/>
                <a:gd name="f14" fmla="val 926"/>
                <a:gd name="f15" fmla="val 1178"/>
                <a:gd name="f16" fmla="val 1304"/>
                <a:gd name="f17" fmla="val 158"/>
                <a:gd name="f18" fmla="val 1352"/>
                <a:gd name="f19" fmla="val 253"/>
                <a:gd name="f20" fmla="val 1375"/>
                <a:gd name="f21" fmla="val 344"/>
                <a:gd name="f22" fmla="val 434"/>
                <a:gd name="f23" fmla="val 521"/>
                <a:gd name="f24" fmla="val 568"/>
                <a:gd name="f25" fmla="val 1293"/>
                <a:gd name="f26" fmla="val 580"/>
                <a:gd name="f27" fmla="val 454"/>
                <a:gd name="f28" fmla="val 233"/>
                <a:gd name="f29" fmla="val 1226"/>
                <a:gd name="f30" fmla="val 41"/>
                <a:gd name="f31" fmla="val 1142"/>
                <a:gd name="f32" fmla="*/ f0 1 1419"/>
                <a:gd name="f33" fmla="*/ f1 1 1376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1419"/>
                <a:gd name="f40" fmla="*/ f37 1 1376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1419" h="1376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26"/>
                  </a:lnTo>
                  <a:cubicBezTo>
                    <a:pt x="f3" y="f27"/>
                    <a:pt x="f3" y="f28"/>
                    <a:pt x="f25" y="f10"/>
                  </a:cubicBezTo>
                  <a:cubicBezTo>
                    <a:pt x="f29" y="f30"/>
                    <a:pt x="f3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2" name="Google Shape;10439;p74">
              <a:extLst>
                <a:ext uri="{FF2B5EF4-FFF2-40B4-BE49-F238E27FC236}">
                  <a16:creationId xmlns:a16="http://schemas.microsoft.com/office/drawing/2014/main" id="{CD2BA1A3-2201-7EDA-1F9A-ADA146DA585B}"/>
                </a:ext>
              </a:extLst>
            </p:cNvPr>
            <p:cNvSpPr/>
            <p:nvPr/>
          </p:nvSpPr>
          <p:spPr>
            <a:xfrm>
              <a:off x="7583887" y="4194892"/>
              <a:ext cx="63578" cy="23173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4853"/>
                <a:gd name="f5" fmla="val 1"/>
                <a:gd name="f6" fmla="val 4852"/>
                <a:gd name="f7" fmla="val 1040"/>
                <a:gd name="f8" fmla="val 1261"/>
                <a:gd name="f9" fmla="val 1418"/>
                <a:gd name="f10" fmla="val 4695"/>
                <a:gd name="f11" fmla="val 4506"/>
                <a:gd name="f12" fmla="val 316"/>
                <a:gd name="f13" fmla="val 1355"/>
                <a:gd name="f14" fmla="val 158"/>
                <a:gd name="f15" fmla="val 1198"/>
                <a:gd name="f16" fmla="*/ f0 1 1419"/>
                <a:gd name="f17" fmla="*/ f1 1 4853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419"/>
                <a:gd name="f24" fmla="*/ f21 1 4853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419" h="4853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9" y="f11"/>
                  </a:cubicBezTo>
                  <a:lnTo>
                    <a:pt x="f9" y="f12"/>
                  </a:lnTo>
                  <a:cubicBezTo>
                    <a:pt x="f13" y="f14"/>
                    <a:pt x="f15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3" name="Google Shape;10440;p74">
              <a:extLst>
                <a:ext uri="{FF2B5EF4-FFF2-40B4-BE49-F238E27FC236}">
                  <a16:creationId xmlns:a16="http://schemas.microsoft.com/office/drawing/2014/main" id="{3FEDD0E2-1CEF-954E-830F-97F90423107B}"/>
                </a:ext>
              </a:extLst>
            </p:cNvPr>
            <p:cNvSpPr/>
            <p:nvPr/>
          </p:nvSpPr>
          <p:spPr>
            <a:xfrm>
              <a:off x="7115239" y="4196227"/>
              <a:ext cx="63578" cy="231882"/>
            </a:xfrm>
            <a:custGeom>
              <a:avLst/>
              <a:gdLst>
                <a:gd name="f0" fmla="val 360"/>
                <a:gd name="f1" fmla="val w"/>
                <a:gd name="f2" fmla="val h"/>
                <a:gd name="f3" fmla="val 0"/>
                <a:gd name="f4" fmla="val 1419"/>
                <a:gd name="f5" fmla="val 4856"/>
                <a:gd name="f6" fmla="val 323"/>
                <a:gd name="f7" fmla="val 132"/>
                <a:gd name="f8" fmla="val 1"/>
                <a:gd name="f9" fmla="val 149"/>
                <a:gd name="f10" fmla="val 351"/>
                <a:gd name="f11" fmla="val 4509"/>
                <a:gd name="f12" fmla="val 4698"/>
                <a:gd name="f13" fmla="val 158"/>
                <a:gd name="f14" fmla="val 379"/>
                <a:gd name="f15" fmla="val 1418"/>
                <a:gd name="f16" fmla="val 4"/>
                <a:gd name="f17" fmla="val 341"/>
                <a:gd name="f18" fmla="*/ f1 1 1419"/>
                <a:gd name="f19" fmla="*/ f2 1 4856"/>
                <a:gd name="f20" fmla="val f3"/>
                <a:gd name="f21" fmla="val f4"/>
                <a:gd name="f22" fmla="val f5"/>
                <a:gd name="f23" fmla="+- f22 0 f20"/>
                <a:gd name="f24" fmla="+- f21 0 f20"/>
                <a:gd name="f25" fmla="*/ f24 1 1419"/>
                <a:gd name="f26" fmla="*/ f23 1 4856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1419" h="4856">
                  <a:moveTo>
                    <a:pt x="f6" y="f3"/>
                  </a:moveTo>
                  <a:cubicBezTo>
                    <a:pt x="f7" y="f3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5"/>
                    <a:pt x="f14" y="f5"/>
                  </a:cubicBezTo>
                  <a:lnTo>
                    <a:pt x="f15" y="f5"/>
                  </a:lnTo>
                  <a:lnTo>
                    <a:pt x="f15" y="f16"/>
                  </a:lnTo>
                  <a:lnTo>
                    <a:pt x="f14" y="f16"/>
                  </a:lnTo>
                  <a:cubicBezTo>
                    <a:pt x="f0" y="f8"/>
                    <a:pt x="f17" y="f3"/>
                    <a:pt x="f6" y="f3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4" name="Google Shape;10441;p74">
              <a:extLst>
                <a:ext uri="{FF2B5EF4-FFF2-40B4-BE49-F238E27FC236}">
                  <a16:creationId xmlns:a16="http://schemas.microsoft.com/office/drawing/2014/main" id="{514B4603-28FD-5E47-F833-876F4FCD030B}"/>
                </a:ext>
              </a:extLst>
            </p:cNvPr>
            <p:cNvSpPr/>
            <p:nvPr/>
          </p:nvSpPr>
          <p:spPr>
            <a:xfrm>
              <a:off x="7293108" y="4212942"/>
              <a:ext cx="256955" cy="1986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35"/>
                <a:gd name="f4" fmla="val 4160"/>
                <a:gd name="f5" fmla="val 1639"/>
                <a:gd name="f6" fmla="val 1"/>
                <a:gd name="f7" fmla="val 1450"/>
                <a:gd name="f8" fmla="val 1198"/>
                <a:gd name="f9" fmla="val 158"/>
                <a:gd name="f10" fmla="val 1072"/>
                <a:gd name="f11" fmla="val 379"/>
                <a:gd name="f12" fmla="val 2490"/>
                <a:gd name="f13" fmla="val 2584"/>
                <a:gd name="f14" fmla="val 378"/>
                <a:gd name="f15" fmla="val 2616"/>
                <a:gd name="f16" fmla="val 567"/>
                <a:gd name="f17" fmla="val 1544"/>
                <a:gd name="f18" fmla="val 2364"/>
                <a:gd name="f19" fmla="val 1796"/>
                <a:gd name="f20" fmla="val 1891"/>
                <a:gd name="f21" fmla="val 2017"/>
                <a:gd name="f22" fmla="val 1418"/>
                <a:gd name="f23" fmla="val 2710"/>
                <a:gd name="f24" fmla="val 2899"/>
                <a:gd name="f25" fmla="val 3056"/>
                <a:gd name="f26" fmla="val 1481"/>
                <a:gd name="f27" fmla="val 3182"/>
                <a:gd name="f28" fmla="val 1607"/>
                <a:gd name="f29" fmla="val 5734"/>
                <a:gd name="f30" fmla="val 4159"/>
                <a:gd name="f31" fmla="*/ f0 1 5735"/>
                <a:gd name="f32" fmla="*/ f1 1 4160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5735"/>
                <a:gd name="f39" fmla="*/ f36 1 4160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5735" h="4160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2" y="f12"/>
                  </a:lnTo>
                  <a:cubicBezTo>
                    <a:pt x="f9" y="f13"/>
                    <a:pt x="f14" y="f15"/>
                    <a:pt x="f16" y="f15"/>
                  </a:cubicBezTo>
                  <a:cubicBezTo>
                    <a:pt x="f10" y="f15"/>
                    <a:pt x="f17" y="f18"/>
                    <a:pt x="f19" y="f20"/>
                  </a:cubicBezTo>
                  <a:lnTo>
                    <a:pt x="f21" y="f22"/>
                  </a:lnTo>
                  <a:lnTo>
                    <a:pt x="f23" y="f22"/>
                  </a:lnTo>
                  <a:cubicBezTo>
                    <a:pt x="f24" y="f22"/>
                    <a:pt x="f25" y="f26"/>
                    <a:pt x="f27" y="f28"/>
                  </a:cubicBezTo>
                  <a:lnTo>
                    <a:pt x="f29" y="f30"/>
                  </a:lnTo>
                  <a:lnTo>
                    <a:pt x="f29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5" name="Google Shape;10442;p74">
              <a:extLst>
                <a:ext uri="{FF2B5EF4-FFF2-40B4-BE49-F238E27FC236}">
                  <a16:creationId xmlns:a16="http://schemas.microsoft.com/office/drawing/2014/main" id="{445A9DF7-A8D7-0365-23A7-1561D2444F45}"/>
                </a:ext>
              </a:extLst>
            </p:cNvPr>
            <p:cNvSpPr/>
            <p:nvPr/>
          </p:nvSpPr>
          <p:spPr>
            <a:xfrm>
              <a:off x="7206989" y="4130189"/>
              <a:ext cx="314837" cy="3604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27"/>
                <a:gd name="f4" fmla="val 7549"/>
                <a:gd name="f5" fmla="val 2206"/>
                <a:gd name="f6" fmla="val 1"/>
                <a:gd name="f7" fmla="val 1828"/>
                <a:gd name="f8" fmla="val 1481"/>
                <a:gd name="f9" fmla="val 221"/>
                <a:gd name="f10" fmla="val 1261"/>
                <a:gd name="f11" fmla="val 568"/>
                <a:gd name="f12" fmla="val 946"/>
                <a:gd name="f13" fmla="val 1198"/>
                <a:gd name="f14" fmla="val 914"/>
                <a:gd name="f15" fmla="val 1324"/>
                <a:gd name="f16" fmla="val 757"/>
                <a:gd name="f17" fmla="val 1419"/>
                <a:gd name="f18" fmla="val 631"/>
                <a:gd name="f19" fmla="val 6239"/>
                <a:gd name="f20" fmla="val 1576"/>
                <a:gd name="f21" fmla="val 2584"/>
                <a:gd name="f22" fmla="val 7247"/>
                <a:gd name="f23" fmla="val 2768"/>
                <a:gd name="f24" fmla="val 7431"/>
                <a:gd name="f25" fmla="val 3054"/>
                <a:gd name="f26" fmla="val 7548"/>
                <a:gd name="f27" fmla="val 3330"/>
                <a:gd name="f28" fmla="val 3431"/>
                <a:gd name="f29" fmla="val 3531"/>
                <a:gd name="f30" fmla="val 7533"/>
                <a:gd name="f31" fmla="val 3624"/>
                <a:gd name="f32" fmla="val 7499"/>
                <a:gd name="f33" fmla="val 6585"/>
                <a:gd name="f34" fmla="val 6554"/>
                <a:gd name="f35" fmla="val 6743"/>
                <a:gd name="f36" fmla="val 6522"/>
                <a:gd name="f37" fmla="val 6900"/>
                <a:gd name="f38" fmla="val 6396"/>
                <a:gd name="f39" fmla="val 7026"/>
                <a:gd name="f40" fmla="val 6302"/>
                <a:gd name="f41" fmla="val 4537"/>
                <a:gd name="f42" fmla="val 3813"/>
                <a:gd name="f43" fmla="val 4380"/>
                <a:gd name="f44" fmla="val 4348"/>
                <a:gd name="f45" fmla="val 3844"/>
                <a:gd name="f46" fmla="val 4033"/>
                <a:gd name="f47" fmla="val 4506"/>
                <a:gd name="f48" fmla="val 3340"/>
                <a:gd name="f49" fmla="val 4947"/>
                <a:gd name="f50" fmla="val 2647"/>
                <a:gd name="f51" fmla="val 5042"/>
                <a:gd name="f52" fmla="val 2601"/>
                <a:gd name="f53" fmla="val 5044"/>
                <a:gd name="f54" fmla="val 2556"/>
                <a:gd name="f55" fmla="val 5046"/>
                <a:gd name="f56" fmla="val 2511"/>
                <a:gd name="f57" fmla="val 2046"/>
                <a:gd name="f58" fmla="val 1698"/>
                <a:gd name="f59" fmla="val 4899"/>
                <a:gd name="f60" fmla="val 4727"/>
                <a:gd name="f61" fmla="val 1103"/>
                <a:gd name="f62" fmla="val 4632"/>
                <a:gd name="f63" fmla="val 1040"/>
                <a:gd name="f64" fmla="val 4412"/>
                <a:gd name="f65" fmla="val 1166"/>
                <a:gd name="f66" fmla="val 4254"/>
                <a:gd name="f67" fmla="val 2363"/>
                <a:gd name="f68" fmla="val 1797"/>
                <a:gd name="f69" fmla="val 2615"/>
                <a:gd name="f70" fmla="val 3088"/>
                <a:gd name="f71" fmla="val 1041"/>
                <a:gd name="f72" fmla="val 3592"/>
                <a:gd name="f73" fmla="val 5104"/>
                <a:gd name="f74" fmla="val 5167"/>
                <a:gd name="f75" fmla="val 852"/>
                <a:gd name="f76" fmla="val 5262"/>
                <a:gd name="f77" fmla="val 347"/>
                <a:gd name="f78" fmla="val 158"/>
                <a:gd name="f79" fmla="val 4884"/>
                <a:gd name="f80" fmla="*/ f0 1 7027"/>
                <a:gd name="f81" fmla="*/ f1 1 7549"/>
                <a:gd name="f82" fmla="val f2"/>
                <a:gd name="f83" fmla="val f3"/>
                <a:gd name="f84" fmla="val f4"/>
                <a:gd name="f85" fmla="+- f84 0 f82"/>
                <a:gd name="f86" fmla="+- f83 0 f82"/>
                <a:gd name="f87" fmla="*/ f86 1 7027"/>
                <a:gd name="f88" fmla="*/ f85 1 7549"/>
                <a:gd name="f89" fmla="*/ f82 1 f87"/>
                <a:gd name="f90" fmla="*/ f83 1 f87"/>
                <a:gd name="f91" fmla="*/ f82 1 f88"/>
                <a:gd name="f92" fmla="*/ f84 1 f88"/>
                <a:gd name="f93" fmla="*/ f89 f80 1"/>
                <a:gd name="f94" fmla="*/ f90 f80 1"/>
                <a:gd name="f95" fmla="*/ f92 f81 1"/>
                <a:gd name="f96" fmla="*/ f91 f8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3" t="f96" r="f94" b="f95"/>
              <a:pathLst>
                <a:path w="7027" h="754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7"/>
                  </a:cubicBezTo>
                  <a:lnTo>
                    <a:pt x="f6" y="f17"/>
                  </a:lnTo>
                  <a:lnTo>
                    <a:pt x="f6" y="f19"/>
                  </a:lnTo>
                  <a:lnTo>
                    <a:pt x="f20" y="f19"/>
                  </a:lnTo>
                  <a:lnTo>
                    <a:pt x="f21" y="f22"/>
                  </a:ln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30"/>
                    <a:pt x="f31" y="f32"/>
                  </a:cubicBezTo>
                  <a:lnTo>
                    <a:pt x="f33" y="f34"/>
                  </a:lnTo>
                  <a:cubicBezTo>
                    <a:pt x="f35" y="f36"/>
                    <a:pt x="f37" y="f38"/>
                    <a:pt x="f39" y="f40"/>
                  </a:cubicBezTo>
                  <a:lnTo>
                    <a:pt x="f41" y="f42"/>
                  </a:lnTo>
                  <a:lnTo>
                    <a:pt x="f43" y="f42"/>
                  </a:lnTo>
                  <a:lnTo>
                    <a:pt x="f44" y="f45"/>
                  </a:ln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15" y="f60"/>
                  </a:cubicBezTo>
                  <a:cubicBezTo>
                    <a:pt x="f61" y="f62"/>
                    <a:pt x="f63" y="f64"/>
                    <a:pt x="f65" y="f66"/>
                  </a:cubicBezTo>
                  <a:lnTo>
                    <a:pt x="f67" y="f68"/>
                  </a:lnTo>
                  <a:cubicBezTo>
                    <a:pt x="f69" y="f15"/>
                    <a:pt x="f70" y="f71"/>
                    <a:pt x="f72" y="f71"/>
                  </a:cubicBezTo>
                  <a:lnTo>
                    <a:pt x="f73" y="f71"/>
                  </a:lnTo>
                  <a:cubicBezTo>
                    <a:pt x="f74" y="f75"/>
                    <a:pt x="f76" y="f18"/>
                    <a:pt x="f76" y="f77"/>
                  </a:cubicBezTo>
                  <a:cubicBezTo>
                    <a:pt x="f76" y="f78"/>
                    <a:pt x="f73" y="f6"/>
                    <a:pt x="f7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86" name="Google Shape;10443;p74">
            <a:extLst>
              <a:ext uri="{FF2B5EF4-FFF2-40B4-BE49-F238E27FC236}">
                <a16:creationId xmlns:a16="http://schemas.microsoft.com/office/drawing/2014/main" id="{B1FBCD41-A9B3-11E1-DD9E-F18CA391C94E}"/>
              </a:ext>
            </a:extLst>
          </p:cNvPr>
          <p:cNvGrpSpPr/>
          <p:nvPr/>
        </p:nvGrpSpPr>
        <p:grpSpPr>
          <a:xfrm>
            <a:off x="7090562" y="3621081"/>
            <a:ext cx="413345" cy="440549"/>
            <a:chOff x="8485796" y="3337175"/>
            <a:chExt cx="413345" cy="440549"/>
          </a:xfrm>
          <a:solidFill>
            <a:schemeClr val="bg2"/>
          </a:solidFill>
        </p:grpSpPr>
        <p:sp>
          <p:nvSpPr>
            <p:cNvPr id="187" name="Google Shape;10444;p74">
              <a:extLst>
                <a:ext uri="{FF2B5EF4-FFF2-40B4-BE49-F238E27FC236}">
                  <a16:creationId xmlns:a16="http://schemas.microsoft.com/office/drawing/2014/main" id="{A8A429A0-D8FB-6457-6E6D-814B0C8E0FF0}"/>
                </a:ext>
              </a:extLst>
            </p:cNvPr>
            <p:cNvSpPr/>
            <p:nvPr/>
          </p:nvSpPr>
          <p:spPr>
            <a:xfrm>
              <a:off x="8522079" y="3337175"/>
              <a:ext cx="120965" cy="1289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1733"/>
                <a:gd name="f5" fmla="val 1"/>
                <a:gd name="f6" fmla="val 788"/>
                <a:gd name="f7" fmla="val 2679"/>
                <a:gd name="f8" fmla="val 3466"/>
                <a:gd name="f9" fmla="val 2678"/>
                <a:gd name="f10" fmla="*/ f0 1 3467"/>
                <a:gd name="f11" fmla="*/ f1 1 3467"/>
                <a:gd name="f12" fmla="val f2"/>
                <a:gd name="f13" fmla="val f3"/>
                <a:gd name="f14" fmla="+- f13 0 f12"/>
                <a:gd name="f15" fmla="*/ f14 1 3467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3467" h="3467">
                  <a:moveTo>
                    <a:pt x="f4" y="f5"/>
                  </a:moveTo>
                  <a:cubicBezTo>
                    <a:pt x="f6" y="f5"/>
                    <a:pt x="f5" y="f6"/>
                    <a:pt x="f5" y="f4"/>
                  </a:cubicBezTo>
                  <a:cubicBezTo>
                    <a:pt x="f5" y="f7"/>
                    <a:pt x="f6" y="f8"/>
                    <a:pt x="f4" y="f8"/>
                  </a:cubicBezTo>
                  <a:cubicBezTo>
                    <a:pt x="f9" y="f8"/>
                    <a:pt x="f8" y="f7"/>
                    <a:pt x="f8" y="f4"/>
                  </a:cubicBezTo>
                  <a:cubicBezTo>
                    <a:pt x="f8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8" name="Google Shape;10445;p74">
              <a:extLst>
                <a:ext uri="{FF2B5EF4-FFF2-40B4-BE49-F238E27FC236}">
                  <a16:creationId xmlns:a16="http://schemas.microsoft.com/office/drawing/2014/main" id="{BA3D0D66-2C61-855D-5974-4D0B739A022C}"/>
                </a:ext>
              </a:extLst>
            </p:cNvPr>
            <p:cNvSpPr/>
            <p:nvPr/>
          </p:nvSpPr>
          <p:spPr>
            <a:xfrm>
              <a:off x="8681459" y="3389909"/>
              <a:ext cx="145142" cy="1010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60"/>
                <a:gd name="f4" fmla="val 2718"/>
                <a:gd name="f5" fmla="val 347"/>
                <a:gd name="f6" fmla="val 158"/>
                <a:gd name="f7" fmla="val 1"/>
                <a:gd name="f8" fmla="val 536"/>
                <a:gd name="f9" fmla="val 95"/>
                <a:gd name="f10" fmla="val 662"/>
                <a:gd name="f11" fmla="val 316"/>
                <a:gd name="f12" fmla="val 2395"/>
                <a:gd name="f13" fmla="val 2584"/>
                <a:gd name="f14" fmla="val 2742"/>
                <a:gd name="f15" fmla="val 820"/>
                <a:gd name="f16" fmla="val 1009"/>
                <a:gd name="f17" fmla="val 1576"/>
                <a:gd name="f18" fmla="val 2616"/>
                <a:gd name="f19" fmla="val 1450"/>
                <a:gd name="f20" fmla="val 2568"/>
                <a:gd name="f21" fmla="val 1387"/>
                <a:gd name="f22" fmla="val 2482"/>
                <a:gd name="f23" fmla="val 1355"/>
                <a:gd name="f24" fmla="val 2391"/>
                <a:gd name="f25" fmla="val 2301"/>
                <a:gd name="f26" fmla="val 2206"/>
                <a:gd name="f27" fmla="val 2143"/>
                <a:gd name="f28" fmla="val 2049"/>
                <a:gd name="f29" fmla="val 1796"/>
                <a:gd name="f30" fmla="val 1922"/>
                <a:gd name="f31" fmla="val 2868"/>
                <a:gd name="f32" fmla="val 2647"/>
                <a:gd name="f33" fmla="val 2931"/>
                <a:gd name="f34" fmla="val 2694"/>
                <a:gd name="f35" fmla="val 3017"/>
                <a:gd name="f36" fmla="val 3104"/>
                <a:gd name="f37" fmla="val 3191"/>
                <a:gd name="f38" fmla="val 3277"/>
                <a:gd name="f39" fmla="val 3340"/>
                <a:gd name="f40" fmla="val 4033"/>
                <a:gd name="f41" fmla="val 4159"/>
                <a:gd name="f42" fmla="val 3986"/>
                <a:gd name="f43" fmla="val 3899"/>
                <a:gd name="f44" fmla="val 3809"/>
                <a:gd name="f45" fmla="val 3718"/>
                <a:gd name="f46" fmla="val 3624"/>
                <a:gd name="f47" fmla="val 3561"/>
                <a:gd name="f48" fmla="val 3466"/>
                <a:gd name="f49" fmla="val 441"/>
                <a:gd name="f50" fmla="val 2994"/>
                <a:gd name="f51" fmla="val 2427"/>
                <a:gd name="f52" fmla="*/ f0 1 4160"/>
                <a:gd name="f53" fmla="*/ f1 1 2718"/>
                <a:gd name="f54" fmla="val f2"/>
                <a:gd name="f55" fmla="val f3"/>
                <a:gd name="f56" fmla="val f4"/>
                <a:gd name="f57" fmla="+- f56 0 f54"/>
                <a:gd name="f58" fmla="+- f55 0 f54"/>
                <a:gd name="f59" fmla="*/ f58 1 4160"/>
                <a:gd name="f60" fmla="*/ f57 1 2718"/>
                <a:gd name="f61" fmla="*/ f54 1 f59"/>
                <a:gd name="f62" fmla="*/ f55 1 f59"/>
                <a:gd name="f63" fmla="*/ f54 1 f60"/>
                <a:gd name="f64" fmla="*/ f56 1 f60"/>
                <a:gd name="f65" fmla="*/ f61 f52 1"/>
                <a:gd name="f66" fmla="*/ f62 f52 1"/>
                <a:gd name="f67" fmla="*/ f64 f53 1"/>
                <a:gd name="f68" fmla="*/ f63 f5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5" t="f68" r="f66" b="f67"/>
              <a:pathLst>
                <a:path w="4160" h="2718">
                  <a:moveTo>
                    <a:pt x="f5" y="f2"/>
                  </a:moveTo>
                  <a:cubicBezTo>
                    <a:pt x="f6" y="f2"/>
                    <a:pt x="f7" y="f6"/>
                    <a:pt x="f7" y="f5"/>
                  </a:cubicBezTo>
                  <a:cubicBezTo>
                    <a:pt x="f7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15"/>
                    <a:pt x="f14" y="f16"/>
                  </a:cubicBezTo>
                  <a:lnTo>
                    <a:pt x="f14" y="f17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4" y="f23"/>
                  </a:cubicBezTo>
                  <a:cubicBezTo>
                    <a:pt x="f25" y="f23"/>
                    <a:pt x="f26" y="f21"/>
                    <a:pt x="f27" y="f19"/>
                  </a:cubicBezTo>
                  <a:cubicBezTo>
                    <a:pt x="f28" y="f17"/>
                    <a:pt x="f28" y="f29"/>
                    <a:pt x="f27" y="f30"/>
                  </a:cubicBezTo>
                  <a:lnTo>
                    <a:pt x="f31" y="f32"/>
                  </a:lnTo>
                  <a:cubicBezTo>
                    <a:pt x="f33" y="f34"/>
                    <a:pt x="f35" y="f4"/>
                    <a:pt x="f36" y="f4"/>
                  </a:cubicBezTo>
                  <a:cubicBezTo>
                    <a:pt x="f37" y="f4"/>
                    <a:pt x="f38" y="f34"/>
                    <a:pt x="f39" y="f32"/>
                  </a:cubicBezTo>
                  <a:lnTo>
                    <a:pt x="f40" y="f30"/>
                  </a:lnTo>
                  <a:cubicBezTo>
                    <a:pt x="f41" y="f29"/>
                    <a:pt x="f41" y="f17"/>
                    <a:pt x="f40" y="f19"/>
                  </a:cubicBezTo>
                  <a:cubicBezTo>
                    <a:pt x="f42" y="f21"/>
                    <a:pt x="f43" y="f23"/>
                    <a:pt x="f44" y="f23"/>
                  </a:cubicBezTo>
                  <a:cubicBezTo>
                    <a:pt x="f45" y="f23"/>
                    <a:pt x="f46" y="f21"/>
                    <a:pt x="f47" y="f19"/>
                  </a:cubicBezTo>
                  <a:lnTo>
                    <a:pt x="f48" y="f17"/>
                  </a:lnTo>
                  <a:lnTo>
                    <a:pt x="f48" y="f16"/>
                  </a:lnTo>
                  <a:cubicBezTo>
                    <a:pt x="f48" y="f49"/>
                    <a:pt x="f50" y="f2"/>
                    <a:pt x="f5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9" name="Google Shape;10446;p74">
              <a:extLst>
                <a:ext uri="{FF2B5EF4-FFF2-40B4-BE49-F238E27FC236}">
                  <a16:creationId xmlns:a16="http://schemas.microsoft.com/office/drawing/2014/main" id="{49316709-480A-F649-49C4-3C260A7B940F}"/>
                </a:ext>
              </a:extLst>
            </p:cNvPr>
            <p:cNvSpPr/>
            <p:nvPr/>
          </p:nvSpPr>
          <p:spPr>
            <a:xfrm>
              <a:off x="8530876" y="3620054"/>
              <a:ext cx="148425" cy="1027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2763"/>
                <a:gd name="f5" fmla="val 1095"/>
                <a:gd name="f6" fmla="val 1002"/>
                <a:gd name="f7" fmla="val 904"/>
                <a:gd name="f8" fmla="val 28"/>
                <a:gd name="f9" fmla="val 820"/>
                <a:gd name="f10" fmla="val 112"/>
                <a:gd name="f11" fmla="val 127"/>
                <a:gd name="f12" fmla="val 805"/>
                <a:gd name="f13" fmla="val 1"/>
                <a:gd name="f14" fmla="val 931"/>
                <a:gd name="f15" fmla="val 1184"/>
                <a:gd name="f16" fmla="val 1278"/>
                <a:gd name="f17" fmla="val 190"/>
                <a:gd name="f18" fmla="val 1341"/>
                <a:gd name="f19" fmla="val 276"/>
                <a:gd name="f20" fmla="val 1373"/>
                <a:gd name="f21" fmla="val 363"/>
                <a:gd name="f22" fmla="val 449"/>
                <a:gd name="f23" fmla="val 536"/>
                <a:gd name="f24" fmla="val 599"/>
                <a:gd name="f25" fmla="val 725"/>
                <a:gd name="f26" fmla="val 1719"/>
                <a:gd name="f27" fmla="val 2318"/>
                <a:gd name="f28" fmla="val 1198"/>
                <a:gd name="f29" fmla="val 2759"/>
                <a:gd name="f30" fmla="val 1733"/>
                <a:gd name="f31" fmla="val 3813"/>
                <a:gd name="f32" fmla="val 3837"/>
                <a:gd name="f33" fmla="val 2761"/>
                <a:gd name="f34" fmla="val 3861"/>
                <a:gd name="f35" fmla="val 3883"/>
                <a:gd name="f36" fmla="val 4122"/>
                <a:gd name="f37" fmla="val 2616"/>
                <a:gd name="f38" fmla="val 2444"/>
                <a:gd name="f39" fmla="val 2223"/>
                <a:gd name="f40" fmla="val 4096"/>
                <a:gd name="f41" fmla="val 2066"/>
                <a:gd name="f42" fmla="val 3907"/>
                <a:gd name="f43" fmla="val 1828"/>
                <a:gd name="f44" fmla="val 1639"/>
                <a:gd name="f45" fmla="val 1481"/>
                <a:gd name="f46" fmla="val 1908"/>
                <a:gd name="f47" fmla="val 1576"/>
                <a:gd name="f48" fmla="val 1824"/>
                <a:gd name="f49" fmla="val 1914"/>
                <a:gd name="f50" fmla="val 2001"/>
                <a:gd name="f51" fmla="val 2048"/>
                <a:gd name="f52" fmla="val 2174"/>
                <a:gd name="f53" fmla="val 1355"/>
                <a:gd name="f54" fmla="val 1292"/>
                <a:gd name="f55" fmla="val 81"/>
                <a:gd name="f56" fmla="val 1261"/>
                <a:gd name="f57" fmla="val 1229"/>
                <a:gd name="f58" fmla="val 18"/>
                <a:gd name="f59" fmla="val 1187"/>
                <a:gd name="f60" fmla="val 7"/>
                <a:gd name="f61" fmla="val 1142"/>
                <a:gd name="f62" fmla="*/ f0 1 4254"/>
                <a:gd name="f63" fmla="*/ f1 1 2763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4254"/>
                <a:gd name="f70" fmla="*/ f67 1 2763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4254" h="2763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13" y="f15"/>
                    <a:pt x="f11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15"/>
                  </a:lnTo>
                  <a:lnTo>
                    <a:pt x="f25" y="f26"/>
                  </a:lnTo>
                  <a:cubicBezTo>
                    <a:pt x="f25" y="f27"/>
                    <a:pt x="f28" y="f29"/>
                    <a:pt x="f30" y="f29"/>
                  </a:cubicBezTo>
                  <a:lnTo>
                    <a:pt x="f31" y="f29"/>
                  </a:lnTo>
                  <a:cubicBezTo>
                    <a:pt x="f32" y="f33"/>
                    <a:pt x="f34" y="f4"/>
                    <a:pt x="f35" y="f4"/>
                  </a:cubicBezTo>
                  <a:cubicBezTo>
                    <a:pt x="f36" y="f4"/>
                    <a:pt x="f3" y="f37"/>
                    <a:pt x="f3" y="f38"/>
                  </a:cubicBezTo>
                  <a:cubicBezTo>
                    <a:pt x="f3" y="f39"/>
                    <a:pt x="f40" y="f41"/>
                    <a:pt x="f42" y="f41"/>
                  </a:cubicBezTo>
                  <a:lnTo>
                    <a:pt x="f43" y="f41"/>
                  </a:lnTo>
                  <a:cubicBezTo>
                    <a:pt x="f44" y="f41"/>
                    <a:pt x="f45" y="f46"/>
                    <a:pt x="f45" y="f26"/>
                  </a:cubicBezTo>
                  <a:lnTo>
                    <a:pt x="f45" y="f15"/>
                  </a:lnTo>
                  <a:lnTo>
                    <a:pt x="f47" y="f16"/>
                  </a:lnTo>
                  <a:cubicBezTo>
                    <a:pt x="f44" y="f18"/>
                    <a:pt x="f30" y="f20"/>
                    <a:pt x="f48" y="f20"/>
                  </a:cubicBezTo>
                  <a:cubicBezTo>
                    <a:pt x="f49" y="f20"/>
                    <a:pt x="f50" y="f18"/>
                    <a:pt x="f51" y="f16"/>
                  </a:cubicBezTo>
                  <a:cubicBezTo>
                    <a:pt x="f52" y="f15"/>
                    <a:pt x="f52" y="f14"/>
                    <a:pt x="f51" y="f12"/>
                  </a:cubicBezTo>
                  <a:lnTo>
                    <a:pt x="f53" y="f10"/>
                  </a:lnTo>
                  <a:cubicBezTo>
                    <a:pt x="f54" y="f55"/>
                    <a:pt x="f56" y="f55"/>
                    <a:pt x="f57" y="f58"/>
                  </a:cubicBezTo>
                  <a:cubicBezTo>
                    <a:pt x="f59" y="f60"/>
                    <a:pt x="f6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0" name="Google Shape;10447;p74">
              <a:extLst>
                <a:ext uri="{FF2B5EF4-FFF2-40B4-BE49-F238E27FC236}">
                  <a16:creationId xmlns:a16="http://schemas.microsoft.com/office/drawing/2014/main" id="{7E6730B8-6032-C88C-2494-A06CD991B00F}"/>
                </a:ext>
              </a:extLst>
            </p:cNvPr>
            <p:cNvSpPr/>
            <p:nvPr/>
          </p:nvSpPr>
          <p:spPr>
            <a:xfrm>
              <a:off x="8739734" y="3517605"/>
              <a:ext cx="124248" cy="1277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561"/>
                <a:gd name="f4" fmla="val 3435"/>
                <a:gd name="f5" fmla="val 1796"/>
                <a:gd name="f6" fmla="val 788"/>
                <a:gd name="f7" fmla="val 1733"/>
                <a:gd name="f8" fmla="val 2647"/>
                <a:gd name="f9" fmla="val 3434"/>
                <a:gd name="f10" fmla="val 2741"/>
                <a:gd name="f11" fmla="val 2773"/>
                <a:gd name="f12" fmla="*/ f0 1 3561"/>
                <a:gd name="f13" fmla="*/ f1 1 3435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561"/>
                <a:gd name="f20" fmla="*/ f17 1 3435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561" h="3435">
                  <a:moveTo>
                    <a:pt x="f5" y="f2"/>
                  </a:moveTo>
                  <a:cubicBezTo>
                    <a:pt x="f6" y="f2"/>
                    <a:pt x="f2" y="f6"/>
                    <a:pt x="f2" y="f7"/>
                  </a:cubicBezTo>
                  <a:cubicBezTo>
                    <a:pt x="f2" y="f8"/>
                    <a:pt x="f6" y="f9"/>
                    <a:pt x="f5" y="f9"/>
                  </a:cubicBezTo>
                  <a:cubicBezTo>
                    <a:pt x="f10" y="f9"/>
                    <a:pt x="f3" y="f8"/>
                    <a:pt x="f3" y="f7"/>
                  </a:cubicBezTo>
                  <a:cubicBezTo>
                    <a:pt x="f3" y="f6"/>
                    <a:pt x="f1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1" name="Google Shape;10448;p74">
              <a:extLst>
                <a:ext uri="{FF2B5EF4-FFF2-40B4-BE49-F238E27FC236}">
                  <a16:creationId xmlns:a16="http://schemas.microsoft.com/office/drawing/2014/main" id="{81A3C822-CEAA-969D-7A3B-5DB8481DDD59}"/>
                </a:ext>
              </a:extLst>
            </p:cNvPr>
            <p:cNvSpPr/>
            <p:nvPr/>
          </p:nvSpPr>
          <p:spPr>
            <a:xfrm>
              <a:off x="8485796" y="3463719"/>
              <a:ext cx="193505" cy="1312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46"/>
                <a:gd name="f4" fmla="val 3529"/>
                <a:gd name="f5" fmla="val 1072"/>
                <a:gd name="f6" fmla="val 442"/>
                <a:gd name="f7" fmla="val 536"/>
                <a:gd name="f8" fmla="val 32"/>
                <a:gd name="f9" fmla="val 1292"/>
                <a:gd name="f10" fmla="val 2143"/>
                <a:gd name="f11" fmla="val 3182"/>
                <a:gd name="f12" fmla="val 1"/>
                <a:gd name="f13" fmla="val 3371"/>
                <a:gd name="f14" fmla="val 158"/>
                <a:gd name="f15" fmla="val 347"/>
                <a:gd name="f16" fmla="val 5199"/>
                <a:gd name="f17" fmla="val 5388"/>
                <a:gd name="f18" fmla="val 5168"/>
                <a:gd name="f19" fmla="val 4538"/>
                <a:gd name="f20" fmla="val 4096"/>
                <a:gd name="f21" fmla="val 473"/>
                <a:gd name="f22" fmla="val 3466"/>
                <a:gd name="f23" fmla="val 756"/>
                <a:gd name="f24" fmla="val 2805"/>
                <a:gd name="f25" fmla="val 1513"/>
                <a:gd name="f26" fmla="val 504"/>
                <a:gd name="f27" fmla="*/ f0 1 5546"/>
                <a:gd name="f28" fmla="*/ f1 1 3529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5546"/>
                <a:gd name="f35" fmla="*/ f32 1 3529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5546" h="3529">
                  <a:moveTo>
                    <a:pt x="f5" y="f2"/>
                  </a:moveTo>
                  <a:cubicBezTo>
                    <a:pt x="f6" y="f7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12" y="f13"/>
                    <a:pt x="f14" y="f4"/>
                    <a:pt x="f15" y="f4"/>
                  </a:cubicBezTo>
                  <a:lnTo>
                    <a:pt x="f16" y="f4"/>
                  </a:lnTo>
                  <a:cubicBezTo>
                    <a:pt x="f17" y="f4"/>
                    <a:pt x="f3" y="f13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8" y="f7"/>
                    <a:pt x="f19" y="f2"/>
                  </a:cubicBezTo>
                  <a:cubicBezTo>
                    <a:pt x="f20" y="f21"/>
                    <a:pt x="f22" y="f23"/>
                    <a:pt x="f24" y="f23"/>
                  </a:cubicBezTo>
                  <a:cubicBezTo>
                    <a:pt x="f10" y="f23"/>
                    <a:pt x="f25" y="f26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2" name="Google Shape;10449;p74">
              <a:extLst>
                <a:ext uri="{FF2B5EF4-FFF2-40B4-BE49-F238E27FC236}">
                  <a16:creationId xmlns:a16="http://schemas.microsoft.com/office/drawing/2014/main" id="{78837586-9A8E-4A84-8991-9E0E45EAC18F}"/>
                </a:ext>
              </a:extLst>
            </p:cNvPr>
            <p:cNvSpPr/>
            <p:nvPr/>
          </p:nvSpPr>
          <p:spPr>
            <a:xfrm>
              <a:off x="8703442" y="3644112"/>
              <a:ext cx="195699" cy="1336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09"/>
                <a:gd name="f4" fmla="val 3593"/>
                <a:gd name="f5" fmla="val 1009"/>
                <a:gd name="f6" fmla="val 1"/>
                <a:gd name="f7" fmla="val 379"/>
                <a:gd name="f8" fmla="val 537"/>
                <a:gd name="f9" fmla="val 1261"/>
                <a:gd name="f10" fmla="val 2143"/>
                <a:gd name="f11" fmla="val 3246"/>
                <a:gd name="f12" fmla="val 3435"/>
                <a:gd name="f13" fmla="val 158"/>
                <a:gd name="f14" fmla="val 3592"/>
                <a:gd name="f15" fmla="val 347"/>
                <a:gd name="f16" fmla="val 5262"/>
                <a:gd name="f17" fmla="val 5451"/>
                <a:gd name="f18" fmla="val 5577"/>
                <a:gd name="f19" fmla="val 5199"/>
                <a:gd name="f20" fmla="val 4569"/>
                <a:gd name="f21" fmla="val 4128"/>
                <a:gd name="f22" fmla="val 474"/>
                <a:gd name="f23" fmla="val 3498"/>
                <a:gd name="f24" fmla="val 757"/>
                <a:gd name="f25" fmla="val 2773"/>
                <a:gd name="f26" fmla="val 2080"/>
                <a:gd name="f27" fmla="val 1450"/>
                <a:gd name="f28" fmla="*/ f0 1 5609"/>
                <a:gd name="f29" fmla="*/ f1 1 3593"/>
                <a:gd name="f30" fmla="val f2"/>
                <a:gd name="f31" fmla="val f3"/>
                <a:gd name="f32" fmla="val f4"/>
                <a:gd name="f33" fmla="+- f32 0 f30"/>
                <a:gd name="f34" fmla="+- f31 0 f30"/>
                <a:gd name="f35" fmla="*/ f34 1 5609"/>
                <a:gd name="f36" fmla="*/ f33 1 3593"/>
                <a:gd name="f37" fmla="*/ f30 1 f35"/>
                <a:gd name="f38" fmla="*/ f31 1 f35"/>
                <a:gd name="f39" fmla="*/ f30 1 f36"/>
                <a:gd name="f40" fmla="*/ f32 1 f36"/>
                <a:gd name="f41" fmla="*/ f37 f28 1"/>
                <a:gd name="f42" fmla="*/ f38 f28 1"/>
                <a:gd name="f43" fmla="*/ f40 f29 1"/>
                <a:gd name="f44" fmla="*/ f39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" t="f44" r="f42" b="f43"/>
              <a:pathLst>
                <a:path w="5609" h="3593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cubicBezTo>
                    <a:pt x="f6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3" y="f12"/>
                    <a:pt x="f3" y="f11"/>
                  </a:cubicBezTo>
                  <a:lnTo>
                    <a:pt x="f3" y="f10"/>
                  </a:lnTo>
                  <a:cubicBezTo>
                    <a:pt x="f18" y="f9"/>
                    <a:pt x="f19" y="f8"/>
                    <a:pt x="f20" y="f6"/>
                  </a:cubicBezTo>
                  <a:cubicBezTo>
                    <a:pt x="f21" y="f22"/>
                    <a:pt x="f23" y="f24"/>
                    <a:pt x="f25" y="f24"/>
                  </a:cubicBezTo>
                  <a:cubicBezTo>
                    <a:pt x="f26" y="f24"/>
                    <a:pt x="f27" y="f22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93" name="Google Shape;10468;p74">
            <a:extLst>
              <a:ext uri="{FF2B5EF4-FFF2-40B4-BE49-F238E27FC236}">
                <a16:creationId xmlns:a16="http://schemas.microsoft.com/office/drawing/2014/main" id="{17200185-B0DD-7B3C-0278-85137B9BF5B0}"/>
              </a:ext>
            </a:extLst>
          </p:cNvPr>
          <p:cNvGrpSpPr/>
          <p:nvPr/>
        </p:nvGrpSpPr>
        <p:grpSpPr>
          <a:xfrm>
            <a:off x="3123281" y="3789276"/>
            <a:ext cx="362148" cy="384935"/>
            <a:chOff x="4518516" y="3505370"/>
            <a:chExt cx="362148" cy="384935"/>
          </a:xfrm>
          <a:solidFill>
            <a:schemeClr val="bg2"/>
          </a:solidFill>
        </p:grpSpPr>
        <p:sp>
          <p:nvSpPr>
            <p:cNvPr id="194" name="Google Shape;10469;p74">
              <a:extLst>
                <a:ext uri="{FF2B5EF4-FFF2-40B4-BE49-F238E27FC236}">
                  <a16:creationId xmlns:a16="http://schemas.microsoft.com/office/drawing/2014/main" id="{5D5CCDA2-5593-DF4B-EB92-A32A35669729}"/>
                </a:ext>
              </a:extLst>
            </p:cNvPr>
            <p:cNvSpPr/>
            <p:nvPr/>
          </p:nvSpPr>
          <p:spPr>
            <a:xfrm>
              <a:off x="4731736" y="3731584"/>
              <a:ext cx="148928" cy="15872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5"/>
                <a:gd name="f4" fmla="val 2395"/>
                <a:gd name="f5" fmla="val 1324"/>
                <a:gd name="f6" fmla="val 2616"/>
                <a:gd name="f7" fmla="val 2773"/>
                <a:gd name="f8" fmla="val 1482"/>
                <a:gd name="f9" fmla="val 1702"/>
                <a:gd name="f10" fmla="val 2049"/>
                <a:gd name="f11" fmla="val 3120"/>
                <a:gd name="f12" fmla="val 3309"/>
                <a:gd name="f13" fmla="val 3466"/>
                <a:gd name="f14" fmla="val 2206"/>
                <a:gd name="f15" fmla="val 2584"/>
                <a:gd name="f16" fmla="val 2742"/>
                <a:gd name="f17" fmla="val 2458"/>
                <a:gd name="f18" fmla="val 1"/>
                <a:gd name="f19" fmla="val 1104"/>
                <a:gd name="f20" fmla="val 1103"/>
                <a:gd name="f21" fmla="val 2427"/>
                <a:gd name="f22" fmla="val 3781"/>
                <a:gd name="f23" fmla="val 4884"/>
                <a:gd name="f24" fmla="val 3782"/>
                <a:gd name="f25" fmla="val 4853"/>
                <a:gd name="f26" fmla="val 1072"/>
                <a:gd name="f27" fmla="*/ f0 1 4885"/>
                <a:gd name="f28" fmla="*/ f1 1 4885"/>
                <a:gd name="f29" fmla="val f2"/>
                <a:gd name="f30" fmla="val f3"/>
                <a:gd name="f31" fmla="+- f30 0 f29"/>
                <a:gd name="f32" fmla="*/ f31 1 4885"/>
                <a:gd name="f33" fmla="*/ f29 1 f32"/>
                <a:gd name="f34" fmla="*/ f30 1 f32"/>
                <a:gd name="f35" fmla="*/ f33 f27 1"/>
                <a:gd name="f36" fmla="*/ f34 f27 1"/>
                <a:gd name="f37" fmla="*/ f34 f28 1"/>
                <a:gd name="f38" fmla="*/ f33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4885" h="4885">
                  <a:moveTo>
                    <a:pt x="f4" y="f5"/>
                  </a:moveTo>
                  <a:cubicBezTo>
                    <a:pt x="f6" y="f5"/>
                    <a:pt x="f7" y="f8"/>
                    <a:pt x="f7" y="f9"/>
                  </a:cubicBezTo>
                  <a:lnTo>
                    <a:pt x="f7" y="f10"/>
                  </a:lnTo>
                  <a:lnTo>
                    <a:pt x="f11" y="f10"/>
                  </a:lnTo>
                  <a:cubicBezTo>
                    <a:pt x="f12" y="f10"/>
                    <a:pt x="f13" y="f14"/>
                    <a:pt x="f13" y="f4"/>
                  </a:cubicBezTo>
                  <a:cubicBezTo>
                    <a:pt x="f13" y="f15"/>
                    <a:pt x="f12" y="f16"/>
                    <a:pt x="f11" y="f16"/>
                  </a:cubicBezTo>
                  <a:lnTo>
                    <a:pt x="f4" y="f16"/>
                  </a:lnTo>
                  <a:cubicBezTo>
                    <a:pt x="f14" y="f16"/>
                    <a:pt x="f10" y="f15"/>
                    <a:pt x="f10" y="f4"/>
                  </a:cubicBezTo>
                  <a:lnTo>
                    <a:pt x="f10" y="f9"/>
                  </a:lnTo>
                  <a:cubicBezTo>
                    <a:pt x="f10" y="f8"/>
                    <a:pt x="f14" y="f5"/>
                    <a:pt x="f4" y="f5"/>
                  </a:cubicBezTo>
                  <a:close/>
                  <a:moveTo>
                    <a:pt x="f17" y="f18"/>
                  </a:moveTo>
                  <a:cubicBezTo>
                    <a:pt x="f19" y="f18"/>
                    <a:pt x="f18" y="f20"/>
                    <a:pt x="f18" y="f21"/>
                  </a:cubicBezTo>
                  <a:cubicBezTo>
                    <a:pt x="f18" y="f22"/>
                    <a:pt x="f19" y="f23"/>
                    <a:pt x="f17" y="f23"/>
                  </a:cubicBezTo>
                  <a:cubicBezTo>
                    <a:pt x="f24" y="f23"/>
                    <a:pt x="f23" y="f22"/>
                    <a:pt x="f23" y="f21"/>
                  </a:cubicBezTo>
                  <a:cubicBezTo>
                    <a:pt x="f25" y="f26"/>
                    <a:pt x="f24" y="f18"/>
                    <a:pt x="f17" y="f1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5" name="Google Shape;10470;p74">
              <a:extLst>
                <a:ext uri="{FF2B5EF4-FFF2-40B4-BE49-F238E27FC236}">
                  <a16:creationId xmlns:a16="http://schemas.microsoft.com/office/drawing/2014/main" id="{327B080C-B161-7A6F-F4A5-DE58AAB4F6AF}"/>
                </a:ext>
              </a:extLst>
            </p:cNvPr>
            <p:cNvSpPr/>
            <p:nvPr/>
          </p:nvSpPr>
          <p:spPr>
            <a:xfrm>
              <a:off x="4519495" y="3618994"/>
              <a:ext cx="317946" cy="2252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29"/>
                <a:gd name="f4" fmla="val 6932"/>
                <a:gd name="f5" fmla="val 2426"/>
                <a:gd name="f6" fmla="val 662"/>
                <a:gd name="f7" fmla="val 2647"/>
                <a:gd name="f8" fmla="val 2804"/>
                <a:gd name="f9" fmla="val 819"/>
                <a:gd name="f10" fmla="val 1008"/>
                <a:gd name="f11" fmla="val 1197"/>
                <a:gd name="f12" fmla="val 1355"/>
                <a:gd name="f13" fmla="val 1733"/>
                <a:gd name="f14" fmla="val 1544"/>
                <a:gd name="f15" fmla="val 1387"/>
                <a:gd name="f16" fmla="val 4537"/>
                <a:gd name="f17" fmla="val 4726"/>
                <a:gd name="f18" fmla="val 4884"/>
                <a:gd name="f19" fmla="val 4695"/>
                <a:gd name="f20" fmla="val 3812"/>
                <a:gd name="f21" fmla="val 3623"/>
                <a:gd name="f22" fmla="val 3466"/>
                <a:gd name="f23" fmla="val 6648"/>
                <a:gd name="f24" fmla="val 6837"/>
                <a:gd name="f25" fmla="val 6994"/>
                <a:gd name="f26" fmla="val 5955"/>
                <a:gd name="f27" fmla="val 5734"/>
                <a:gd name="f28" fmla="val 5577"/>
                <a:gd name="f29" fmla="val 8727"/>
                <a:gd name="f30" fmla="val 8948"/>
                <a:gd name="f31" fmla="val 9105"/>
                <a:gd name="f32" fmla="val 8034"/>
                <a:gd name="f33" fmla="val 7845"/>
                <a:gd name="f34" fmla="val 7688"/>
                <a:gd name="f35" fmla="val 2080"/>
                <a:gd name="f36" fmla="val 2237"/>
                <a:gd name="f37" fmla="val 2773"/>
                <a:gd name="f38" fmla="val 2206"/>
                <a:gd name="f39" fmla="val 4001"/>
                <a:gd name="f40" fmla="val 4159"/>
                <a:gd name="f41" fmla="val 4852"/>
                <a:gd name="f42" fmla="val 5010"/>
                <a:gd name="f43" fmla="val 5199"/>
                <a:gd name="f44" fmla="val 5388"/>
                <a:gd name="f45" fmla="val 5545"/>
                <a:gd name="f46" fmla="val 5892"/>
                <a:gd name="f47" fmla="val 6459"/>
                <a:gd name="f48" fmla="val 473"/>
                <a:gd name="f49" fmla="val 6931"/>
                <a:gd name="f50" fmla="val 1071"/>
                <a:gd name="f51" fmla="val 6490"/>
                <a:gd name="f52" fmla="val 6364"/>
                <a:gd name="f53" fmla="val 6616"/>
                <a:gd name="f54" fmla="val 6301"/>
                <a:gd name="f55" fmla="val 6270"/>
                <a:gd name="f56" fmla="val 5797"/>
                <a:gd name="f57" fmla="val 6333"/>
                <a:gd name="f58" fmla="val 5671"/>
                <a:gd name="f59" fmla="val 8066"/>
                <a:gd name="f60" fmla="val 2741"/>
                <a:gd name="f61" fmla="val 9420"/>
                <a:gd name="f62" fmla="val 9767"/>
                <a:gd name="f63" fmla="val 10113"/>
                <a:gd name="f64" fmla="val 2836"/>
                <a:gd name="f65" fmla="val 10428"/>
                <a:gd name="f66" fmla="val 2962"/>
                <a:gd name="f67" fmla="*/ f0 1 10429"/>
                <a:gd name="f68" fmla="*/ f1 1 6932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10429"/>
                <a:gd name="f75" fmla="*/ f72 1 6932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10429" h="693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6"/>
                  </a:moveTo>
                  <a:cubicBezTo>
                    <a:pt x="f17" y="f6"/>
                    <a:pt x="f18" y="f9"/>
                    <a:pt x="f18" y="f10"/>
                  </a:cubicBezTo>
                  <a:cubicBezTo>
                    <a:pt x="f18" y="f11"/>
                    <a:pt x="f19" y="f12"/>
                    <a:pt x="f16" y="f12"/>
                  </a:cubicBezTo>
                  <a:lnTo>
                    <a:pt x="f20" y="f12"/>
                  </a:lnTo>
                  <a:cubicBezTo>
                    <a:pt x="f21" y="f12"/>
                    <a:pt x="f22" y="f11"/>
                    <a:pt x="f22" y="f10"/>
                  </a:cubicBezTo>
                  <a:cubicBezTo>
                    <a:pt x="f22" y="f9"/>
                    <a:pt x="f21" y="f6"/>
                    <a:pt x="f20" y="f6"/>
                  </a:cubicBezTo>
                  <a:close/>
                  <a:moveTo>
                    <a:pt x="f23" y="f6"/>
                  </a:moveTo>
                  <a:cubicBezTo>
                    <a:pt x="f24" y="f6"/>
                    <a:pt x="f25" y="f9"/>
                    <a:pt x="f25" y="f10"/>
                  </a:cubicBezTo>
                  <a:cubicBezTo>
                    <a:pt x="f25" y="f11"/>
                    <a:pt x="f24" y="f12"/>
                    <a:pt x="f23" y="f12"/>
                  </a:cubicBezTo>
                  <a:lnTo>
                    <a:pt x="f26" y="f12"/>
                  </a:lnTo>
                  <a:cubicBezTo>
                    <a:pt x="f27" y="f12"/>
                    <a:pt x="f28" y="f11"/>
                    <a:pt x="f28" y="f10"/>
                  </a:cubicBezTo>
                  <a:cubicBezTo>
                    <a:pt x="f28" y="f9"/>
                    <a:pt x="f27" y="f6"/>
                    <a:pt x="f26" y="f6"/>
                  </a:cubicBezTo>
                  <a:close/>
                  <a:moveTo>
                    <a:pt x="f29" y="f6"/>
                  </a:moveTo>
                  <a:cubicBezTo>
                    <a:pt x="f30" y="f6"/>
                    <a:pt x="f31" y="f9"/>
                    <a:pt x="f31" y="f10"/>
                  </a:cubicBezTo>
                  <a:cubicBezTo>
                    <a:pt x="f31" y="f11"/>
                    <a:pt x="f30" y="f12"/>
                    <a:pt x="f29" y="f12"/>
                  </a:cubicBezTo>
                  <a:lnTo>
                    <a:pt x="f32" y="f12"/>
                  </a:lnTo>
                  <a:cubicBezTo>
                    <a:pt x="f33" y="f12"/>
                    <a:pt x="f34" y="f11"/>
                    <a:pt x="f34" y="f10"/>
                  </a:cubicBezTo>
                  <a:cubicBezTo>
                    <a:pt x="f34" y="f9"/>
                    <a:pt x="f33" y="f6"/>
                    <a:pt x="f32" y="f6"/>
                  </a:cubicBezTo>
                  <a:close/>
                  <a:moveTo>
                    <a:pt x="f5" y="f35"/>
                  </a:moveTo>
                  <a:cubicBezTo>
                    <a:pt x="f7" y="f35"/>
                    <a:pt x="f8" y="f36"/>
                    <a:pt x="f8" y="f5"/>
                  </a:cubicBezTo>
                  <a:cubicBezTo>
                    <a:pt x="f8" y="f7"/>
                    <a:pt x="f7" y="f37"/>
                    <a:pt x="f5" y="f37"/>
                  </a:cubicBezTo>
                  <a:lnTo>
                    <a:pt x="f13" y="f37"/>
                  </a:lnTo>
                  <a:cubicBezTo>
                    <a:pt x="f14" y="f37"/>
                    <a:pt x="f15" y="f7"/>
                    <a:pt x="f15" y="f5"/>
                  </a:cubicBezTo>
                  <a:cubicBezTo>
                    <a:pt x="f15" y="f38"/>
                    <a:pt x="f14" y="f35"/>
                    <a:pt x="f13" y="f35"/>
                  </a:cubicBezTo>
                  <a:close/>
                  <a:moveTo>
                    <a:pt x="f16" y="f35"/>
                  </a:moveTo>
                  <a:cubicBezTo>
                    <a:pt x="f17" y="f35"/>
                    <a:pt x="f18" y="f36"/>
                    <a:pt x="f18" y="f5"/>
                  </a:cubicBezTo>
                  <a:cubicBezTo>
                    <a:pt x="f18" y="f7"/>
                    <a:pt x="f19" y="f37"/>
                    <a:pt x="f16" y="f37"/>
                  </a:cubicBezTo>
                  <a:lnTo>
                    <a:pt x="f20" y="f37"/>
                  </a:lnTo>
                  <a:cubicBezTo>
                    <a:pt x="f21" y="f37"/>
                    <a:pt x="f22" y="f7"/>
                    <a:pt x="f22" y="f5"/>
                  </a:cubicBezTo>
                  <a:cubicBezTo>
                    <a:pt x="f22" y="f38"/>
                    <a:pt x="f21" y="f35"/>
                    <a:pt x="f20" y="f35"/>
                  </a:cubicBezTo>
                  <a:close/>
                  <a:moveTo>
                    <a:pt x="f23" y="f35"/>
                  </a:moveTo>
                  <a:cubicBezTo>
                    <a:pt x="f24" y="f35"/>
                    <a:pt x="f25" y="f36"/>
                    <a:pt x="f25" y="f5"/>
                  </a:cubicBezTo>
                  <a:cubicBezTo>
                    <a:pt x="f25" y="f7"/>
                    <a:pt x="f24" y="f37"/>
                    <a:pt x="f23" y="f37"/>
                  </a:cubicBezTo>
                  <a:lnTo>
                    <a:pt x="f26" y="f37"/>
                  </a:lnTo>
                  <a:cubicBezTo>
                    <a:pt x="f27" y="f37"/>
                    <a:pt x="f28" y="f7"/>
                    <a:pt x="f28" y="f5"/>
                  </a:cubicBezTo>
                  <a:cubicBezTo>
                    <a:pt x="f28" y="f38"/>
                    <a:pt x="f27" y="f35"/>
                    <a:pt x="f26" y="f35"/>
                  </a:cubicBezTo>
                  <a:close/>
                  <a:moveTo>
                    <a:pt x="f29" y="f35"/>
                  </a:moveTo>
                  <a:cubicBezTo>
                    <a:pt x="f30" y="f35"/>
                    <a:pt x="f31" y="f36"/>
                    <a:pt x="f31" y="f5"/>
                  </a:cubicBezTo>
                  <a:cubicBezTo>
                    <a:pt x="f31" y="f7"/>
                    <a:pt x="f30" y="f37"/>
                    <a:pt x="f29" y="f37"/>
                  </a:cubicBezTo>
                  <a:lnTo>
                    <a:pt x="f32" y="f37"/>
                  </a:lnTo>
                  <a:cubicBezTo>
                    <a:pt x="f33" y="f37"/>
                    <a:pt x="f34" y="f7"/>
                    <a:pt x="f34" y="f5"/>
                  </a:cubicBezTo>
                  <a:cubicBezTo>
                    <a:pt x="f34" y="f38"/>
                    <a:pt x="f33" y="f35"/>
                    <a:pt x="f32" y="f35"/>
                  </a:cubicBezTo>
                  <a:close/>
                  <a:moveTo>
                    <a:pt x="f5" y="f22"/>
                  </a:moveTo>
                  <a:cubicBezTo>
                    <a:pt x="f7" y="f22"/>
                    <a:pt x="f8" y="f21"/>
                    <a:pt x="f8" y="f20"/>
                  </a:cubicBezTo>
                  <a:cubicBezTo>
                    <a:pt x="f8" y="f39"/>
                    <a:pt x="f7" y="f40"/>
                    <a:pt x="f5" y="f40"/>
                  </a:cubicBezTo>
                  <a:lnTo>
                    <a:pt x="f13" y="f40"/>
                  </a:lnTo>
                  <a:cubicBezTo>
                    <a:pt x="f14" y="f40"/>
                    <a:pt x="f15" y="f39"/>
                    <a:pt x="f15" y="f20"/>
                  </a:cubicBezTo>
                  <a:cubicBezTo>
                    <a:pt x="f15" y="f21"/>
                    <a:pt x="f14" y="f22"/>
                    <a:pt x="f13" y="f22"/>
                  </a:cubicBezTo>
                  <a:close/>
                  <a:moveTo>
                    <a:pt x="f16" y="f22"/>
                  </a:moveTo>
                  <a:cubicBezTo>
                    <a:pt x="f17" y="f22"/>
                    <a:pt x="f18" y="f21"/>
                    <a:pt x="f18" y="f20"/>
                  </a:cubicBezTo>
                  <a:cubicBezTo>
                    <a:pt x="f18" y="f39"/>
                    <a:pt x="f19" y="f40"/>
                    <a:pt x="f16" y="f40"/>
                  </a:cubicBezTo>
                  <a:lnTo>
                    <a:pt x="f20" y="f40"/>
                  </a:lnTo>
                  <a:cubicBezTo>
                    <a:pt x="f21" y="f40"/>
                    <a:pt x="f22" y="f39"/>
                    <a:pt x="f22" y="f20"/>
                  </a:cubicBezTo>
                  <a:cubicBezTo>
                    <a:pt x="f22" y="f21"/>
                    <a:pt x="f21" y="f22"/>
                    <a:pt x="f20" y="f22"/>
                  </a:cubicBezTo>
                  <a:close/>
                  <a:moveTo>
                    <a:pt x="f23" y="f22"/>
                  </a:moveTo>
                  <a:cubicBezTo>
                    <a:pt x="f24" y="f22"/>
                    <a:pt x="f25" y="f21"/>
                    <a:pt x="f25" y="f20"/>
                  </a:cubicBezTo>
                  <a:cubicBezTo>
                    <a:pt x="f25" y="f39"/>
                    <a:pt x="f24" y="f40"/>
                    <a:pt x="f23" y="f40"/>
                  </a:cubicBezTo>
                  <a:lnTo>
                    <a:pt x="f26" y="f40"/>
                  </a:lnTo>
                  <a:cubicBezTo>
                    <a:pt x="f27" y="f40"/>
                    <a:pt x="f28" y="f39"/>
                    <a:pt x="f28" y="f20"/>
                  </a:cubicBezTo>
                  <a:cubicBezTo>
                    <a:pt x="f28" y="f21"/>
                    <a:pt x="f27" y="f22"/>
                    <a:pt x="f26" y="f22"/>
                  </a:cubicBezTo>
                  <a:close/>
                  <a:moveTo>
                    <a:pt x="f5" y="f41"/>
                  </a:moveTo>
                  <a:cubicBezTo>
                    <a:pt x="f7" y="f41"/>
                    <a:pt x="f8" y="f42"/>
                    <a:pt x="f8" y="f43"/>
                  </a:cubicBezTo>
                  <a:cubicBezTo>
                    <a:pt x="f8" y="f44"/>
                    <a:pt x="f7" y="f45"/>
                    <a:pt x="f5" y="f45"/>
                  </a:cubicBezTo>
                  <a:lnTo>
                    <a:pt x="f13" y="f45"/>
                  </a:lnTo>
                  <a:cubicBezTo>
                    <a:pt x="f14" y="f45"/>
                    <a:pt x="f15" y="f44"/>
                    <a:pt x="f15" y="f43"/>
                  </a:cubicBezTo>
                  <a:cubicBezTo>
                    <a:pt x="f15" y="f42"/>
                    <a:pt x="f14" y="f41"/>
                    <a:pt x="f13" y="f41"/>
                  </a:cubicBezTo>
                  <a:close/>
                  <a:moveTo>
                    <a:pt x="f16" y="f41"/>
                  </a:moveTo>
                  <a:cubicBezTo>
                    <a:pt x="f17" y="f41"/>
                    <a:pt x="f18" y="f42"/>
                    <a:pt x="f18" y="f43"/>
                  </a:cubicBezTo>
                  <a:cubicBezTo>
                    <a:pt x="f18" y="f44"/>
                    <a:pt x="f19" y="f45"/>
                    <a:pt x="f16" y="f45"/>
                  </a:cubicBezTo>
                  <a:lnTo>
                    <a:pt x="f20" y="f45"/>
                  </a:lnTo>
                  <a:cubicBezTo>
                    <a:pt x="f21" y="f45"/>
                    <a:pt x="f22" y="f44"/>
                    <a:pt x="f22" y="f43"/>
                  </a:cubicBezTo>
                  <a:cubicBezTo>
                    <a:pt x="f22" y="f42"/>
                    <a:pt x="f21" y="f41"/>
                    <a:pt x="f20" y="f41"/>
                  </a:cubicBezTo>
                  <a:close/>
                  <a:moveTo>
                    <a:pt x="f2" y="f2"/>
                  </a:moveTo>
                  <a:lnTo>
                    <a:pt x="f2" y="f46"/>
                  </a:lnTo>
                  <a:cubicBezTo>
                    <a:pt x="f2" y="f47"/>
                    <a:pt x="f48" y="f49"/>
                    <a:pt x="f50" y="f49"/>
                  </a:cubicBezTo>
                  <a:lnTo>
                    <a:pt x="f51" y="f49"/>
                  </a:lnTo>
                  <a:cubicBezTo>
                    <a:pt x="f52" y="f53"/>
                    <a:pt x="f54" y="f55"/>
                    <a:pt x="f54" y="f46"/>
                  </a:cubicBezTo>
                  <a:cubicBezTo>
                    <a:pt x="f54" y="f56"/>
                    <a:pt x="f57" y="f58"/>
                    <a:pt x="f57" y="f45"/>
                  </a:cubicBezTo>
                  <a:lnTo>
                    <a:pt x="f26" y="f45"/>
                  </a:lnTo>
                  <a:cubicBezTo>
                    <a:pt x="f27" y="f45"/>
                    <a:pt x="f28" y="f44"/>
                    <a:pt x="f28" y="f43"/>
                  </a:cubicBezTo>
                  <a:cubicBezTo>
                    <a:pt x="f28" y="f42"/>
                    <a:pt x="f27" y="f41"/>
                    <a:pt x="f26" y="f41"/>
                  </a:cubicBezTo>
                  <a:lnTo>
                    <a:pt x="f51" y="f41"/>
                  </a:lnTo>
                  <a:cubicBezTo>
                    <a:pt x="f49" y="f21"/>
                    <a:pt x="f59" y="f60"/>
                    <a:pt x="f61" y="f60"/>
                  </a:cubicBezTo>
                  <a:cubicBezTo>
                    <a:pt x="f62" y="f60"/>
                    <a:pt x="f63" y="f64"/>
                    <a:pt x="f65" y="f66"/>
                  </a:cubicBezTo>
                  <a:lnTo>
                    <a:pt x="f6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6" name="Google Shape;10471;p74">
              <a:extLst>
                <a:ext uri="{FF2B5EF4-FFF2-40B4-BE49-F238E27FC236}">
                  <a16:creationId xmlns:a16="http://schemas.microsoft.com/office/drawing/2014/main" id="{851D53DD-E853-2DB8-2CD7-905A16986809}"/>
                </a:ext>
              </a:extLst>
            </p:cNvPr>
            <p:cNvSpPr/>
            <p:nvPr/>
          </p:nvSpPr>
          <p:spPr>
            <a:xfrm>
              <a:off x="4518516" y="3505370"/>
              <a:ext cx="318924" cy="921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61"/>
                <a:gd name="f4" fmla="val 2836"/>
                <a:gd name="f5" fmla="val 1734"/>
                <a:gd name="f6" fmla="val 1513"/>
                <a:gd name="f7" fmla="val 1356"/>
                <a:gd name="f8" fmla="val 158"/>
                <a:gd name="f9" fmla="val 347"/>
                <a:gd name="f10" fmla="val 693"/>
                <a:gd name="f11" fmla="val 1009"/>
                <a:gd name="f12" fmla="val 410"/>
                <a:gd name="f13" fmla="val 1"/>
                <a:gd name="f14" fmla="val 1166"/>
                <a:gd name="f15" fmla="val 1733"/>
                <a:gd name="f16" fmla="val 10429"/>
                <a:gd name="f17" fmla="val 10460"/>
                <a:gd name="f18" fmla="val 1134"/>
                <a:gd name="f19" fmla="val 9988"/>
                <a:gd name="f20" fmla="val 9421"/>
                <a:gd name="f21" fmla="val 9074"/>
                <a:gd name="f22" fmla="val 8917"/>
                <a:gd name="f23" fmla="val 8728"/>
                <a:gd name="f24" fmla="val 8539"/>
                <a:gd name="f25" fmla="val 8381"/>
                <a:gd name="f26" fmla="val 6995"/>
                <a:gd name="f27" fmla="val 6837"/>
                <a:gd name="f28" fmla="val 6648"/>
                <a:gd name="f29" fmla="val 6459"/>
                <a:gd name="f30" fmla="val 6302"/>
                <a:gd name="f31" fmla="val 4159"/>
                <a:gd name="f32" fmla="val 4002"/>
                <a:gd name="f33" fmla="val 3813"/>
                <a:gd name="f34" fmla="val 3624"/>
                <a:gd name="f35" fmla="val 3466"/>
                <a:gd name="f36" fmla="val 2080"/>
                <a:gd name="f37" fmla="val 1923"/>
                <a:gd name="f38" fmla="*/ f0 1 10461"/>
                <a:gd name="f39" fmla="*/ f1 1 2836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10461"/>
                <a:gd name="f46" fmla="*/ f43 1 2836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10461" h="2836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lnTo>
                    <a:pt x="f11" y="f10"/>
                  </a:lnTo>
                  <a:cubicBezTo>
                    <a:pt x="f12" y="f10"/>
                    <a:pt x="f13" y="f14"/>
                    <a:pt x="f13" y="f15"/>
                  </a:cubicBezTo>
                  <a:lnTo>
                    <a:pt x="f13" y="f4"/>
                  </a:lnTo>
                  <a:lnTo>
                    <a:pt x="f16" y="f4"/>
                  </a:lnTo>
                  <a:lnTo>
                    <a:pt x="f16" y="f15"/>
                  </a:lnTo>
                  <a:lnTo>
                    <a:pt x="f17" y="f15"/>
                  </a:lnTo>
                  <a:cubicBezTo>
                    <a:pt x="f17" y="f18"/>
                    <a:pt x="f19" y="f10"/>
                    <a:pt x="f20" y="f10"/>
                  </a:cubicBezTo>
                  <a:lnTo>
                    <a:pt x="f21" y="f10"/>
                  </a:lnTo>
                  <a:lnTo>
                    <a:pt x="f21" y="f9"/>
                  </a:lnTo>
                  <a:cubicBezTo>
                    <a:pt x="f21" y="f8"/>
                    <a:pt x="f22" y="f2"/>
                    <a:pt x="f23" y="f2"/>
                  </a:cubicBezTo>
                  <a:cubicBezTo>
                    <a:pt x="f24" y="f2"/>
                    <a:pt x="f25" y="f8"/>
                    <a:pt x="f25" y="f9"/>
                  </a:cubicBezTo>
                  <a:lnTo>
                    <a:pt x="f25" y="f10"/>
                  </a:lnTo>
                  <a:lnTo>
                    <a:pt x="f26" y="f10"/>
                  </a:lnTo>
                  <a:lnTo>
                    <a:pt x="f26" y="f9"/>
                  </a:lnTo>
                  <a:cubicBezTo>
                    <a:pt x="f26" y="f8"/>
                    <a:pt x="f27" y="f2"/>
                    <a:pt x="f28" y="f2"/>
                  </a:cubicBezTo>
                  <a:cubicBezTo>
                    <a:pt x="f29" y="f2"/>
                    <a:pt x="f30" y="f8"/>
                    <a:pt x="f30" y="f9"/>
                  </a:cubicBezTo>
                  <a:lnTo>
                    <a:pt x="f30" y="f10"/>
                  </a:lnTo>
                  <a:lnTo>
                    <a:pt x="f31" y="f10"/>
                  </a:lnTo>
                  <a:lnTo>
                    <a:pt x="f31" y="f9"/>
                  </a:lnTo>
                  <a:cubicBezTo>
                    <a:pt x="f31" y="f8"/>
                    <a:pt x="f32" y="f2"/>
                    <a:pt x="f33" y="f2"/>
                  </a:cubicBezTo>
                  <a:cubicBezTo>
                    <a:pt x="f34" y="f2"/>
                    <a:pt x="f35" y="f8"/>
                    <a:pt x="f35" y="f9"/>
                  </a:cubicBezTo>
                  <a:lnTo>
                    <a:pt x="f35" y="f10"/>
                  </a:lnTo>
                  <a:lnTo>
                    <a:pt x="f36" y="f10"/>
                  </a:lnTo>
                  <a:lnTo>
                    <a:pt x="f36" y="f9"/>
                  </a:lnTo>
                  <a:cubicBezTo>
                    <a:pt x="f36" y="f8"/>
                    <a:pt x="f37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97" name="Google Shape;10483;p74">
            <a:extLst>
              <a:ext uri="{FF2B5EF4-FFF2-40B4-BE49-F238E27FC236}">
                <a16:creationId xmlns:a16="http://schemas.microsoft.com/office/drawing/2014/main" id="{11DC8DA9-92A3-FB52-E030-B9EB07950FBD}"/>
              </a:ext>
            </a:extLst>
          </p:cNvPr>
          <p:cNvGrpSpPr/>
          <p:nvPr/>
        </p:nvGrpSpPr>
        <p:grpSpPr>
          <a:xfrm>
            <a:off x="6466274" y="3689185"/>
            <a:ext cx="340046" cy="360374"/>
            <a:chOff x="7861508" y="3405280"/>
            <a:chExt cx="340046" cy="360374"/>
          </a:xfrm>
          <a:solidFill>
            <a:schemeClr val="bg2"/>
          </a:solidFill>
        </p:grpSpPr>
        <p:sp>
          <p:nvSpPr>
            <p:cNvPr id="198" name="Google Shape;10484;p74">
              <a:extLst>
                <a:ext uri="{FF2B5EF4-FFF2-40B4-BE49-F238E27FC236}">
                  <a16:creationId xmlns:a16="http://schemas.microsoft.com/office/drawing/2014/main" id="{A4515D08-DB01-DA2D-F559-FD0F6540C9DA}"/>
                </a:ext>
              </a:extLst>
            </p:cNvPr>
            <p:cNvSpPr/>
            <p:nvPr/>
          </p:nvSpPr>
          <p:spPr>
            <a:xfrm>
              <a:off x="8052654" y="3607966"/>
              <a:ext cx="148900" cy="15768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4853"/>
                <a:gd name="f5" fmla="val 2426"/>
                <a:gd name="f6" fmla="val 662"/>
                <a:gd name="f7" fmla="val 2646"/>
                <a:gd name="f8" fmla="val 2804"/>
                <a:gd name="f9" fmla="val 819"/>
                <a:gd name="f10" fmla="val 1008"/>
                <a:gd name="f11" fmla="val 1197"/>
                <a:gd name="f12" fmla="val 1355"/>
                <a:gd name="f13" fmla="val 2237"/>
                <a:gd name="f14" fmla="val 2079"/>
                <a:gd name="f15" fmla="val 1670"/>
                <a:gd name="f16" fmla="val 1828"/>
                <a:gd name="f17" fmla="val 2048"/>
                <a:gd name="f18" fmla="val 3781"/>
                <a:gd name="f19" fmla="val 3970"/>
                <a:gd name="f20" fmla="val 4127"/>
                <a:gd name="f21" fmla="val 1103"/>
                <a:gd name="f22" fmla="val 3749"/>
                <a:gd name="f23" fmla="val 4852"/>
                <a:gd name="f24" fmla="val 4883"/>
                <a:gd name="f25" fmla="val 1040"/>
                <a:gd name="f26" fmla="*/ f0 1 4884"/>
                <a:gd name="f27" fmla="*/ f1 1 4853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4884"/>
                <a:gd name="f34" fmla="*/ f31 1 4853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4884" h="4853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7" y="f15"/>
                    <a:pt x="f8" y="f16"/>
                    <a:pt x="f8" y="f17"/>
                  </a:cubicBezTo>
                  <a:lnTo>
                    <a:pt x="f8" y="f18"/>
                  </a:lnTo>
                  <a:cubicBezTo>
                    <a:pt x="f8" y="f19"/>
                    <a:pt x="f7" y="f20"/>
                    <a:pt x="f5" y="f20"/>
                  </a:cubicBezTo>
                  <a:cubicBezTo>
                    <a:pt x="f13" y="f20"/>
                    <a:pt x="f14" y="f19"/>
                    <a:pt x="f14" y="f18"/>
                  </a:cubicBezTo>
                  <a:lnTo>
                    <a:pt x="f14" y="f17"/>
                  </a:lnTo>
                  <a:cubicBezTo>
                    <a:pt x="f14" y="f16"/>
                    <a:pt x="f13" y="f15"/>
                    <a:pt x="f5" y="f15"/>
                  </a:cubicBezTo>
                  <a:close/>
                  <a:moveTo>
                    <a:pt x="f5" y="f2"/>
                  </a:moveTo>
                  <a:cubicBezTo>
                    <a:pt x="f21" y="f2"/>
                    <a:pt x="f2" y="f21"/>
                    <a:pt x="f2" y="f5"/>
                  </a:cubicBezTo>
                  <a:cubicBezTo>
                    <a:pt x="f2" y="f22"/>
                    <a:pt x="f21" y="f23"/>
                    <a:pt x="f5" y="f23"/>
                  </a:cubicBezTo>
                  <a:cubicBezTo>
                    <a:pt x="f18" y="f23"/>
                    <a:pt x="f24" y="f22"/>
                    <a:pt x="f24" y="f5"/>
                  </a:cubicBezTo>
                  <a:cubicBezTo>
                    <a:pt x="f24" y="f25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9" name="Google Shape;10485;p74">
              <a:extLst>
                <a:ext uri="{FF2B5EF4-FFF2-40B4-BE49-F238E27FC236}">
                  <a16:creationId xmlns:a16="http://schemas.microsoft.com/office/drawing/2014/main" id="{035996A5-5737-D188-64E2-1DEB3890B7A2}"/>
                </a:ext>
              </a:extLst>
            </p:cNvPr>
            <p:cNvSpPr/>
            <p:nvPr/>
          </p:nvSpPr>
          <p:spPr>
            <a:xfrm>
              <a:off x="7861508" y="3483068"/>
              <a:ext cx="43260" cy="2815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8665"/>
                <a:gd name="f5" fmla="val 32"/>
                <a:gd name="f6" fmla="val 1"/>
                <a:gd name="f7" fmla="val 7310"/>
                <a:gd name="f8" fmla="val 8034"/>
                <a:gd name="f9" fmla="val 631"/>
                <a:gd name="f10" fmla="val 1418"/>
                <a:gd name="f11" fmla="val 347"/>
                <a:gd name="f12" fmla="val 1072"/>
                <a:gd name="f13" fmla="val 662"/>
                <a:gd name="f14" fmla="val 316"/>
                <a:gd name="f15" fmla="val 253"/>
                <a:gd name="f16" fmla="*/ f0 1 1419"/>
                <a:gd name="f17" fmla="*/ f1 1 8665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419"/>
                <a:gd name="f24" fmla="*/ f21 1 8665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419" h="8665">
                  <a:moveTo>
                    <a:pt x="f5" y="f6"/>
                  </a:moveTo>
                  <a:lnTo>
                    <a:pt x="f5" y="f7"/>
                  </a:lnTo>
                  <a:cubicBezTo>
                    <a:pt x="f6" y="f8"/>
                    <a:pt x="f9" y="f4"/>
                    <a:pt x="f10" y="f4"/>
                  </a:cubicBezTo>
                  <a:lnTo>
                    <a:pt x="f10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0" name="Google Shape;10486;p74">
              <a:extLst>
                <a:ext uri="{FF2B5EF4-FFF2-40B4-BE49-F238E27FC236}">
                  <a16:creationId xmlns:a16="http://schemas.microsoft.com/office/drawing/2014/main" id="{D57394F9-45F6-DE45-3457-8612269CAC83}"/>
                </a:ext>
              </a:extLst>
            </p:cNvPr>
            <p:cNvSpPr/>
            <p:nvPr/>
          </p:nvSpPr>
          <p:spPr>
            <a:xfrm>
              <a:off x="7924885" y="3494343"/>
              <a:ext cx="213283" cy="2702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96"/>
                <a:gd name="f4" fmla="val 8318"/>
                <a:gd name="f5" fmla="val 5262"/>
                <a:gd name="f6" fmla="val 693"/>
                <a:gd name="f7" fmla="val 5451"/>
                <a:gd name="f8" fmla="val 5609"/>
                <a:gd name="f9" fmla="val 851"/>
                <a:gd name="f10" fmla="val 1040"/>
                <a:gd name="f11" fmla="val 1229"/>
                <a:gd name="f12" fmla="val 1386"/>
                <a:gd name="f13" fmla="val 1072"/>
                <a:gd name="f14" fmla="val 883"/>
                <a:gd name="f15" fmla="val 726"/>
                <a:gd name="f16" fmla="val 2080"/>
                <a:gd name="f17" fmla="val 2237"/>
                <a:gd name="f18" fmla="val 2426"/>
                <a:gd name="f19" fmla="val 2615"/>
                <a:gd name="f20" fmla="val 2773"/>
                <a:gd name="f21" fmla="val 1"/>
                <a:gd name="f22" fmla="val 4695"/>
                <a:gd name="f23" fmla="val 4002"/>
                <a:gd name="f24" fmla="val 7750"/>
                <a:gd name="f25" fmla="val 3498"/>
                <a:gd name="f26" fmla="val 6868"/>
                <a:gd name="f27" fmla="val 5892"/>
                <a:gd name="f28" fmla="val 5766"/>
                <a:gd name="f29" fmla="val 3561"/>
                <a:gd name="f30" fmla="val 5640"/>
                <a:gd name="f31" fmla="val 5545"/>
                <a:gd name="f32" fmla="val 5388"/>
                <a:gd name="f33" fmla="val 5167"/>
                <a:gd name="f34" fmla="val 3812"/>
                <a:gd name="f35" fmla="val 3592"/>
                <a:gd name="f36" fmla="val 3434"/>
                <a:gd name="f37" fmla="val 5199"/>
                <a:gd name="f38" fmla="val 3056"/>
                <a:gd name="f39" fmla="val 5861"/>
                <a:gd name="f40" fmla="val 6617"/>
                <a:gd name="f41" fmla="val 6743"/>
                <a:gd name="f42" fmla="val 6869"/>
                <a:gd name="f43" fmla="val 2804"/>
                <a:gd name="f44" fmla="val 6995"/>
                <a:gd name="f45" fmla="*/ f0 1 6996"/>
                <a:gd name="f46" fmla="*/ f1 1 8318"/>
                <a:gd name="f47" fmla="val f2"/>
                <a:gd name="f48" fmla="val f3"/>
                <a:gd name="f49" fmla="val f4"/>
                <a:gd name="f50" fmla="+- f49 0 f47"/>
                <a:gd name="f51" fmla="+- f48 0 f47"/>
                <a:gd name="f52" fmla="*/ f51 1 6996"/>
                <a:gd name="f53" fmla="*/ f50 1 8318"/>
                <a:gd name="f54" fmla="*/ f47 1 f52"/>
                <a:gd name="f55" fmla="*/ f48 1 f52"/>
                <a:gd name="f56" fmla="*/ f47 1 f53"/>
                <a:gd name="f57" fmla="*/ f49 1 f53"/>
                <a:gd name="f58" fmla="*/ f54 f45 1"/>
                <a:gd name="f59" fmla="*/ f55 f45 1"/>
                <a:gd name="f60" fmla="*/ f57 f46 1"/>
                <a:gd name="f61" fmla="*/ f56 f4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8" t="f61" r="f59" b="f60"/>
              <a:pathLst>
                <a:path w="6996" h="831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5" y="f16"/>
                  </a:moveTo>
                  <a:cubicBezTo>
                    <a:pt x="f7" y="f16"/>
                    <a:pt x="f8" y="f17"/>
                    <a:pt x="f8" y="f18"/>
                  </a:cubicBezTo>
                  <a:cubicBezTo>
                    <a:pt x="f8" y="f19"/>
                    <a:pt x="f7" y="f20"/>
                    <a:pt x="f5" y="f20"/>
                  </a:cubicBezTo>
                  <a:lnTo>
                    <a:pt x="f13" y="f20"/>
                  </a:lnTo>
                  <a:cubicBezTo>
                    <a:pt x="f14" y="f20"/>
                    <a:pt x="f15" y="f19"/>
                    <a:pt x="f15" y="f18"/>
                  </a:cubicBezTo>
                  <a:cubicBezTo>
                    <a:pt x="f15" y="f17"/>
                    <a:pt x="f14" y="f16"/>
                    <a:pt x="f13" y="f16"/>
                  </a:cubicBezTo>
                  <a:close/>
                  <a:moveTo>
                    <a:pt x="f21" y="f2"/>
                  </a:moveTo>
                  <a:lnTo>
                    <a:pt x="f21" y="f4"/>
                  </a:lnTo>
                  <a:lnTo>
                    <a:pt x="f22" y="f4"/>
                  </a:lnTo>
                  <a:cubicBezTo>
                    <a:pt x="f23" y="f24"/>
                    <a:pt x="f25" y="f26"/>
                    <a:pt x="f25" y="f27"/>
                  </a:cubicBezTo>
                  <a:cubicBezTo>
                    <a:pt x="f25" y="f28"/>
                    <a:pt x="f29" y="f30"/>
                    <a:pt x="f29" y="f31"/>
                  </a:cubicBezTo>
                  <a:lnTo>
                    <a:pt x="f13" y="f31"/>
                  </a:lnTo>
                  <a:cubicBezTo>
                    <a:pt x="f14" y="f31"/>
                    <a:pt x="f15" y="f32"/>
                    <a:pt x="f15" y="f33"/>
                  </a:cubicBezTo>
                  <a:lnTo>
                    <a:pt x="f15" y="f34"/>
                  </a:lnTo>
                  <a:cubicBezTo>
                    <a:pt x="f15" y="f35"/>
                    <a:pt x="f14" y="f36"/>
                    <a:pt x="f13" y="f36"/>
                  </a:cubicBezTo>
                  <a:lnTo>
                    <a:pt x="f22" y="f36"/>
                  </a:lnTo>
                  <a:cubicBezTo>
                    <a:pt x="f37" y="f38"/>
                    <a:pt x="f39" y="f20"/>
                    <a:pt x="f40" y="f20"/>
                  </a:cubicBezTo>
                  <a:cubicBezTo>
                    <a:pt x="f41" y="f20"/>
                    <a:pt x="f42" y="f43"/>
                    <a:pt x="f44" y="f43"/>
                  </a:cubicBezTo>
                  <a:lnTo>
                    <a:pt x="f44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1" name="Google Shape;10487;p74">
              <a:extLst>
                <a:ext uri="{FF2B5EF4-FFF2-40B4-BE49-F238E27FC236}">
                  <a16:creationId xmlns:a16="http://schemas.microsoft.com/office/drawing/2014/main" id="{4EF257DE-2F03-E6FA-734B-C7F6B531F8EC}"/>
                </a:ext>
              </a:extLst>
            </p:cNvPr>
            <p:cNvSpPr/>
            <p:nvPr/>
          </p:nvSpPr>
          <p:spPr>
            <a:xfrm>
              <a:off x="7968118" y="3629445"/>
              <a:ext cx="80732" cy="225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648"/>
                <a:gd name="f4" fmla="val 694"/>
                <a:gd name="f5" fmla="val 1"/>
                <a:gd name="f6" fmla="val 2301"/>
                <a:gd name="f7" fmla="val 2364"/>
                <a:gd name="f8" fmla="val 473"/>
                <a:gd name="f9" fmla="val 2490"/>
                <a:gd name="f10" fmla="val 221"/>
                <a:gd name="f11" fmla="val 2647"/>
                <a:gd name="f12" fmla="*/ f0 1 2648"/>
                <a:gd name="f13" fmla="*/ f1 1 694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648"/>
                <a:gd name="f20" fmla="*/ f17 1 694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648" h="694">
                  <a:moveTo>
                    <a:pt x="f5" y="f5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2" name="Google Shape;10488;p74">
              <a:extLst>
                <a:ext uri="{FF2B5EF4-FFF2-40B4-BE49-F238E27FC236}">
                  <a16:creationId xmlns:a16="http://schemas.microsoft.com/office/drawing/2014/main" id="{998AA945-A84E-4F64-08B1-5CC8FB4D1446}"/>
                </a:ext>
              </a:extLst>
            </p:cNvPr>
            <p:cNvSpPr/>
            <p:nvPr/>
          </p:nvSpPr>
          <p:spPr>
            <a:xfrm>
              <a:off x="7861508" y="3405280"/>
              <a:ext cx="275691" cy="6657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043"/>
                <a:gd name="f4" fmla="val 2049"/>
                <a:gd name="f5" fmla="val 1072"/>
                <a:gd name="f6" fmla="val 473"/>
                <a:gd name="f7" fmla="val 32"/>
                <a:gd name="f8" fmla="val 1040"/>
                <a:gd name="f9" fmla="val 1"/>
                <a:gd name="f10" fmla="val 1576"/>
                <a:gd name="f11" fmla="val 2048"/>
                <a:gd name="f12" fmla="val 8475"/>
                <a:gd name="f13" fmla="val 8034"/>
                <a:gd name="f14" fmla="val 441"/>
                <a:gd name="f15" fmla="val 8507"/>
                <a:gd name="f16" fmla="*/ f0 1 9043"/>
                <a:gd name="f17" fmla="*/ f1 1 204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9043"/>
                <a:gd name="f24" fmla="*/ f21 1 204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9043" h="2049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cubicBezTo>
                    <a:pt x="f9" y="f10"/>
                    <a:pt x="f6" y="f11"/>
                    <a:pt x="f5" y="f11"/>
                  </a:cubicBezTo>
                  <a:lnTo>
                    <a:pt x="f3" y="f11"/>
                  </a:lnTo>
                  <a:cubicBezTo>
                    <a:pt x="f12" y="f11"/>
                    <a:pt x="f13" y="f10"/>
                    <a:pt x="f13" y="f8"/>
                  </a:cubicBezTo>
                  <a:cubicBezTo>
                    <a:pt x="f13" y="f14"/>
                    <a:pt x="f15" y="f2"/>
                    <a:pt x="f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03" name="Google Shape;10497;p74">
            <a:extLst>
              <a:ext uri="{FF2B5EF4-FFF2-40B4-BE49-F238E27FC236}">
                <a16:creationId xmlns:a16="http://schemas.microsoft.com/office/drawing/2014/main" id="{AC160BB2-889D-120C-5979-40B279FA92CD}"/>
              </a:ext>
            </a:extLst>
          </p:cNvPr>
          <p:cNvGrpSpPr/>
          <p:nvPr/>
        </p:nvGrpSpPr>
        <p:grpSpPr>
          <a:xfrm>
            <a:off x="6385349" y="2238480"/>
            <a:ext cx="472799" cy="502554"/>
            <a:chOff x="7780583" y="1954575"/>
            <a:chExt cx="472799" cy="502554"/>
          </a:xfrm>
          <a:solidFill>
            <a:schemeClr val="bg2"/>
          </a:solidFill>
        </p:grpSpPr>
        <p:sp>
          <p:nvSpPr>
            <p:cNvPr id="204" name="Google Shape;10498;p74">
              <a:extLst>
                <a:ext uri="{FF2B5EF4-FFF2-40B4-BE49-F238E27FC236}">
                  <a16:creationId xmlns:a16="http://schemas.microsoft.com/office/drawing/2014/main" id="{53C15946-A698-EC76-08D6-52CC26FB871C}"/>
                </a:ext>
              </a:extLst>
            </p:cNvPr>
            <p:cNvSpPr/>
            <p:nvPr/>
          </p:nvSpPr>
          <p:spPr>
            <a:xfrm>
              <a:off x="7946117" y="1954575"/>
              <a:ext cx="137955" cy="1470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1733"/>
                <a:gd name="f5" fmla="val 788"/>
                <a:gd name="f6" fmla="val 2678"/>
                <a:gd name="f7" fmla="*/ f0 1 3466"/>
                <a:gd name="f8" fmla="*/ f1 1 3466"/>
                <a:gd name="f9" fmla="val f2"/>
                <a:gd name="f10" fmla="val f3"/>
                <a:gd name="f11" fmla="+- f10 0 f9"/>
                <a:gd name="f12" fmla="*/ f11 1 3466"/>
                <a:gd name="f13" fmla="*/ f9 1 f12"/>
                <a:gd name="f14" fmla="*/ f10 1 f12"/>
                <a:gd name="f15" fmla="*/ f13 f7 1"/>
                <a:gd name="f16" fmla="*/ f14 f7 1"/>
                <a:gd name="f17" fmla="*/ f14 f8 1"/>
                <a:gd name="f18" fmla="*/ f13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3466" h="3466">
                  <a:moveTo>
                    <a:pt x="f4" y="f2"/>
                  </a:moveTo>
                  <a:cubicBezTo>
                    <a:pt x="f5" y="f2"/>
                    <a:pt x="f2" y="f5"/>
                    <a:pt x="f2" y="f4"/>
                  </a:cubicBezTo>
                  <a:cubicBezTo>
                    <a:pt x="f2" y="f6"/>
                    <a:pt x="f5" y="f3"/>
                    <a:pt x="f4" y="f3"/>
                  </a:cubicBezTo>
                  <a:cubicBezTo>
                    <a:pt x="f6" y="f3"/>
                    <a:pt x="f3" y="f6"/>
                    <a:pt x="f3" y="f4"/>
                  </a:cubicBezTo>
                  <a:cubicBezTo>
                    <a:pt x="f3" y="f5"/>
                    <a:pt x="f6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5" name="Google Shape;10499;p74">
              <a:extLst>
                <a:ext uri="{FF2B5EF4-FFF2-40B4-BE49-F238E27FC236}">
                  <a16:creationId xmlns:a16="http://schemas.microsoft.com/office/drawing/2014/main" id="{5C7F5D0A-97F6-4B2F-2A0C-693E1A2CD135}"/>
                </a:ext>
              </a:extLst>
            </p:cNvPr>
            <p:cNvSpPr/>
            <p:nvPr/>
          </p:nvSpPr>
          <p:spPr>
            <a:xfrm>
              <a:off x="7780583" y="2248591"/>
              <a:ext cx="472799" cy="20853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879"/>
                <a:gd name="f4" fmla="val 4916"/>
                <a:gd name="f5" fmla="val 694"/>
                <a:gd name="f6" fmla="val 316"/>
                <a:gd name="f7" fmla="val 1"/>
                <a:gd name="f8" fmla="val 315"/>
                <a:gd name="f9" fmla="val 693"/>
                <a:gd name="f10" fmla="val 1103"/>
                <a:gd name="f11" fmla="val 1418"/>
                <a:gd name="f12" fmla="val 4569"/>
                <a:gd name="f13" fmla="val 4758"/>
                <a:gd name="f14" fmla="val 851"/>
                <a:gd name="f15" fmla="val 4915"/>
                <a:gd name="f16" fmla="val 1040"/>
                <a:gd name="f17" fmla="val 10807"/>
                <a:gd name="f18" fmla="val 11028"/>
                <a:gd name="f19" fmla="val 11185"/>
                <a:gd name="f20" fmla="val 11563"/>
                <a:gd name="f21" fmla="val 11878"/>
                <a:gd name="f22" fmla="val 11815"/>
                <a:gd name="f23" fmla="val 11500"/>
                <a:gd name="f24" fmla="val 11122"/>
                <a:gd name="f25" fmla="*/ f0 1 11879"/>
                <a:gd name="f26" fmla="*/ f1 1 4916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11879"/>
                <a:gd name="f33" fmla="*/ f30 1 4916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11879" h="4916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6" y="f11"/>
                    <a:pt x="f5" y="f11"/>
                  </a:cubicBezTo>
                  <a:lnTo>
                    <a:pt x="f5" y="f12"/>
                  </a:lnTo>
                  <a:cubicBezTo>
                    <a:pt x="f5" y="f13"/>
                    <a:pt x="f14" y="f15"/>
                    <a:pt x="f16" y="f15"/>
                  </a:cubicBezTo>
                  <a:lnTo>
                    <a:pt x="f17" y="f15"/>
                  </a:lnTo>
                  <a:cubicBezTo>
                    <a:pt x="f18" y="f15"/>
                    <a:pt x="f19" y="f13"/>
                    <a:pt x="f19" y="f12"/>
                  </a:cubicBezTo>
                  <a:lnTo>
                    <a:pt x="f19" y="f11"/>
                  </a:lnTo>
                  <a:cubicBezTo>
                    <a:pt x="f20" y="f11"/>
                    <a:pt x="f21" y="f10"/>
                    <a:pt x="f21" y="f9"/>
                  </a:cubicBezTo>
                  <a:cubicBezTo>
                    <a:pt x="f22" y="f8"/>
                    <a:pt x="f23" y="f2"/>
                    <a:pt x="f2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6" name="Google Shape;10500;p74">
              <a:extLst>
                <a:ext uri="{FF2B5EF4-FFF2-40B4-BE49-F238E27FC236}">
                  <a16:creationId xmlns:a16="http://schemas.microsoft.com/office/drawing/2014/main" id="{F960391C-CB70-A6B6-FCB8-88E9F4F50E8D}"/>
                </a:ext>
              </a:extLst>
            </p:cNvPr>
            <p:cNvSpPr/>
            <p:nvPr/>
          </p:nvSpPr>
          <p:spPr>
            <a:xfrm>
              <a:off x="8102864" y="2014734"/>
              <a:ext cx="119164" cy="2058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94"/>
                <a:gd name="f4" fmla="val 4852"/>
                <a:gd name="f5" fmla="val 190"/>
                <a:gd name="f6" fmla="val 126"/>
                <a:gd name="f7" fmla="val 253"/>
                <a:gd name="f8" fmla="val 221"/>
                <a:gd name="f9" fmla="val 347"/>
                <a:gd name="f10" fmla="val 693"/>
                <a:gd name="f11" fmla="val 158"/>
                <a:gd name="f12" fmla="val 1071"/>
                <a:gd name="f13" fmla="val 1"/>
                <a:gd name="f14" fmla="val 1386"/>
                <a:gd name="f15" fmla="val 977"/>
                <a:gd name="f16" fmla="val 2079"/>
                <a:gd name="f17" fmla="val 1607"/>
                <a:gd name="f18" fmla="val 3182"/>
                <a:gd name="f19" fmla="val 4474"/>
                <a:gd name="f20" fmla="val 2489"/>
                <a:gd name="f21" fmla="val 756"/>
                <a:gd name="f22" fmla="val 2363"/>
                <a:gd name="f23" fmla="val 315"/>
                <a:gd name="f24" fmla="val 1922"/>
                <a:gd name="f25" fmla="val 1450"/>
                <a:gd name="f26" fmla="*/ f0 1 2994"/>
                <a:gd name="f27" fmla="*/ f1 1 4852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2994"/>
                <a:gd name="f34" fmla="*/ f31 1 4852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2994" h="4852">
                  <a:moveTo>
                    <a:pt x="f5" y="f2"/>
                  </a:moveTo>
                  <a:cubicBezTo>
                    <a:pt x="f5" y="f6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cubicBezTo>
                    <a:pt x="f15" y="f16"/>
                    <a:pt x="f17" y="f18"/>
                    <a:pt x="f17" y="f19"/>
                  </a:cubicBezTo>
                  <a:lnTo>
                    <a:pt x="f17" y="f4"/>
                  </a:lnTo>
                  <a:lnTo>
                    <a:pt x="f3" y="f4"/>
                  </a:lnTo>
                  <a:lnTo>
                    <a:pt x="f20" y="f21"/>
                  </a:lnTo>
                  <a:cubicBezTo>
                    <a:pt x="f22" y="f23"/>
                    <a:pt x="f24" y="f2"/>
                    <a:pt x="f2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7" name="Google Shape;10501;p74">
              <a:extLst>
                <a:ext uri="{FF2B5EF4-FFF2-40B4-BE49-F238E27FC236}">
                  <a16:creationId xmlns:a16="http://schemas.microsoft.com/office/drawing/2014/main" id="{D751BD0B-5BE8-3330-8ED8-6BD4A9CFF33B}"/>
                </a:ext>
              </a:extLst>
            </p:cNvPr>
            <p:cNvSpPr/>
            <p:nvPr/>
          </p:nvSpPr>
          <p:spPr>
            <a:xfrm>
              <a:off x="7808171" y="2014734"/>
              <a:ext cx="119164" cy="2058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994"/>
                <a:gd name="f4" fmla="val 4852"/>
                <a:gd name="f5" fmla="val 1545"/>
                <a:gd name="f6" fmla="val 1072"/>
                <a:gd name="f7" fmla="val 663"/>
                <a:gd name="f8" fmla="val 315"/>
                <a:gd name="f9" fmla="val 505"/>
                <a:gd name="f10" fmla="val 788"/>
                <a:gd name="f11" fmla="val 1"/>
                <a:gd name="f12" fmla="val 1356"/>
                <a:gd name="f13" fmla="val 4474"/>
                <a:gd name="f14" fmla="val 1387"/>
                <a:gd name="f15" fmla="val 3182"/>
                <a:gd name="f16" fmla="val 2017"/>
                <a:gd name="f17" fmla="val 2048"/>
                <a:gd name="f18" fmla="val 1386"/>
                <a:gd name="f19" fmla="val 2836"/>
                <a:gd name="f20" fmla="val 1071"/>
                <a:gd name="f21" fmla="val 2773"/>
                <a:gd name="f22" fmla="val 693"/>
                <a:gd name="f23" fmla="val 347"/>
                <a:gd name="f24" fmla="val 221"/>
                <a:gd name="f25" fmla="val 95"/>
                <a:gd name="f26" fmla="val 2805"/>
                <a:gd name="f27" fmla="*/ f0 1 2994"/>
                <a:gd name="f28" fmla="*/ f1 1 4852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994"/>
                <a:gd name="f35" fmla="*/ f32 1 4852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994" h="485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4"/>
                  </a:lnTo>
                  <a:lnTo>
                    <a:pt x="f12" y="f4"/>
                  </a:lnTo>
                  <a:lnTo>
                    <a:pt x="f12" y="f13"/>
                  </a:lnTo>
                  <a:lnTo>
                    <a:pt x="f14" y="f13"/>
                  </a:lnTo>
                  <a:cubicBezTo>
                    <a:pt x="f14" y="f15"/>
                    <a:pt x="f16" y="f17"/>
                    <a:pt x="f3" y="f18"/>
                  </a:cubicBezTo>
                  <a:cubicBezTo>
                    <a:pt x="f19" y="f20"/>
                    <a:pt x="f21" y="f22"/>
                    <a:pt x="f21" y="f23"/>
                  </a:cubicBezTo>
                  <a:cubicBezTo>
                    <a:pt x="f21" y="f24"/>
                    <a:pt x="f21" y="f25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8" name="Google Shape;10502;p74">
              <a:extLst>
                <a:ext uri="{FF2B5EF4-FFF2-40B4-BE49-F238E27FC236}">
                  <a16:creationId xmlns:a16="http://schemas.microsoft.com/office/drawing/2014/main" id="{F9388DEC-1DE1-34F1-B494-196D038D9552}"/>
                </a:ext>
              </a:extLst>
            </p:cNvPr>
            <p:cNvSpPr/>
            <p:nvPr/>
          </p:nvSpPr>
          <p:spPr>
            <a:xfrm>
              <a:off x="8026365" y="2096216"/>
              <a:ext cx="112919" cy="1203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37"/>
                <a:gd name="f4" fmla="val 1482"/>
                <a:gd name="f5" fmla="val 1"/>
                <a:gd name="f6" fmla="val 1450"/>
                <a:gd name="f7" fmla="val 32"/>
                <a:gd name="f8" fmla="val 1418"/>
                <a:gd name="f9" fmla="val 64"/>
                <a:gd name="f10" fmla="val 1324"/>
                <a:gd name="f11" fmla="val 127"/>
                <a:gd name="f12" fmla="val 190"/>
                <a:gd name="f13" fmla="val 1292"/>
                <a:gd name="f14" fmla="val 253"/>
                <a:gd name="f15" fmla="val 1261"/>
                <a:gd name="f16" fmla="val 284"/>
                <a:gd name="f17" fmla="val 1923"/>
                <a:gd name="f18" fmla="val 2836"/>
                <a:gd name="f19" fmla="val 2742"/>
                <a:gd name="f20" fmla="val 2553"/>
                <a:gd name="f21" fmla="val 1513"/>
                <a:gd name="f22" fmla="val 2332"/>
                <a:gd name="f23" fmla="val 599"/>
                <a:gd name="f24" fmla="*/ f0 1 2837"/>
                <a:gd name="f25" fmla="*/ f1 1 2837"/>
                <a:gd name="f26" fmla="val f2"/>
                <a:gd name="f27" fmla="val f3"/>
                <a:gd name="f28" fmla="+- f27 0 f26"/>
                <a:gd name="f29" fmla="*/ f28 1 2837"/>
                <a:gd name="f30" fmla="*/ f26 1 f29"/>
                <a:gd name="f31" fmla="*/ f27 1 f29"/>
                <a:gd name="f32" fmla="*/ f30 f24 1"/>
                <a:gd name="f33" fmla="*/ f31 f24 1"/>
                <a:gd name="f34" fmla="*/ f31 f25 1"/>
                <a:gd name="f35" fmla="*/ f30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837" h="2837">
                  <a:moveTo>
                    <a:pt x="f4" y="f5"/>
                  </a:moveTo>
                  <a:cubicBezTo>
                    <a:pt x="f6" y="f7"/>
                    <a:pt x="f8" y="f9"/>
                    <a:pt x="f10" y="f11"/>
                  </a:cubicBezTo>
                  <a:cubicBezTo>
                    <a:pt x="f10" y="f12"/>
                    <a:pt x="f13" y="f14"/>
                    <a:pt x="f15" y="f16"/>
                  </a:cubicBezTo>
                  <a:lnTo>
                    <a:pt x="f5" y="f17"/>
                  </a:lnTo>
                  <a:lnTo>
                    <a:pt x="f5" y="f18"/>
                  </a:lnTo>
                  <a:lnTo>
                    <a:pt x="f19" y="f18"/>
                  </a:lnTo>
                  <a:lnTo>
                    <a:pt x="f19" y="f20"/>
                  </a:lnTo>
                  <a:lnTo>
                    <a:pt x="f18" y="f20"/>
                  </a:lnTo>
                  <a:cubicBezTo>
                    <a:pt x="f18" y="f21"/>
                    <a:pt x="f22" y="f23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9" name="Google Shape;10503;p74">
              <a:extLst>
                <a:ext uri="{FF2B5EF4-FFF2-40B4-BE49-F238E27FC236}">
                  <a16:creationId xmlns:a16="http://schemas.microsoft.com/office/drawing/2014/main" id="{5BC290F8-AC4A-7BF7-E255-09F221B34749}"/>
                </a:ext>
              </a:extLst>
            </p:cNvPr>
            <p:cNvSpPr/>
            <p:nvPr/>
          </p:nvSpPr>
          <p:spPr>
            <a:xfrm>
              <a:off x="7888446" y="2097578"/>
              <a:ext cx="112873" cy="1243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36"/>
                <a:gd name="f4" fmla="val 2931"/>
                <a:gd name="f5" fmla="val 1323"/>
                <a:gd name="f6" fmla="val 536"/>
                <a:gd name="f7" fmla="val 567"/>
                <a:gd name="f8" fmla="val 1513"/>
                <a:gd name="f9" fmla="val 2584"/>
                <a:gd name="f10" fmla="val 2930"/>
                <a:gd name="f11" fmla="val 2741"/>
                <a:gd name="f12" fmla="val 1922"/>
                <a:gd name="f13" fmla="val 1575"/>
                <a:gd name="f14" fmla="val 284"/>
                <a:gd name="f15" fmla="val 1512"/>
                <a:gd name="f16" fmla="val 252"/>
                <a:gd name="f17" fmla="val 158"/>
                <a:gd name="f18" fmla="val 1481"/>
                <a:gd name="f19" fmla="val 126"/>
                <a:gd name="f20" fmla="val 1449"/>
                <a:gd name="f21" fmla="val 95"/>
                <a:gd name="f22" fmla="val 1355"/>
                <a:gd name="f23" fmla="val 63"/>
                <a:gd name="f24" fmla="*/ f0 1 2836"/>
                <a:gd name="f25" fmla="*/ f1 1 2931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2836"/>
                <a:gd name="f32" fmla="*/ f29 1 2931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2836" h="2931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lnTo>
                    <a:pt x="f2" y="f10"/>
                  </a:lnTo>
                  <a:lnTo>
                    <a:pt x="f11" y="f10"/>
                  </a:lnTo>
                  <a:lnTo>
                    <a:pt x="f11" y="f12"/>
                  </a:lnTo>
                  <a:lnTo>
                    <a:pt x="f3" y="f12"/>
                  </a:lnTo>
                  <a:lnTo>
                    <a:pt x="f13" y="f14"/>
                  </a:lnTo>
                  <a:cubicBezTo>
                    <a:pt x="f15" y="f16"/>
                    <a:pt x="f15" y="f17"/>
                    <a:pt x="f18" y="f19"/>
                  </a:cubicBezTo>
                  <a:cubicBezTo>
                    <a:pt x="f20" y="f21"/>
                    <a:pt x="f22" y="f23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10" name="Google Shape;10234;p74">
            <a:extLst>
              <a:ext uri="{FF2B5EF4-FFF2-40B4-BE49-F238E27FC236}">
                <a16:creationId xmlns:a16="http://schemas.microsoft.com/office/drawing/2014/main" id="{EE84099E-1C02-1BBB-8C7D-C2F6BD98C026}"/>
              </a:ext>
            </a:extLst>
          </p:cNvPr>
          <p:cNvGrpSpPr/>
          <p:nvPr/>
        </p:nvGrpSpPr>
        <p:grpSpPr>
          <a:xfrm>
            <a:off x="2391707" y="2274645"/>
            <a:ext cx="470294" cy="502554"/>
            <a:chOff x="3786941" y="1990740"/>
            <a:chExt cx="470294" cy="502554"/>
          </a:xfrm>
          <a:solidFill>
            <a:schemeClr val="bg2"/>
          </a:solidFill>
        </p:grpSpPr>
        <p:sp>
          <p:nvSpPr>
            <p:cNvPr id="211" name="Google Shape;10235;p74">
              <a:extLst>
                <a:ext uri="{FF2B5EF4-FFF2-40B4-BE49-F238E27FC236}">
                  <a16:creationId xmlns:a16="http://schemas.microsoft.com/office/drawing/2014/main" id="{3B8307B6-F1F4-092D-92B8-5244099A1596}"/>
                </a:ext>
              </a:extLst>
            </p:cNvPr>
            <p:cNvSpPr/>
            <p:nvPr/>
          </p:nvSpPr>
          <p:spPr>
            <a:xfrm>
              <a:off x="3993870" y="2255358"/>
              <a:ext cx="56436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8"/>
                <a:gd name="f4" fmla="val 1419"/>
                <a:gd name="f5" fmla="val 725"/>
                <a:gd name="f6" fmla="val 1"/>
                <a:gd name="f7" fmla="val 315"/>
                <a:gd name="f8" fmla="val 316"/>
                <a:gd name="f9" fmla="val 694"/>
                <a:gd name="f10" fmla="val 63"/>
                <a:gd name="f11" fmla="val 1103"/>
                <a:gd name="f12" fmla="*/ f0 1 1418"/>
                <a:gd name="f13" fmla="*/ f1 1 141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418"/>
                <a:gd name="f20" fmla="*/ f17 1 141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418" h="1419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10" y="f11"/>
                    <a:pt x="f7" y="f3"/>
                    <a:pt x="f5" y="f3"/>
                  </a:cubicBezTo>
                  <a:cubicBezTo>
                    <a:pt x="f11" y="f3"/>
                    <a:pt x="f3" y="f11"/>
                    <a:pt x="f3" y="f9"/>
                  </a:cubicBezTo>
                  <a:cubicBezTo>
                    <a:pt x="f3" y="f8"/>
                    <a:pt x="f1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2" name="Google Shape;10236;p74">
              <a:extLst>
                <a:ext uri="{FF2B5EF4-FFF2-40B4-BE49-F238E27FC236}">
                  <a16:creationId xmlns:a16="http://schemas.microsoft.com/office/drawing/2014/main" id="{B3664402-C8E0-CC3D-9E02-37C9066158F5}"/>
                </a:ext>
              </a:extLst>
            </p:cNvPr>
            <p:cNvSpPr/>
            <p:nvPr/>
          </p:nvSpPr>
          <p:spPr>
            <a:xfrm>
              <a:off x="3967526" y="2344905"/>
              <a:ext cx="111639" cy="58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05"/>
                <a:gd name="f4" fmla="val 1387"/>
                <a:gd name="f5" fmla="val 631"/>
                <a:gd name="f6" fmla="val 1"/>
                <a:gd name="f7" fmla="val 630"/>
                <a:gd name="f8" fmla="val 2174"/>
                <a:gd name="f9" fmla="*/ f0 1 2805"/>
                <a:gd name="f10" fmla="*/ f1 1 1387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2805"/>
                <a:gd name="f17" fmla="*/ f14 1 1387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2805" h="1387">
                  <a:moveTo>
                    <a:pt x="f4" y="f2"/>
                  </a:moveTo>
                  <a:cubicBezTo>
                    <a:pt x="f5" y="f2"/>
                    <a:pt x="f6" y="f7"/>
                    <a:pt x="f6" y="f4"/>
                  </a:cubicBezTo>
                  <a:lnTo>
                    <a:pt x="f3" y="f4"/>
                  </a:lnTo>
                  <a:cubicBezTo>
                    <a:pt x="f3" y="f7"/>
                    <a:pt x="f8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3" name="Google Shape;10237;p74">
              <a:extLst>
                <a:ext uri="{FF2B5EF4-FFF2-40B4-BE49-F238E27FC236}">
                  <a16:creationId xmlns:a16="http://schemas.microsoft.com/office/drawing/2014/main" id="{8ADF2233-6F35-4722-C616-C852E6A902CD}"/>
                </a:ext>
              </a:extLst>
            </p:cNvPr>
            <p:cNvSpPr/>
            <p:nvPr/>
          </p:nvSpPr>
          <p:spPr>
            <a:xfrm>
              <a:off x="3898553" y="2197879"/>
              <a:ext cx="249594" cy="29541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71"/>
                <a:gd name="f4" fmla="val 6964"/>
                <a:gd name="f5" fmla="val 3088"/>
                <a:gd name="f6" fmla="val 725"/>
                <a:gd name="f7" fmla="val 3813"/>
                <a:gd name="f8" fmla="val 4506"/>
                <a:gd name="f9" fmla="val 1356"/>
                <a:gd name="f10" fmla="val 2080"/>
                <a:gd name="f11" fmla="val 2458"/>
                <a:gd name="f12" fmla="val 4348"/>
                <a:gd name="f13" fmla="val 2805"/>
                <a:gd name="f14" fmla="val 4096"/>
                <a:gd name="f15" fmla="val 3025"/>
                <a:gd name="f16" fmla="val 4727"/>
                <a:gd name="f17" fmla="val 3372"/>
                <a:gd name="f18" fmla="val 5168"/>
                <a:gd name="f19" fmla="val 4065"/>
                <a:gd name="f20" fmla="val 4853"/>
                <a:gd name="f21" fmla="val 5199"/>
                <a:gd name="f22" fmla="val 5388"/>
                <a:gd name="f23" fmla="val 5010"/>
                <a:gd name="f24" fmla="val 5546"/>
                <a:gd name="f25" fmla="val 4821"/>
                <a:gd name="f26" fmla="val 1293"/>
                <a:gd name="f27" fmla="val 1103"/>
                <a:gd name="f28" fmla="val 946"/>
                <a:gd name="f29" fmla="val 1040"/>
                <a:gd name="f30" fmla="val 1450"/>
                <a:gd name="f31" fmla="val 3403"/>
                <a:gd name="f32" fmla="val 1860"/>
                <a:gd name="f33" fmla="val 1702"/>
                <a:gd name="f34" fmla="val 2332"/>
                <a:gd name="f35" fmla="val 1"/>
                <a:gd name="f36" fmla="val 6617"/>
                <a:gd name="f37" fmla="val 6806"/>
                <a:gd name="f38" fmla="val 158"/>
                <a:gd name="f39" fmla="val 6963"/>
                <a:gd name="f40" fmla="val 347"/>
                <a:gd name="f41" fmla="val 5924"/>
                <a:gd name="f42" fmla="val 6113"/>
                <a:gd name="f43" fmla="val 6270"/>
                <a:gd name="f44" fmla="*/ f0 1 6271"/>
                <a:gd name="f45" fmla="*/ f1 1 6964"/>
                <a:gd name="f46" fmla="val f2"/>
                <a:gd name="f47" fmla="val f3"/>
                <a:gd name="f48" fmla="val f4"/>
                <a:gd name="f49" fmla="+- f48 0 f46"/>
                <a:gd name="f50" fmla="+- f47 0 f46"/>
                <a:gd name="f51" fmla="*/ f50 1 6271"/>
                <a:gd name="f52" fmla="*/ f49 1 6964"/>
                <a:gd name="f53" fmla="*/ f46 1 f51"/>
                <a:gd name="f54" fmla="*/ f47 1 f51"/>
                <a:gd name="f55" fmla="*/ f46 1 f52"/>
                <a:gd name="f56" fmla="*/ f48 1 f52"/>
                <a:gd name="f57" fmla="*/ f53 f44 1"/>
                <a:gd name="f58" fmla="*/ f54 f44 1"/>
                <a:gd name="f59" fmla="*/ f56 f45 1"/>
                <a:gd name="f60" fmla="*/ f55 f4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60" r="f58" b="f59"/>
              <a:pathLst>
                <a:path w="6271" h="696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lnTo>
                    <a:pt x="f18" y="f21"/>
                  </a:lnTo>
                  <a:cubicBezTo>
                    <a:pt x="f18" y="f22"/>
                    <a:pt x="f23" y="f24"/>
                    <a:pt x="f25" y="f24"/>
                  </a:cubicBezTo>
                  <a:lnTo>
                    <a:pt x="f26" y="f24"/>
                  </a:lnTo>
                  <a:cubicBezTo>
                    <a:pt x="f27" y="f24"/>
                    <a:pt x="f28" y="f22"/>
                    <a:pt x="f28" y="f21"/>
                  </a:cubicBezTo>
                  <a:lnTo>
                    <a:pt x="f28" y="f20"/>
                  </a:lnTo>
                  <a:lnTo>
                    <a:pt x="f29" y="f20"/>
                  </a:lnTo>
                  <a:cubicBezTo>
                    <a:pt x="f29" y="f19"/>
                    <a:pt x="f30" y="f31"/>
                    <a:pt x="f10" y="f15"/>
                  </a:cubicBezTo>
                  <a:cubicBezTo>
                    <a:pt x="f32" y="f13"/>
                    <a:pt x="f33" y="f11"/>
                    <a:pt x="f33" y="f10"/>
                  </a:cubicBezTo>
                  <a:cubicBezTo>
                    <a:pt x="f33" y="f9"/>
                    <a:pt x="f34" y="f6"/>
                    <a:pt x="f5" y="f6"/>
                  </a:cubicBezTo>
                  <a:close/>
                  <a:moveTo>
                    <a:pt x="f35" y="f35"/>
                  </a:moveTo>
                  <a:lnTo>
                    <a:pt x="f35" y="f36"/>
                  </a:lnTo>
                  <a:cubicBezTo>
                    <a:pt x="f35" y="f37"/>
                    <a:pt x="f38" y="f39"/>
                    <a:pt x="f40" y="f39"/>
                  </a:cubicBezTo>
                  <a:lnTo>
                    <a:pt x="f41" y="f39"/>
                  </a:lnTo>
                  <a:cubicBezTo>
                    <a:pt x="f42" y="f39"/>
                    <a:pt x="f43" y="f37"/>
                    <a:pt x="f43" y="f36"/>
                  </a:cubicBezTo>
                  <a:lnTo>
                    <a:pt x="f43" y="f3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4" name="Google Shape;10238;p74">
              <a:extLst>
                <a:ext uri="{FF2B5EF4-FFF2-40B4-BE49-F238E27FC236}">
                  <a16:creationId xmlns:a16="http://schemas.microsoft.com/office/drawing/2014/main" id="{70F3671E-076E-12D9-C9C0-82E7EA7FAD88}"/>
                </a:ext>
              </a:extLst>
            </p:cNvPr>
            <p:cNvSpPr/>
            <p:nvPr/>
          </p:nvSpPr>
          <p:spPr>
            <a:xfrm>
              <a:off x="3870966" y="1990740"/>
              <a:ext cx="304760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57"/>
                <a:gd name="f4" fmla="val 1419"/>
                <a:gd name="f5" fmla="val 347"/>
                <a:gd name="f6" fmla="val 1"/>
                <a:gd name="f7" fmla="val 158"/>
                <a:gd name="f8" fmla="val 1418"/>
                <a:gd name="f9" fmla="val 7625"/>
                <a:gd name="f10" fmla="val 7656"/>
                <a:gd name="f11" fmla="val 7499"/>
                <a:gd name="f12" fmla="val 7310"/>
                <a:gd name="f13" fmla="*/ f0 1 7657"/>
                <a:gd name="f14" fmla="*/ f1 1 1419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7657"/>
                <a:gd name="f21" fmla="*/ f18 1 1419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7657" h="1419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lnTo>
                    <a:pt x="f6" y="f8"/>
                  </a:lnTo>
                  <a:lnTo>
                    <a:pt x="f9" y="f8"/>
                  </a:lnTo>
                  <a:lnTo>
                    <a:pt x="f9" y="f5"/>
                  </a:lnTo>
                  <a:lnTo>
                    <a:pt x="f10" y="f5"/>
                  </a:lnTo>
                  <a:cubicBezTo>
                    <a:pt x="f10" y="f7"/>
                    <a:pt x="f11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5" name="Google Shape;10239;p74">
              <a:extLst>
                <a:ext uri="{FF2B5EF4-FFF2-40B4-BE49-F238E27FC236}">
                  <a16:creationId xmlns:a16="http://schemas.microsoft.com/office/drawing/2014/main" id="{DBD62C27-AA7F-C2AD-9DEF-D7AC247BE7E5}"/>
                </a:ext>
              </a:extLst>
            </p:cNvPr>
            <p:cNvSpPr/>
            <p:nvPr/>
          </p:nvSpPr>
          <p:spPr>
            <a:xfrm>
              <a:off x="3786941" y="2081604"/>
              <a:ext cx="470294" cy="2339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816"/>
                <a:gd name="f4" fmla="val 5515"/>
                <a:gd name="f5" fmla="val 10082"/>
                <a:gd name="f6" fmla="val 662"/>
                <a:gd name="f7" fmla="val 10303"/>
                <a:gd name="f8" fmla="val 10461"/>
                <a:gd name="f9" fmla="val 820"/>
                <a:gd name="f10" fmla="val 1009"/>
                <a:gd name="f11" fmla="val 1198"/>
                <a:gd name="f12" fmla="val 1356"/>
                <a:gd name="f13" fmla="val 9893"/>
                <a:gd name="f14" fmla="val 9736"/>
                <a:gd name="f15" fmla="val 9767"/>
                <a:gd name="f16" fmla="val 1041"/>
                <a:gd name="f17" fmla="val 1"/>
                <a:gd name="f18" fmla="val 442"/>
                <a:gd name="f19" fmla="val 4475"/>
                <a:gd name="f20" fmla="val 5073"/>
                <a:gd name="f21" fmla="val 473"/>
                <a:gd name="f22" fmla="val 5514"/>
                <a:gd name="f23" fmla="val 2112"/>
                <a:gd name="f24" fmla="val 2395"/>
                <a:gd name="f25" fmla="val 2206"/>
                <a:gd name="f26" fmla="val 2269"/>
                <a:gd name="f27" fmla="val 2049"/>
                <a:gd name="f28" fmla="val 2458"/>
                <a:gd name="f29" fmla="val 9421"/>
                <a:gd name="f30" fmla="val 9610"/>
                <a:gd name="f31" fmla="val 10807"/>
                <a:gd name="f32" fmla="val 11406"/>
                <a:gd name="f33" fmla="val 11815"/>
                <a:gd name="f34" fmla="val 5042"/>
                <a:gd name="f35" fmla="val 410"/>
                <a:gd name="f36" fmla="val 11343"/>
                <a:gd name="f37" fmla="*/ f0 1 11816"/>
                <a:gd name="f38" fmla="*/ f1 1 5515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11816"/>
                <a:gd name="f45" fmla="*/ f42 1 5515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11816" h="551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5" y="f9"/>
                    <a:pt x="f13" y="f6"/>
                    <a:pt x="f5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7" y="f18"/>
                    <a:pt x="f17" y="f10"/>
                  </a:cubicBezTo>
                  <a:lnTo>
                    <a:pt x="f17" y="f19"/>
                  </a:lnTo>
                  <a:cubicBezTo>
                    <a:pt x="f17" y="f20"/>
                    <a:pt x="f21" y="f22"/>
                    <a:pt x="f16" y="f22"/>
                  </a:cubicBezTo>
                  <a:lnTo>
                    <a:pt x="f23" y="f22"/>
                  </a:lnTo>
                  <a:lnTo>
                    <a:pt x="f23" y="f24"/>
                  </a:lnTo>
                  <a:cubicBezTo>
                    <a:pt x="f23" y="f25"/>
                    <a:pt x="f26" y="f27"/>
                    <a:pt x="f28" y="f27"/>
                  </a:cubicBezTo>
                  <a:lnTo>
                    <a:pt x="f29" y="f27"/>
                  </a:lnTo>
                  <a:cubicBezTo>
                    <a:pt x="f30" y="f27"/>
                    <a:pt x="f15" y="f25"/>
                    <a:pt x="f15" y="f24"/>
                  </a:cubicBezTo>
                  <a:lnTo>
                    <a:pt x="f15" y="f22"/>
                  </a:lnTo>
                  <a:lnTo>
                    <a:pt x="f31" y="f22"/>
                  </a:lnTo>
                  <a:cubicBezTo>
                    <a:pt x="f32" y="f22"/>
                    <a:pt x="f33" y="f34"/>
                    <a:pt x="f33" y="f19"/>
                  </a:cubicBezTo>
                  <a:lnTo>
                    <a:pt x="f33" y="f10"/>
                  </a:lnTo>
                  <a:cubicBezTo>
                    <a:pt x="f33" y="f35"/>
                    <a:pt x="f36" y="f17"/>
                    <a:pt x="f31" y="f1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16" name="Google Shape;10251;p74">
            <a:extLst>
              <a:ext uri="{FF2B5EF4-FFF2-40B4-BE49-F238E27FC236}">
                <a16:creationId xmlns:a16="http://schemas.microsoft.com/office/drawing/2014/main" id="{D1946011-13FB-B513-990A-845A43E882DE}"/>
              </a:ext>
            </a:extLst>
          </p:cNvPr>
          <p:cNvGrpSpPr/>
          <p:nvPr/>
        </p:nvGrpSpPr>
        <p:grpSpPr>
          <a:xfrm>
            <a:off x="5730153" y="2278814"/>
            <a:ext cx="304760" cy="502545"/>
            <a:chOff x="7125388" y="1994909"/>
            <a:chExt cx="304760" cy="502545"/>
          </a:xfrm>
          <a:solidFill>
            <a:schemeClr val="bg2"/>
          </a:solidFill>
        </p:grpSpPr>
        <p:sp>
          <p:nvSpPr>
            <p:cNvPr id="217" name="Google Shape;10252;p74">
              <a:extLst>
                <a:ext uri="{FF2B5EF4-FFF2-40B4-BE49-F238E27FC236}">
                  <a16:creationId xmlns:a16="http://schemas.microsoft.com/office/drawing/2014/main" id="{EAA942B2-26C6-0F32-8384-B019C41A0955}"/>
                </a:ext>
              </a:extLst>
            </p:cNvPr>
            <p:cNvSpPr/>
            <p:nvPr/>
          </p:nvSpPr>
          <p:spPr>
            <a:xfrm>
              <a:off x="7292193" y="2266184"/>
              <a:ext cx="109097" cy="14303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1"/>
                <a:gd name="f4" fmla="val 3372"/>
                <a:gd name="f5" fmla="val 1670"/>
                <a:gd name="f6" fmla="val 1"/>
                <a:gd name="f7" fmla="val 1166"/>
                <a:gd name="f8" fmla="val 316"/>
                <a:gd name="f9" fmla="val 599"/>
                <a:gd name="f10" fmla="val 505"/>
                <a:gd name="f11" fmla="val 568"/>
                <a:gd name="f12" fmla="val 1482"/>
                <a:gd name="f13" fmla="val 1890"/>
                <a:gd name="f14" fmla="val 3340"/>
                <a:gd name="f15" fmla="val 2301"/>
                <a:gd name="f16" fmla="val 1356"/>
                <a:gd name="f17" fmla="val 2300"/>
                <a:gd name="f18" fmla="val 536"/>
                <a:gd name="f19" fmla="*/ f0 1 2741"/>
                <a:gd name="f20" fmla="*/ f1 1 3372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741"/>
                <a:gd name="f27" fmla="*/ f24 1 3372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741" h="3372">
                  <a:moveTo>
                    <a:pt x="f5" y="f6"/>
                  </a:moveTo>
                  <a:cubicBezTo>
                    <a:pt x="f7" y="f8"/>
                    <a:pt x="f9" y="f10"/>
                    <a:pt x="f2" y="f11"/>
                  </a:cubicBezTo>
                  <a:lnTo>
                    <a:pt x="f2" y="f12"/>
                  </a:lnTo>
                  <a:lnTo>
                    <a:pt x="f13" y="f4"/>
                  </a:lnTo>
                  <a:lnTo>
                    <a:pt x="f3" y="f4"/>
                  </a:lnTo>
                  <a:lnTo>
                    <a:pt x="f3" y="f14"/>
                  </a:lnTo>
                  <a:lnTo>
                    <a:pt x="f3" y="f15"/>
                  </a:lnTo>
                  <a:cubicBezTo>
                    <a:pt x="f3" y="f16"/>
                    <a:pt x="f17" y="f18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8" name="Google Shape;10253;p74">
              <a:extLst>
                <a:ext uri="{FF2B5EF4-FFF2-40B4-BE49-F238E27FC236}">
                  <a16:creationId xmlns:a16="http://schemas.microsoft.com/office/drawing/2014/main" id="{2E42E83F-07C0-D34E-E808-D61508217EAC}"/>
                </a:ext>
              </a:extLst>
            </p:cNvPr>
            <p:cNvSpPr/>
            <p:nvPr/>
          </p:nvSpPr>
          <p:spPr>
            <a:xfrm>
              <a:off x="7226960" y="2355732"/>
              <a:ext cx="99102" cy="52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490"/>
                <a:gd name="f4" fmla="val 1230"/>
                <a:gd name="f5" fmla="val 1229"/>
                <a:gd name="f6" fmla="val 1"/>
                <a:gd name="f7" fmla="*/ f0 1 2490"/>
                <a:gd name="f8" fmla="*/ f1 1 1230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490"/>
                <a:gd name="f15" fmla="*/ f12 1 1230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490" h="1230">
                  <a:moveTo>
                    <a:pt x="f5" y="f6"/>
                  </a:moveTo>
                  <a:lnTo>
                    <a:pt x="f6" y="f5"/>
                  </a:lnTo>
                  <a:lnTo>
                    <a:pt x="f3" y="f5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9" name="Google Shape;10254;p74">
              <a:extLst>
                <a:ext uri="{FF2B5EF4-FFF2-40B4-BE49-F238E27FC236}">
                  <a16:creationId xmlns:a16="http://schemas.microsoft.com/office/drawing/2014/main" id="{2CD50EE2-988F-D44B-1E0F-FD7B1FD0F8F5}"/>
                </a:ext>
              </a:extLst>
            </p:cNvPr>
            <p:cNvSpPr/>
            <p:nvPr/>
          </p:nvSpPr>
          <p:spPr>
            <a:xfrm>
              <a:off x="7152967" y="2263514"/>
              <a:ext cx="110404" cy="1443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4"/>
                <a:gd name="f4" fmla="val 3404"/>
                <a:gd name="f5" fmla="val 1072"/>
                <a:gd name="f6" fmla="val 1"/>
                <a:gd name="f7" fmla="val 411"/>
                <a:gd name="f8" fmla="val 599"/>
                <a:gd name="f9" fmla="val 1419"/>
                <a:gd name="f10" fmla="val 2332"/>
                <a:gd name="f11" fmla="val 3403"/>
                <a:gd name="f12" fmla="val 883"/>
                <a:gd name="f13" fmla="val 2773"/>
                <a:gd name="f14" fmla="val 1513"/>
                <a:gd name="f15" fmla="val 2143"/>
                <a:gd name="f16" fmla="val 568"/>
                <a:gd name="f17" fmla="val 1576"/>
                <a:gd name="f18" fmla="val 316"/>
                <a:gd name="f19" fmla="*/ f0 1 2774"/>
                <a:gd name="f20" fmla="*/ f1 1 3404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774"/>
                <a:gd name="f27" fmla="*/ f24 1 3404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774" h="3404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lnTo>
                    <a:pt x="f12" y="f11"/>
                  </a:lnTo>
                  <a:lnTo>
                    <a:pt x="f13" y="f14"/>
                  </a:lnTo>
                  <a:lnTo>
                    <a:pt x="f13" y="f8"/>
                  </a:lnTo>
                  <a:cubicBezTo>
                    <a:pt x="f15" y="f16"/>
                    <a:pt x="f17" y="f18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0" name="Google Shape;10255;p74">
              <a:extLst>
                <a:ext uri="{FF2B5EF4-FFF2-40B4-BE49-F238E27FC236}">
                  <a16:creationId xmlns:a16="http://schemas.microsoft.com/office/drawing/2014/main" id="{40D46F75-CB9D-6644-58E3-094C3C553DBC}"/>
                </a:ext>
              </a:extLst>
            </p:cNvPr>
            <p:cNvSpPr/>
            <p:nvPr/>
          </p:nvSpPr>
          <p:spPr>
            <a:xfrm>
              <a:off x="7125388" y="2437260"/>
              <a:ext cx="304760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57"/>
                <a:gd name="f4" fmla="val 1419"/>
                <a:gd name="f5" fmla="val 725"/>
                <a:gd name="f6" fmla="val 1"/>
                <a:gd name="f7" fmla="val 316"/>
                <a:gd name="f8" fmla="val 1103"/>
                <a:gd name="f9" fmla="val 1418"/>
                <a:gd name="f10" fmla="val 6932"/>
                <a:gd name="f11" fmla="val 7341"/>
                <a:gd name="f12" fmla="val 7594"/>
                <a:gd name="f13" fmla="val 7278"/>
                <a:gd name="f14" fmla="*/ f0 1 7657"/>
                <a:gd name="f15" fmla="*/ f1 1 1419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657"/>
                <a:gd name="f22" fmla="*/ f19 1 1419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657" h="1419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lnTo>
                    <a:pt x="f10" y="f9"/>
                  </a:lnTo>
                  <a:cubicBezTo>
                    <a:pt x="f11" y="f9"/>
                    <a:pt x="f3" y="f8"/>
                    <a:pt x="f3" y="f5"/>
                  </a:cubicBezTo>
                  <a:cubicBezTo>
                    <a:pt x="f12" y="f7"/>
                    <a:pt x="f13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1" name="Google Shape;10256;p74">
              <a:extLst>
                <a:ext uri="{FF2B5EF4-FFF2-40B4-BE49-F238E27FC236}">
                  <a16:creationId xmlns:a16="http://schemas.microsoft.com/office/drawing/2014/main" id="{E5CC5825-C567-D614-06B6-5C3FAA1B00BD}"/>
                </a:ext>
              </a:extLst>
            </p:cNvPr>
            <p:cNvSpPr/>
            <p:nvPr/>
          </p:nvSpPr>
          <p:spPr>
            <a:xfrm>
              <a:off x="7125388" y="1994909"/>
              <a:ext cx="304760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657"/>
                <a:gd name="f4" fmla="val 1419"/>
                <a:gd name="f5" fmla="val 725"/>
                <a:gd name="f6" fmla="val 316"/>
                <a:gd name="f7" fmla="val 1"/>
                <a:gd name="f8" fmla="val 315"/>
                <a:gd name="f9" fmla="val 1103"/>
                <a:gd name="f10" fmla="val 1418"/>
                <a:gd name="f11" fmla="val 6932"/>
                <a:gd name="f12" fmla="val 7341"/>
                <a:gd name="f13" fmla="val 7594"/>
                <a:gd name="f14" fmla="val 284"/>
                <a:gd name="f15" fmla="val 7278"/>
                <a:gd name="f16" fmla="*/ f0 1 7657"/>
                <a:gd name="f17" fmla="*/ f1 1 141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7657"/>
                <a:gd name="f24" fmla="*/ f21 1 141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7657" h="1419">
                  <a:moveTo>
                    <a:pt x="f5" y="f2"/>
                  </a:moveTo>
                  <a:cubicBezTo>
                    <a:pt x="f6" y="f2"/>
                    <a:pt x="f7" y="f8"/>
                    <a:pt x="f7" y="f5"/>
                  </a:cubicBezTo>
                  <a:cubicBezTo>
                    <a:pt x="f7" y="f9"/>
                    <a:pt x="f6" y="f10"/>
                    <a:pt x="f5" y="f10"/>
                  </a:cubicBezTo>
                  <a:lnTo>
                    <a:pt x="f11" y="f10"/>
                  </a:lnTo>
                  <a:cubicBezTo>
                    <a:pt x="f12" y="f10"/>
                    <a:pt x="f3" y="f9"/>
                    <a:pt x="f3" y="f5"/>
                  </a:cubicBezTo>
                  <a:cubicBezTo>
                    <a:pt x="f13" y="f14"/>
                    <a:pt x="f15" y="f2"/>
                    <a:pt x="f1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2" name="Google Shape;10257;p74">
              <a:extLst>
                <a:ext uri="{FF2B5EF4-FFF2-40B4-BE49-F238E27FC236}">
                  <a16:creationId xmlns:a16="http://schemas.microsoft.com/office/drawing/2014/main" id="{7A283E91-CAAA-96CA-75D3-D88ECDED788F}"/>
                </a:ext>
              </a:extLst>
            </p:cNvPr>
            <p:cNvSpPr/>
            <p:nvPr/>
          </p:nvSpPr>
          <p:spPr>
            <a:xfrm>
              <a:off x="7154238" y="2081787"/>
              <a:ext cx="247043" cy="604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7"/>
                <a:gd name="f4" fmla="val 1426"/>
                <a:gd name="f5" fmla="val 441"/>
                <a:gd name="f6" fmla="val 568"/>
                <a:gd name="f7" fmla="val 788"/>
                <a:gd name="f8" fmla="val 1355"/>
                <a:gd name="f9" fmla="val 1213"/>
                <a:gd name="f10" fmla="val 2237"/>
                <a:gd name="f11" fmla="val 3112"/>
                <a:gd name="f12" fmla="val 3986"/>
                <a:gd name="f13" fmla="val 4852"/>
                <a:gd name="f14" fmla="val 5608"/>
                <a:gd name="f15" fmla="*/ f0 1 6207"/>
                <a:gd name="f16" fmla="*/ f1 1 142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207"/>
                <a:gd name="f23" fmla="*/ f20 1 142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207" h="1426">
                  <a:moveTo>
                    <a:pt x="f2" y="f2"/>
                  </a:moveTo>
                  <a:lnTo>
                    <a:pt x="f2" y="f5"/>
                  </a:lnTo>
                  <a:lnTo>
                    <a:pt x="f6" y="f7"/>
                  </a:lnTo>
                  <a:cubicBezTo>
                    <a:pt x="f8" y="f9"/>
                    <a:pt x="f10" y="f4"/>
                    <a:pt x="f11" y="f4"/>
                  </a:cubicBezTo>
                  <a:cubicBezTo>
                    <a:pt x="f12" y="f4"/>
                    <a:pt x="f13" y="f9"/>
                    <a:pt x="f14" y="f7"/>
                  </a:cubicBezTo>
                  <a:lnTo>
                    <a:pt x="f3" y="f5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3" name="Google Shape;10258;p74">
              <a:extLst>
                <a:ext uri="{FF2B5EF4-FFF2-40B4-BE49-F238E27FC236}">
                  <a16:creationId xmlns:a16="http://schemas.microsoft.com/office/drawing/2014/main" id="{D6133528-E566-4E23-2E4F-92FC157CE6EB}"/>
                </a:ext>
              </a:extLst>
            </p:cNvPr>
            <p:cNvSpPr/>
            <p:nvPr/>
          </p:nvSpPr>
          <p:spPr>
            <a:xfrm>
              <a:off x="7151732" y="2135233"/>
              <a:ext cx="248323" cy="1256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39"/>
                <a:gd name="f4" fmla="val 2962"/>
                <a:gd name="f5" fmla="val 126"/>
                <a:gd name="f6" fmla="val 1607"/>
                <a:gd name="f7" fmla="val 1481"/>
                <a:gd name="f8" fmla="val 3119"/>
                <a:gd name="f9" fmla="val 4758"/>
                <a:gd name="f10" fmla="val 6112"/>
                <a:gd name="f11" fmla="val 6238"/>
                <a:gd name="f12" fmla="val 5986"/>
                <a:gd name="f13" fmla="val 5136"/>
                <a:gd name="f14" fmla="val 631"/>
                <a:gd name="f15" fmla="val 4096"/>
                <a:gd name="f16" fmla="val 883"/>
                <a:gd name="f17" fmla="val 2143"/>
                <a:gd name="f18" fmla="val 1166"/>
                <a:gd name="f19" fmla="val 252"/>
                <a:gd name="f20" fmla="*/ f0 1 6239"/>
                <a:gd name="f21" fmla="*/ f1 1 2962"/>
                <a:gd name="f22" fmla="val f2"/>
                <a:gd name="f23" fmla="val f3"/>
                <a:gd name="f24" fmla="val f4"/>
                <a:gd name="f25" fmla="+- f24 0 f22"/>
                <a:gd name="f26" fmla="+- f23 0 f22"/>
                <a:gd name="f27" fmla="*/ f26 1 6239"/>
                <a:gd name="f28" fmla="*/ f25 1 2962"/>
                <a:gd name="f29" fmla="*/ f22 1 f27"/>
                <a:gd name="f30" fmla="*/ f23 1 f27"/>
                <a:gd name="f31" fmla="*/ f22 1 f28"/>
                <a:gd name="f32" fmla="*/ f24 1 f28"/>
                <a:gd name="f33" fmla="*/ f29 f20 1"/>
                <a:gd name="f34" fmla="*/ f30 f20 1"/>
                <a:gd name="f35" fmla="*/ f32 f21 1"/>
                <a:gd name="f36" fmla="*/ f31 f2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3" t="f36" r="f34" b="f35"/>
              <a:pathLst>
                <a:path w="6239" h="2962">
                  <a:moveTo>
                    <a:pt x="f2" y="f2"/>
                  </a:moveTo>
                  <a:cubicBezTo>
                    <a:pt x="f5" y="f6"/>
                    <a:pt x="f7" y="f4"/>
                    <a:pt x="f8" y="f4"/>
                  </a:cubicBezTo>
                  <a:cubicBezTo>
                    <a:pt x="f9" y="f4"/>
                    <a:pt x="f10" y="f6"/>
                    <a:pt x="f11" y="f2"/>
                  </a:cubicBezTo>
                  <a:lnTo>
                    <a:pt x="f11" y="f2"/>
                  </a:lnTo>
                  <a:lnTo>
                    <a:pt x="f12" y="f5"/>
                  </a:lnTo>
                  <a:cubicBezTo>
                    <a:pt x="f13" y="f14"/>
                    <a:pt x="f15" y="f16"/>
                    <a:pt x="f8" y="f16"/>
                  </a:cubicBezTo>
                  <a:cubicBezTo>
                    <a:pt x="f17" y="f16"/>
                    <a:pt x="f18" y="f14"/>
                    <a:pt x="f19" y="f5"/>
                  </a:cubicBezTo>
                  <a:lnTo>
                    <a:pt x="f2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24" name="Google Shape;10297;p74">
            <a:extLst>
              <a:ext uri="{FF2B5EF4-FFF2-40B4-BE49-F238E27FC236}">
                <a16:creationId xmlns:a16="http://schemas.microsoft.com/office/drawing/2014/main" id="{F1D8D860-EA85-6C24-6B4C-398BAE1FD2E9}"/>
              </a:ext>
            </a:extLst>
          </p:cNvPr>
          <p:cNvGrpSpPr/>
          <p:nvPr/>
        </p:nvGrpSpPr>
        <p:grpSpPr>
          <a:xfrm>
            <a:off x="3118418" y="2265474"/>
            <a:ext cx="470257" cy="499874"/>
            <a:chOff x="4513652" y="1981568"/>
            <a:chExt cx="470257" cy="499874"/>
          </a:xfrm>
          <a:solidFill>
            <a:schemeClr val="bg2"/>
          </a:solidFill>
        </p:grpSpPr>
        <p:sp>
          <p:nvSpPr>
            <p:cNvPr id="225" name="Google Shape;10298;p74">
              <a:extLst>
                <a:ext uri="{FF2B5EF4-FFF2-40B4-BE49-F238E27FC236}">
                  <a16:creationId xmlns:a16="http://schemas.microsoft.com/office/drawing/2014/main" id="{352C52E4-3348-F844-020D-FC1339382932}"/>
                </a:ext>
              </a:extLst>
            </p:cNvPr>
            <p:cNvSpPr/>
            <p:nvPr/>
          </p:nvSpPr>
          <p:spPr>
            <a:xfrm>
              <a:off x="4621478" y="2246187"/>
              <a:ext cx="56482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725"/>
                <a:gd name="f5" fmla="val 1"/>
                <a:gd name="f6" fmla="val 316"/>
                <a:gd name="f7" fmla="val 694"/>
                <a:gd name="f8" fmla="val 64"/>
                <a:gd name="f9" fmla="val 1103"/>
                <a:gd name="f10" fmla="val 1418"/>
                <a:gd name="f11" fmla="*/ f0 1 1419"/>
                <a:gd name="f12" fmla="*/ f1 1 1419"/>
                <a:gd name="f13" fmla="val f2"/>
                <a:gd name="f14" fmla="val f3"/>
                <a:gd name="f15" fmla="+- f14 0 f13"/>
                <a:gd name="f16" fmla="*/ f15 1 1419"/>
                <a:gd name="f17" fmla="*/ f13 1 f16"/>
                <a:gd name="f18" fmla="*/ f14 1 f16"/>
                <a:gd name="f19" fmla="*/ f17 f11 1"/>
                <a:gd name="f20" fmla="*/ f18 f11 1"/>
                <a:gd name="f21" fmla="*/ f18 f12 1"/>
                <a:gd name="f22" fmla="*/ f17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419" h="1419">
                  <a:moveTo>
                    <a:pt x="f4" y="f5"/>
                  </a:moveTo>
                  <a:cubicBezTo>
                    <a:pt x="f6" y="f5"/>
                    <a:pt x="f5" y="f6"/>
                    <a:pt x="f5" y="f7"/>
                  </a:cubicBezTo>
                  <a:cubicBezTo>
                    <a:pt x="f8" y="f9"/>
                    <a:pt x="f6" y="f10"/>
                    <a:pt x="f4" y="f10"/>
                  </a:cubicBezTo>
                  <a:cubicBezTo>
                    <a:pt x="f9" y="f10"/>
                    <a:pt x="f10" y="f9"/>
                    <a:pt x="f10" y="f7"/>
                  </a:cubicBezTo>
                  <a:cubicBezTo>
                    <a:pt x="f10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6" name="Google Shape;10299;p74">
              <a:extLst>
                <a:ext uri="{FF2B5EF4-FFF2-40B4-BE49-F238E27FC236}">
                  <a16:creationId xmlns:a16="http://schemas.microsoft.com/office/drawing/2014/main" id="{82CB747F-EFF8-BB7E-1D00-44129E11C79A}"/>
                </a:ext>
              </a:extLst>
            </p:cNvPr>
            <p:cNvSpPr/>
            <p:nvPr/>
          </p:nvSpPr>
          <p:spPr>
            <a:xfrm>
              <a:off x="4595125" y="2335734"/>
              <a:ext cx="110404" cy="58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4"/>
                <a:gd name="f4" fmla="val 1387"/>
                <a:gd name="f5" fmla="val 631"/>
                <a:gd name="f6" fmla="val 1"/>
                <a:gd name="f7" fmla="val 630"/>
                <a:gd name="f8" fmla="val 2773"/>
                <a:gd name="f9" fmla="val 2175"/>
                <a:gd name="f10" fmla="*/ f0 1 2774"/>
                <a:gd name="f11" fmla="*/ f1 1 138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774"/>
                <a:gd name="f18" fmla="*/ f15 1 138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774" h="1387">
                  <a:moveTo>
                    <a:pt x="f4" y="f2"/>
                  </a:moveTo>
                  <a:cubicBezTo>
                    <a:pt x="f5" y="f2"/>
                    <a:pt x="f6" y="f7"/>
                    <a:pt x="f6" y="f4"/>
                  </a:cubicBezTo>
                  <a:lnTo>
                    <a:pt x="f8" y="f4"/>
                  </a:lnTo>
                  <a:cubicBezTo>
                    <a:pt x="f8" y="f7"/>
                    <a:pt x="f9" y="f2"/>
                    <a:pt x="f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7" name="Google Shape;10300;p74">
              <a:extLst>
                <a:ext uri="{FF2B5EF4-FFF2-40B4-BE49-F238E27FC236}">
                  <a16:creationId xmlns:a16="http://schemas.microsoft.com/office/drawing/2014/main" id="{27FB8AA4-09D7-6E78-4DA9-9C86FD68D581}"/>
                </a:ext>
              </a:extLst>
            </p:cNvPr>
            <p:cNvSpPr/>
            <p:nvPr/>
          </p:nvSpPr>
          <p:spPr>
            <a:xfrm>
              <a:off x="4513652" y="2159309"/>
              <a:ext cx="470257" cy="3221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815"/>
                <a:gd name="f4" fmla="val 7594"/>
                <a:gd name="f5" fmla="val 10050"/>
                <a:gd name="f6" fmla="val 2080"/>
                <a:gd name="f7" fmla="val 10239"/>
                <a:gd name="f8" fmla="val 10397"/>
                <a:gd name="f9" fmla="val 2238"/>
                <a:gd name="f10" fmla="val 2427"/>
                <a:gd name="f11" fmla="val 2616"/>
                <a:gd name="f12" fmla="val 2773"/>
                <a:gd name="f13" fmla="val 6553"/>
                <a:gd name="f14" fmla="val 6333"/>
                <a:gd name="f15" fmla="val 6175"/>
                <a:gd name="f16" fmla="val 3466"/>
                <a:gd name="f17" fmla="val 3624"/>
                <a:gd name="f18" fmla="val 3813"/>
                <a:gd name="f19" fmla="val 4002"/>
                <a:gd name="f20" fmla="val 4159"/>
                <a:gd name="f21" fmla="val 4821"/>
                <a:gd name="f22" fmla="val 4978"/>
                <a:gd name="f23" fmla="val 5199"/>
                <a:gd name="f24" fmla="val 5388"/>
                <a:gd name="f25" fmla="val 5546"/>
                <a:gd name="f26" fmla="val 3403"/>
                <a:gd name="f27" fmla="val 1418"/>
                <a:gd name="f28" fmla="val 4127"/>
                <a:gd name="f29" fmla="val 4757"/>
                <a:gd name="f30" fmla="val 2049"/>
                <a:gd name="f31" fmla="val 3151"/>
                <a:gd name="f32" fmla="val 4600"/>
                <a:gd name="f33" fmla="val 3498"/>
                <a:gd name="f34" fmla="val 4379"/>
                <a:gd name="f35" fmla="val 3718"/>
                <a:gd name="f36" fmla="val 5009"/>
                <a:gd name="f37" fmla="val 4065"/>
                <a:gd name="f38" fmla="val 5451"/>
                <a:gd name="f39" fmla="val 4758"/>
                <a:gd name="f40" fmla="val 5892"/>
                <a:gd name="f41" fmla="val 5514"/>
                <a:gd name="f42" fmla="val 6081"/>
                <a:gd name="f43" fmla="val 5356"/>
                <a:gd name="f44" fmla="val 6239"/>
                <a:gd name="f45" fmla="val 5167"/>
                <a:gd name="f46" fmla="val 1701"/>
                <a:gd name="f47" fmla="val 1512"/>
                <a:gd name="f48" fmla="val 1355"/>
                <a:gd name="f49" fmla="val 1764"/>
                <a:gd name="f50" fmla="val 4096"/>
                <a:gd name="f51" fmla="val 2395"/>
                <a:gd name="f52" fmla="val 2174"/>
                <a:gd name="f53" fmla="val 2016"/>
                <a:gd name="f54" fmla="val 2647"/>
                <a:gd name="f55" fmla="val 1040"/>
                <a:gd name="f56" fmla="val 1"/>
                <a:gd name="f57" fmla="val 441"/>
                <a:gd name="f58" fmla="val 473"/>
                <a:gd name="f59" fmla="val 1009"/>
                <a:gd name="f60" fmla="val 6554"/>
                <a:gd name="f61" fmla="val 7152"/>
                <a:gd name="f62" fmla="val 7593"/>
                <a:gd name="f63" fmla="val 10806"/>
                <a:gd name="f64" fmla="val 11373"/>
                <a:gd name="f65" fmla="val 7121"/>
                <a:gd name="f66" fmla="val 11783"/>
                <a:gd name="f67" fmla="val 11310"/>
                <a:gd name="f68" fmla="val 10743"/>
                <a:gd name="f69" fmla="val 347"/>
                <a:gd name="f70" fmla="val 946"/>
                <a:gd name="f71" fmla="val 7120"/>
                <a:gd name="f72" fmla="val 6585"/>
                <a:gd name="f73" fmla="val 5198"/>
                <a:gd name="f74" fmla="val 4190"/>
                <a:gd name="f75" fmla="val 883"/>
                <a:gd name="f76" fmla="*/ f0 1 11815"/>
                <a:gd name="f77" fmla="*/ f1 1 7594"/>
                <a:gd name="f78" fmla="val f2"/>
                <a:gd name="f79" fmla="val f3"/>
                <a:gd name="f80" fmla="val f4"/>
                <a:gd name="f81" fmla="+- f80 0 f78"/>
                <a:gd name="f82" fmla="+- f79 0 f78"/>
                <a:gd name="f83" fmla="*/ f82 1 11815"/>
                <a:gd name="f84" fmla="*/ f81 1 7594"/>
                <a:gd name="f85" fmla="*/ f78 1 f83"/>
                <a:gd name="f86" fmla="*/ f79 1 f83"/>
                <a:gd name="f87" fmla="*/ f78 1 f84"/>
                <a:gd name="f88" fmla="*/ f80 1 f84"/>
                <a:gd name="f89" fmla="*/ f85 f76 1"/>
                <a:gd name="f90" fmla="*/ f86 f76 1"/>
                <a:gd name="f91" fmla="*/ f88 f77 1"/>
                <a:gd name="f92" fmla="*/ f87 f7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9" t="f92" r="f90" b="f91"/>
              <a:pathLst>
                <a:path w="11815" h="759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5" y="f16"/>
                  </a:moveTo>
                  <a:cubicBezTo>
                    <a:pt x="f7" y="f16"/>
                    <a:pt x="f8" y="f17"/>
                    <a:pt x="f8" y="f18"/>
                  </a:cubicBezTo>
                  <a:cubicBezTo>
                    <a:pt x="f8" y="f19"/>
                    <a:pt x="f7" y="f20"/>
                    <a:pt x="f5" y="f20"/>
                  </a:cubicBezTo>
                  <a:lnTo>
                    <a:pt x="f13" y="f20"/>
                  </a:lnTo>
                  <a:cubicBezTo>
                    <a:pt x="f14" y="f20"/>
                    <a:pt x="f15" y="f19"/>
                    <a:pt x="f15" y="f18"/>
                  </a:cubicBezTo>
                  <a:cubicBezTo>
                    <a:pt x="f15" y="f17"/>
                    <a:pt x="f14" y="f16"/>
                    <a:pt x="f13" y="f16"/>
                  </a:cubicBezTo>
                  <a:close/>
                  <a:moveTo>
                    <a:pt x="f5" y="f21"/>
                  </a:moveTo>
                  <a:cubicBezTo>
                    <a:pt x="f7" y="f21"/>
                    <a:pt x="f8" y="f22"/>
                    <a:pt x="f8" y="f23"/>
                  </a:cubicBezTo>
                  <a:cubicBezTo>
                    <a:pt x="f8" y="f24"/>
                    <a:pt x="f7" y="f25"/>
                    <a:pt x="f5" y="f25"/>
                  </a:cubicBezTo>
                  <a:lnTo>
                    <a:pt x="f13" y="f25"/>
                  </a:lnTo>
                  <a:cubicBezTo>
                    <a:pt x="f14" y="f25"/>
                    <a:pt x="f15" y="f24"/>
                    <a:pt x="f15" y="f23"/>
                  </a:cubicBezTo>
                  <a:cubicBezTo>
                    <a:pt x="f15" y="f22"/>
                    <a:pt x="f14" y="f21"/>
                    <a:pt x="f13" y="f21"/>
                  </a:cubicBezTo>
                  <a:close/>
                  <a:moveTo>
                    <a:pt x="f26" y="f27"/>
                  </a:moveTo>
                  <a:cubicBezTo>
                    <a:pt x="f28" y="f27"/>
                    <a:pt x="f29" y="f30"/>
                    <a:pt x="f29" y="f12"/>
                  </a:cubicBezTo>
                  <a:cubicBezTo>
                    <a:pt x="f29" y="f31"/>
                    <a:pt x="f32" y="f33"/>
                    <a:pt x="f34" y="f35"/>
                  </a:cubicBezTo>
                  <a:cubicBezTo>
                    <a:pt x="f36" y="f37"/>
                    <a:pt x="f38" y="f39"/>
                    <a:pt x="f38" y="f25"/>
                  </a:cubicBezTo>
                  <a:lnTo>
                    <a:pt x="f38" y="f40"/>
                  </a:lnTo>
                  <a:lnTo>
                    <a:pt x="f41" y="f40"/>
                  </a:lnTo>
                  <a:cubicBezTo>
                    <a:pt x="f41" y="f42"/>
                    <a:pt x="f43" y="f44"/>
                    <a:pt x="f45" y="f44"/>
                  </a:cubicBezTo>
                  <a:lnTo>
                    <a:pt x="f46" y="f44"/>
                  </a:lnTo>
                  <a:cubicBezTo>
                    <a:pt x="f47" y="f44"/>
                    <a:pt x="f48" y="f42"/>
                    <a:pt x="f48" y="f40"/>
                  </a:cubicBezTo>
                  <a:lnTo>
                    <a:pt x="f48" y="f25"/>
                  </a:lnTo>
                  <a:cubicBezTo>
                    <a:pt x="f48" y="f39"/>
                    <a:pt x="f49" y="f50"/>
                    <a:pt x="f51" y="f35"/>
                  </a:cubicBezTo>
                  <a:cubicBezTo>
                    <a:pt x="f52" y="f33"/>
                    <a:pt x="f53" y="f31"/>
                    <a:pt x="f53" y="f12"/>
                  </a:cubicBezTo>
                  <a:cubicBezTo>
                    <a:pt x="f53" y="f30"/>
                    <a:pt x="f54" y="f27"/>
                    <a:pt x="f26" y="f27"/>
                  </a:cubicBezTo>
                  <a:close/>
                  <a:moveTo>
                    <a:pt x="f55" y="f56"/>
                  </a:moveTo>
                  <a:cubicBezTo>
                    <a:pt x="f57" y="f56"/>
                    <a:pt x="f2" y="f58"/>
                    <a:pt x="f2" y="f59"/>
                  </a:cubicBezTo>
                  <a:lnTo>
                    <a:pt x="f2" y="f60"/>
                  </a:lnTo>
                  <a:cubicBezTo>
                    <a:pt x="f2" y="f61"/>
                    <a:pt x="f58" y="f62"/>
                    <a:pt x="f55" y="f62"/>
                  </a:cubicBezTo>
                  <a:lnTo>
                    <a:pt x="f63" y="f62"/>
                  </a:lnTo>
                  <a:cubicBezTo>
                    <a:pt x="f64" y="f62"/>
                    <a:pt x="f3" y="f65"/>
                    <a:pt x="f3" y="f60"/>
                  </a:cubicBezTo>
                  <a:lnTo>
                    <a:pt x="f3" y="f59"/>
                  </a:lnTo>
                  <a:cubicBezTo>
                    <a:pt x="f66" y="f58"/>
                    <a:pt x="f67" y="f56"/>
                    <a:pt x="f68" y="f56"/>
                  </a:cubicBezTo>
                  <a:lnTo>
                    <a:pt x="f62" y="f56"/>
                  </a:lnTo>
                  <a:lnTo>
                    <a:pt x="f62" y="f69"/>
                  </a:lnTo>
                  <a:cubicBezTo>
                    <a:pt x="f62" y="f70"/>
                    <a:pt x="f71" y="f48"/>
                    <a:pt x="f72" y="f48"/>
                  </a:cubicBezTo>
                  <a:lnTo>
                    <a:pt x="f73" y="f48"/>
                  </a:lnTo>
                  <a:cubicBezTo>
                    <a:pt x="f32" y="f48"/>
                    <a:pt x="f74" y="f75"/>
                    <a:pt x="f74" y="f69"/>
                  </a:cubicBezTo>
                  <a:lnTo>
                    <a:pt x="f74" y="f5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8" name="Google Shape;10301;p74">
              <a:extLst>
                <a:ext uri="{FF2B5EF4-FFF2-40B4-BE49-F238E27FC236}">
                  <a16:creationId xmlns:a16="http://schemas.microsoft.com/office/drawing/2014/main" id="{90DF540B-6C52-E7B3-865A-0A4A629B7ABB}"/>
                </a:ext>
              </a:extLst>
            </p:cNvPr>
            <p:cNvSpPr/>
            <p:nvPr/>
          </p:nvSpPr>
          <p:spPr>
            <a:xfrm>
              <a:off x="4650327" y="2069762"/>
              <a:ext cx="194392" cy="1189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2805"/>
                <a:gd name="f5" fmla="val 693"/>
                <a:gd name="f6" fmla="val 1"/>
                <a:gd name="f7" fmla="val 315"/>
                <a:gd name="f8" fmla="val 316"/>
                <a:gd name="f9" fmla="val 725"/>
                <a:gd name="f10" fmla="val 1104"/>
                <a:gd name="f11" fmla="val 1419"/>
                <a:gd name="f12" fmla="val 1418"/>
                <a:gd name="f13" fmla="val 2458"/>
                <a:gd name="f14" fmla="val 1386"/>
                <a:gd name="f15" fmla="val 2647"/>
                <a:gd name="f16" fmla="val 1544"/>
                <a:gd name="f17" fmla="val 1733"/>
                <a:gd name="f18" fmla="val 3119"/>
                <a:gd name="f19" fmla="val 3308"/>
                <a:gd name="f20" fmla="val 3466"/>
                <a:gd name="f21" fmla="val 4159"/>
                <a:gd name="f22" fmla="val 4568"/>
                <a:gd name="f23" fmla="val 4883"/>
                <a:gd name="f24" fmla="*/ f0 1 4884"/>
                <a:gd name="f25" fmla="*/ f1 1 2805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884"/>
                <a:gd name="f32" fmla="*/ f29 1 2805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884" h="2805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11"/>
                    <a:pt x="f5" y="f11"/>
                  </a:cubicBezTo>
                  <a:lnTo>
                    <a:pt x="f12" y="f11"/>
                  </a:lnTo>
                  <a:lnTo>
                    <a:pt x="f12" y="f13"/>
                  </a:lnTo>
                  <a:cubicBezTo>
                    <a:pt x="f14" y="f15"/>
                    <a:pt x="f16" y="f4"/>
                    <a:pt x="f17" y="f4"/>
                  </a:cubicBezTo>
                  <a:lnTo>
                    <a:pt x="f18" y="f4"/>
                  </a:lnTo>
                  <a:cubicBezTo>
                    <a:pt x="f19" y="f4"/>
                    <a:pt x="f20" y="f15"/>
                    <a:pt x="f20" y="f13"/>
                  </a:cubicBezTo>
                  <a:lnTo>
                    <a:pt x="f20" y="f11"/>
                  </a:lnTo>
                  <a:lnTo>
                    <a:pt x="f21" y="f11"/>
                  </a:lnTo>
                  <a:cubicBezTo>
                    <a:pt x="f22" y="f11"/>
                    <a:pt x="f23" y="f10"/>
                    <a:pt x="f23" y="f9"/>
                  </a:cubicBezTo>
                  <a:cubicBezTo>
                    <a:pt x="f23" y="f8"/>
                    <a:pt x="f22" y="f6"/>
                    <a:pt x="f2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9" name="Google Shape;10302;p74">
              <a:extLst>
                <a:ext uri="{FF2B5EF4-FFF2-40B4-BE49-F238E27FC236}">
                  <a16:creationId xmlns:a16="http://schemas.microsoft.com/office/drawing/2014/main" id="{E74C5F7E-8D44-2D3E-6E20-E746FCA5FDD6}"/>
                </a:ext>
              </a:extLst>
            </p:cNvPr>
            <p:cNvSpPr/>
            <p:nvPr/>
          </p:nvSpPr>
          <p:spPr>
            <a:xfrm>
              <a:off x="4677914" y="1981568"/>
              <a:ext cx="137955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1419"/>
                <a:gd name="f5" fmla="val 378"/>
                <a:gd name="f6" fmla="val 1"/>
                <a:gd name="f7" fmla="val 158"/>
                <a:gd name="f8" fmla="val 347"/>
                <a:gd name="f9" fmla="val 1418"/>
                <a:gd name="f10" fmla="val 3308"/>
                <a:gd name="f11" fmla="val 3119"/>
                <a:gd name="f12" fmla="*/ f0 1 3466"/>
                <a:gd name="f13" fmla="*/ f1 1 141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466"/>
                <a:gd name="f20" fmla="*/ f17 1 141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466" h="1419">
                  <a:moveTo>
                    <a:pt x="f5" y="f6"/>
                  </a:moveTo>
                  <a:cubicBezTo>
                    <a:pt x="f7" y="f6"/>
                    <a:pt x="f2" y="f7"/>
                    <a:pt x="f2" y="f8"/>
                  </a:cubicBezTo>
                  <a:lnTo>
                    <a:pt x="f2" y="f9"/>
                  </a:lnTo>
                  <a:lnTo>
                    <a:pt x="f3" y="f9"/>
                  </a:lnTo>
                  <a:lnTo>
                    <a:pt x="f3" y="f8"/>
                  </a:lnTo>
                  <a:cubicBezTo>
                    <a:pt x="f3" y="f7"/>
                    <a:pt x="f10" y="f6"/>
                    <a:pt x="f1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30" name="Google Shape;10352;p74">
            <a:extLst>
              <a:ext uri="{FF2B5EF4-FFF2-40B4-BE49-F238E27FC236}">
                <a16:creationId xmlns:a16="http://schemas.microsoft.com/office/drawing/2014/main" id="{2F32E66A-CD73-7964-F14E-879D841A9855}"/>
              </a:ext>
            </a:extLst>
          </p:cNvPr>
          <p:cNvGrpSpPr/>
          <p:nvPr/>
        </p:nvGrpSpPr>
        <p:grpSpPr>
          <a:xfrm>
            <a:off x="3788059" y="2273960"/>
            <a:ext cx="471528" cy="504319"/>
            <a:chOff x="5183294" y="1990054"/>
            <a:chExt cx="471528" cy="504319"/>
          </a:xfrm>
          <a:solidFill>
            <a:schemeClr val="bg2"/>
          </a:solidFill>
        </p:grpSpPr>
        <p:sp>
          <p:nvSpPr>
            <p:cNvPr id="231" name="Google Shape;10353;p74">
              <a:extLst>
                <a:ext uri="{FF2B5EF4-FFF2-40B4-BE49-F238E27FC236}">
                  <a16:creationId xmlns:a16="http://schemas.microsoft.com/office/drawing/2014/main" id="{669DCE94-9ACA-F5ED-8936-C257E4A69490}"/>
                </a:ext>
              </a:extLst>
            </p:cNvPr>
            <p:cNvSpPr/>
            <p:nvPr/>
          </p:nvSpPr>
          <p:spPr>
            <a:xfrm>
              <a:off x="5319970" y="2108313"/>
              <a:ext cx="194392" cy="1684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4"/>
                <a:gd name="f4" fmla="val 3971"/>
                <a:gd name="f5" fmla="val 2426"/>
                <a:gd name="f6" fmla="val 1"/>
                <a:gd name="f7" fmla="val 1103"/>
                <a:gd name="f8" fmla="val 1104"/>
                <a:gd name="f9" fmla="val 2427"/>
                <a:gd name="f10" fmla="val 3025"/>
                <a:gd name="f11" fmla="val 190"/>
                <a:gd name="f12" fmla="val 3530"/>
                <a:gd name="f13" fmla="val 536"/>
                <a:gd name="f14" fmla="val 820"/>
                <a:gd name="f15" fmla="val 3624"/>
                <a:gd name="f16" fmla="val 3309"/>
                <a:gd name="f17" fmla="val 1481"/>
                <a:gd name="f18" fmla="val 3057"/>
                <a:gd name="f19" fmla="val 1261"/>
                <a:gd name="f20" fmla="val 2805"/>
                <a:gd name="f21" fmla="val 2458"/>
                <a:gd name="f22" fmla="val 2112"/>
                <a:gd name="f23" fmla="val 1356"/>
                <a:gd name="f24" fmla="val 1733"/>
                <a:gd name="f25" fmla="val 726"/>
                <a:gd name="f26" fmla="val 2489"/>
                <a:gd name="f27" fmla="val 3214"/>
                <a:gd name="f28" fmla="val 3844"/>
                <a:gd name="f29" fmla="val 3687"/>
                <a:gd name="f30" fmla="val 3466"/>
                <a:gd name="f31" fmla="val 3246"/>
                <a:gd name="f32" fmla="val 4128"/>
                <a:gd name="f33" fmla="val 3561"/>
                <a:gd name="f34" fmla="val 4317"/>
                <a:gd name="f35" fmla="val 4695"/>
                <a:gd name="f36" fmla="val 3781"/>
                <a:gd name="f37" fmla="*/ f0 1 4884"/>
                <a:gd name="f38" fmla="*/ f1 1 3971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4884"/>
                <a:gd name="f45" fmla="*/ f42 1 3971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4884" h="3971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11" y="f12"/>
                    <a:pt x="f13" y="f4"/>
                  </a:cubicBezTo>
                  <a:cubicBezTo>
                    <a:pt x="f14" y="f15"/>
                    <a:pt x="f7" y="f16"/>
                    <a:pt x="f17" y="f18"/>
                  </a:cubicBezTo>
                  <a:cubicBezTo>
                    <a:pt x="f19" y="f20"/>
                    <a:pt x="f7" y="f21"/>
                    <a:pt x="f7" y="f22"/>
                  </a:cubicBezTo>
                  <a:cubicBezTo>
                    <a:pt x="f7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8" y="f22"/>
                  </a:cubicBezTo>
                  <a:cubicBezTo>
                    <a:pt x="f28" y="f21"/>
                    <a:pt x="f29" y="f20"/>
                    <a:pt x="f30" y="f18"/>
                  </a:cubicBezTo>
                  <a:cubicBezTo>
                    <a:pt x="f28" y="f31"/>
                    <a:pt x="f32" y="f33"/>
                    <a:pt x="f34" y="f4"/>
                  </a:cubicBezTo>
                  <a:cubicBezTo>
                    <a:pt x="f35" y="f12"/>
                    <a:pt x="f3" y="f10"/>
                    <a:pt x="f3" y="f9"/>
                  </a:cubicBezTo>
                  <a:cubicBezTo>
                    <a:pt x="f3" y="f8"/>
                    <a:pt x="f36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2" name="Google Shape;10354;p74">
              <a:extLst>
                <a:ext uri="{FF2B5EF4-FFF2-40B4-BE49-F238E27FC236}">
                  <a16:creationId xmlns:a16="http://schemas.microsoft.com/office/drawing/2014/main" id="{4015B61C-F991-4F8F-AB09-45C58854F3D7}"/>
                </a:ext>
              </a:extLst>
            </p:cNvPr>
            <p:cNvSpPr/>
            <p:nvPr/>
          </p:nvSpPr>
          <p:spPr>
            <a:xfrm>
              <a:off x="5390177" y="2168472"/>
              <a:ext cx="56482" cy="601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725"/>
                <a:gd name="f5" fmla="val 1"/>
                <a:gd name="f6" fmla="val 316"/>
                <a:gd name="f7" fmla="val 694"/>
                <a:gd name="f8" fmla="val 1103"/>
                <a:gd name="f9" fmla="val 1418"/>
                <a:gd name="f10" fmla="*/ f0 1 1419"/>
                <a:gd name="f11" fmla="*/ f1 1 1419"/>
                <a:gd name="f12" fmla="val f2"/>
                <a:gd name="f13" fmla="val f3"/>
                <a:gd name="f14" fmla="+- f13 0 f12"/>
                <a:gd name="f15" fmla="*/ f14 1 141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1419" h="1419">
                  <a:moveTo>
                    <a:pt x="f4" y="f5"/>
                  </a:moveTo>
                  <a:cubicBezTo>
                    <a:pt x="f6" y="f5"/>
                    <a:pt x="f5" y="f6"/>
                    <a:pt x="f5" y="f7"/>
                  </a:cubicBezTo>
                  <a:cubicBezTo>
                    <a:pt x="f5" y="f8"/>
                    <a:pt x="f6" y="f9"/>
                    <a:pt x="f4" y="f9"/>
                  </a:cubicBezTo>
                  <a:cubicBezTo>
                    <a:pt x="f8" y="f9"/>
                    <a:pt x="f9" y="f8"/>
                    <a:pt x="f9" y="f7"/>
                  </a:cubicBezTo>
                  <a:cubicBezTo>
                    <a:pt x="f9" y="f6"/>
                    <a:pt x="f8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3" name="Google Shape;10355;p74">
              <a:extLst>
                <a:ext uri="{FF2B5EF4-FFF2-40B4-BE49-F238E27FC236}">
                  <a16:creationId xmlns:a16="http://schemas.microsoft.com/office/drawing/2014/main" id="{91218799-0360-9AE8-28A5-0C8278261CB3}"/>
                </a:ext>
              </a:extLst>
            </p:cNvPr>
            <p:cNvSpPr/>
            <p:nvPr/>
          </p:nvSpPr>
          <p:spPr>
            <a:xfrm>
              <a:off x="5212153" y="1990054"/>
              <a:ext cx="412586" cy="443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66"/>
                <a:gd name="f4" fmla="val 10445"/>
                <a:gd name="f5" fmla="val 5198"/>
                <a:gd name="f6" fmla="val 2159"/>
                <a:gd name="f7" fmla="val 6931"/>
                <a:gd name="f8" fmla="val 8286"/>
                <a:gd name="f9" fmla="val 3514"/>
                <a:gd name="f10" fmla="val 5246"/>
                <a:gd name="f11" fmla="val 6916"/>
                <a:gd name="f12" fmla="val 8365"/>
                <a:gd name="f13" fmla="val 3340"/>
                <a:gd name="f14" fmla="val 2079"/>
                <a:gd name="f15" fmla="val 6822"/>
                <a:gd name="f16" fmla="val 3497"/>
                <a:gd name="f17" fmla="val 5167"/>
                <a:gd name="f18" fmla="val 1"/>
                <a:gd name="f19" fmla="val 5088"/>
                <a:gd name="f20" fmla="val 5009"/>
                <a:gd name="f21" fmla="val 17"/>
                <a:gd name="f22" fmla="val 4946"/>
                <a:gd name="f23" fmla="val 48"/>
                <a:gd name="f24" fmla="val 4001"/>
                <a:gd name="f25" fmla="val 836"/>
                <a:gd name="f26" fmla="val 2773"/>
                <a:gd name="f27" fmla="val 678"/>
                <a:gd name="f28" fmla="val 2756"/>
                <a:gd name="f29" fmla="val 675"/>
                <a:gd name="f30" fmla="val 2739"/>
                <a:gd name="f31" fmla="val 673"/>
                <a:gd name="f32" fmla="val 2723"/>
                <a:gd name="f33" fmla="val 2583"/>
                <a:gd name="f34" fmla="val 2454"/>
                <a:gd name="f35" fmla="val 786"/>
                <a:gd name="f36" fmla="val 2426"/>
                <a:gd name="f37" fmla="val 899"/>
                <a:gd name="f38" fmla="val 1953"/>
                <a:gd name="f39" fmla="val 2033"/>
                <a:gd name="f40" fmla="val 819"/>
                <a:gd name="f41" fmla="val 2505"/>
                <a:gd name="f42" fmla="val 662"/>
                <a:gd name="f43" fmla="val 2568"/>
                <a:gd name="f44" fmla="val 567"/>
                <a:gd name="f45" fmla="val 2694"/>
                <a:gd name="f46" fmla="val 630"/>
                <a:gd name="f47" fmla="val 2852"/>
                <a:gd name="f48" fmla="val 788"/>
                <a:gd name="f49" fmla="val 4081"/>
                <a:gd name="f50" fmla="val 32"/>
                <a:gd name="f51" fmla="val 5026"/>
                <a:gd name="f52" fmla="val 5183"/>
                <a:gd name="f53" fmla="val 5341"/>
                <a:gd name="f54" fmla="val 63"/>
                <a:gd name="f55" fmla="val 5467"/>
                <a:gd name="f56" fmla="val 6381"/>
                <a:gd name="f57" fmla="val 7609"/>
                <a:gd name="f58" fmla="val 7767"/>
                <a:gd name="f59" fmla="val 725"/>
                <a:gd name="f60" fmla="val 7924"/>
                <a:gd name="f61" fmla="val 851"/>
                <a:gd name="f62" fmla="val 7956"/>
                <a:gd name="f63" fmla="val 1985"/>
                <a:gd name="f64" fmla="val 8428"/>
                <a:gd name="f65" fmla="val 2457"/>
                <a:gd name="f66" fmla="val 9594"/>
                <a:gd name="f67" fmla="val 2536"/>
                <a:gd name="f68" fmla="val 9725"/>
                <a:gd name="f69" fmla="val 2637"/>
                <a:gd name="f70" fmla="val 9791"/>
                <a:gd name="f71" fmla="val 2741"/>
                <a:gd name="f72" fmla="val 2762"/>
                <a:gd name="f73" fmla="val 2783"/>
                <a:gd name="f74" fmla="val 9788"/>
                <a:gd name="f75" fmla="val 2804"/>
                <a:gd name="f76" fmla="val 9783"/>
                <a:gd name="f77" fmla="val 4033"/>
                <a:gd name="f78" fmla="val 9626"/>
                <a:gd name="f79" fmla="val 4978"/>
                <a:gd name="f80" fmla="val 10382"/>
                <a:gd name="f81" fmla="val 5072"/>
                <a:gd name="f82" fmla="val 10413"/>
                <a:gd name="f83" fmla="val 5104"/>
                <a:gd name="f84" fmla="val 5261"/>
                <a:gd name="f85" fmla="val 5324"/>
                <a:gd name="f86" fmla="val 5387"/>
                <a:gd name="f87" fmla="val 6333"/>
                <a:gd name="f88" fmla="val 7530"/>
                <a:gd name="f89" fmla="val 7687"/>
                <a:gd name="f90" fmla="val 7876"/>
                <a:gd name="f91" fmla="val 9689"/>
                <a:gd name="f92" fmla="val 7908"/>
                <a:gd name="f93" fmla="val 8380"/>
                <a:gd name="f94" fmla="val 9515"/>
                <a:gd name="f95" fmla="val 9672"/>
                <a:gd name="f96" fmla="val 7893"/>
                <a:gd name="f97" fmla="val 9735"/>
                <a:gd name="f98" fmla="val 9704"/>
                <a:gd name="f99" fmla="val 9546"/>
                <a:gd name="f100" fmla="val 10302"/>
                <a:gd name="f101" fmla="val 10365"/>
                <a:gd name="f102" fmla="val 5120"/>
                <a:gd name="f103" fmla="val 9641"/>
                <a:gd name="f104" fmla="val 2537"/>
                <a:gd name="f105" fmla="val 7826"/>
                <a:gd name="f106" fmla="val 762"/>
                <a:gd name="f107" fmla="val 7719"/>
                <a:gd name="f108" fmla="val 672"/>
                <a:gd name="f109" fmla="val 7589"/>
                <a:gd name="f110" fmla="val 7570"/>
                <a:gd name="f111" fmla="val 7550"/>
                <a:gd name="f112" fmla="val 674"/>
                <a:gd name="f113" fmla="*/ f0 1 10366"/>
                <a:gd name="f114" fmla="*/ f1 1 10445"/>
                <a:gd name="f115" fmla="val f2"/>
                <a:gd name="f116" fmla="val f3"/>
                <a:gd name="f117" fmla="val f4"/>
                <a:gd name="f118" fmla="+- f117 0 f115"/>
                <a:gd name="f119" fmla="+- f116 0 f115"/>
                <a:gd name="f120" fmla="*/ f119 1 10366"/>
                <a:gd name="f121" fmla="*/ f118 1 10445"/>
                <a:gd name="f122" fmla="*/ f115 1 f120"/>
                <a:gd name="f123" fmla="*/ f116 1 f120"/>
                <a:gd name="f124" fmla="*/ f115 1 f121"/>
                <a:gd name="f125" fmla="*/ f117 1 f121"/>
                <a:gd name="f126" fmla="*/ f122 f113 1"/>
                <a:gd name="f127" fmla="*/ f123 f113 1"/>
                <a:gd name="f128" fmla="*/ f125 f114 1"/>
                <a:gd name="f129" fmla="*/ f124 f1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6" t="f129" r="f127" b="f128"/>
              <a:pathLst>
                <a:path w="10366" h="104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5"/>
                    <a:pt x="f14" y="f10"/>
                  </a:cubicBezTo>
                  <a:cubicBezTo>
                    <a:pt x="f14" y="f9"/>
                    <a:pt x="f16" y="f6"/>
                    <a:pt x="f5" y="f6"/>
                  </a:cubicBezTo>
                  <a:close/>
                  <a:moveTo>
                    <a:pt x="f17" y="f18"/>
                  </a:moveTo>
                  <a:cubicBezTo>
                    <a:pt x="f19" y="f18"/>
                    <a:pt x="f20" y="f21"/>
                    <a:pt x="f22" y="f23"/>
                  </a:cubicBezTo>
                  <a:lnTo>
                    <a:pt x="f24" y="f25"/>
                  </a:lnTo>
                  <a:lnTo>
                    <a:pt x="f26" y="f27"/>
                  </a:ln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37"/>
                  </a:cubicBezTo>
                  <a:lnTo>
                    <a:pt x="f38" y="f39"/>
                  </a:lnTo>
                  <a:lnTo>
                    <a:pt x="f40" y="f41"/>
                  </a:lnTo>
                  <a:cubicBezTo>
                    <a:pt x="f42" y="f43"/>
                    <a:pt x="f44" y="f45"/>
                    <a:pt x="f46" y="f47"/>
                  </a:cubicBezTo>
                  <a:lnTo>
                    <a:pt x="f48" y="f49"/>
                  </a:lnTo>
                  <a:lnTo>
                    <a:pt x="f50" y="f51"/>
                  </a:lnTo>
                  <a:cubicBezTo>
                    <a:pt x="f2" y="f52"/>
                    <a:pt x="f2" y="f53"/>
                    <a:pt x="f54" y="f55"/>
                  </a:cubicBezTo>
                  <a:lnTo>
                    <a:pt x="f40" y="f56"/>
                  </a:lnTo>
                  <a:lnTo>
                    <a:pt x="f42" y="f57"/>
                  </a:lnTo>
                  <a:cubicBezTo>
                    <a:pt x="f46" y="f58"/>
                    <a:pt x="f59" y="f60"/>
                    <a:pt x="f61" y="f62"/>
                  </a:cubicBezTo>
                  <a:lnTo>
                    <a:pt x="f63" y="f64"/>
                  </a:lnTo>
                  <a:lnTo>
                    <a:pt x="f65" y="f66"/>
                  </a:lnTo>
                  <a:cubicBezTo>
                    <a:pt x="f67" y="f68"/>
                    <a:pt x="f69" y="f70"/>
                    <a:pt x="f71" y="f70"/>
                  </a:cubicBezTo>
                  <a:cubicBezTo>
                    <a:pt x="f72" y="f70"/>
                    <a:pt x="f73" y="f74"/>
                    <a:pt x="f75" y="f76"/>
                  </a:cubicBezTo>
                  <a:lnTo>
                    <a:pt x="f77" y="f78"/>
                  </a:lnTo>
                  <a:lnTo>
                    <a:pt x="f79" y="f80"/>
                  </a:lnTo>
                  <a:cubicBezTo>
                    <a:pt x="f81" y="f82"/>
                    <a:pt x="f83" y="f4"/>
                    <a:pt x="f17" y="f4"/>
                  </a:cubicBezTo>
                  <a:cubicBezTo>
                    <a:pt x="f84" y="f4"/>
                    <a:pt x="f85" y="f82"/>
                    <a:pt x="f86" y="f80"/>
                  </a:cubicBezTo>
                  <a:lnTo>
                    <a:pt x="f87" y="f78"/>
                  </a:lnTo>
                  <a:lnTo>
                    <a:pt x="f88" y="f76"/>
                  </a:lnTo>
                  <a:cubicBezTo>
                    <a:pt x="f89" y="f76"/>
                    <a:pt x="f90" y="f91"/>
                    <a:pt x="f92" y="f66"/>
                  </a:cubicBezTo>
                  <a:lnTo>
                    <a:pt x="f93" y="f64"/>
                  </a:lnTo>
                  <a:lnTo>
                    <a:pt x="f94" y="f62"/>
                  </a:lnTo>
                  <a:cubicBezTo>
                    <a:pt x="f95" y="f96"/>
                    <a:pt x="f97" y="f58"/>
                    <a:pt x="f98" y="f57"/>
                  </a:cubicBezTo>
                  <a:lnTo>
                    <a:pt x="f99" y="f56"/>
                  </a:lnTo>
                  <a:lnTo>
                    <a:pt x="f100" y="f55"/>
                  </a:lnTo>
                  <a:cubicBezTo>
                    <a:pt x="f101" y="f53"/>
                    <a:pt x="f101" y="f102"/>
                    <a:pt x="f100" y="f51"/>
                  </a:cubicBezTo>
                  <a:lnTo>
                    <a:pt x="f99" y="f49"/>
                  </a:lnTo>
                  <a:lnTo>
                    <a:pt x="f98" y="f47"/>
                  </a:lnTo>
                  <a:cubicBezTo>
                    <a:pt x="f97" y="f45"/>
                    <a:pt x="f103" y="f104"/>
                    <a:pt x="f94" y="f41"/>
                  </a:cubicBezTo>
                  <a:lnTo>
                    <a:pt x="f93" y="f39"/>
                  </a:lnTo>
                  <a:lnTo>
                    <a:pt x="f92" y="f37"/>
                  </a:lnTo>
                  <a:cubicBezTo>
                    <a:pt x="f105" y="f106"/>
                    <a:pt x="f107" y="f108"/>
                    <a:pt x="f109" y="f108"/>
                  </a:cubicBezTo>
                  <a:cubicBezTo>
                    <a:pt x="f110" y="f108"/>
                    <a:pt x="f111" y="f112"/>
                    <a:pt x="f88" y="f27"/>
                  </a:cubicBezTo>
                  <a:lnTo>
                    <a:pt x="f87" y="f25"/>
                  </a:lnTo>
                  <a:lnTo>
                    <a:pt x="f86" y="f23"/>
                  </a:lnTo>
                  <a:cubicBezTo>
                    <a:pt x="f85" y="f21"/>
                    <a:pt x="f10" y="f18"/>
                    <a:pt x="f17" y="f1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4" name="Google Shape;10356;p74">
              <a:extLst>
                <a:ext uri="{FF2B5EF4-FFF2-40B4-BE49-F238E27FC236}">
                  <a16:creationId xmlns:a16="http://schemas.microsoft.com/office/drawing/2014/main" id="{110B3D8D-8CEB-CFDB-3A5A-1D4E7BE7FC52}"/>
                </a:ext>
              </a:extLst>
            </p:cNvPr>
            <p:cNvSpPr/>
            <p:nvPr/>
          </p:nvSpPr>
          <p:spPr>
            <a:xfrm>
              <a:off x="5365104" y="2256702"/>
              <a:ext cx="106628" cy="58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679"/>
                <a:gd name="f4" fmla="val 1387"/>
                <a:gd name="f5" fmla="val 1355"/>
                <a:gd name="f6" fmla="val 725"/>
                <a:gd name="f7" fmla="val 190"/>
                <a:gd name="f8" fmla="val 441"/>
                <a:gd name="f9" fmla="val 1"/>
                <a:gd name="f10" fmla="val 977"/>
                <a:gd name="f11" fmla="val 410"/>
                <a:gd name="f12" fmla="val 1229"/>
                <a:gd name="f13" fmla="val 820"/>
                <a:gd name="f14" fmla="val 1386"/>
                <a:gd name="f15" fmla="val 1859"/>
                <a:gd name="f16" fmla="val 2301"/>
                <a:gd name="f17" fmla="val 2521"/>
                <a:gd name="f18" fmla="val 1985"/>
                <a:gd name="f19" fmla="*/ f0 1 2679"/>
                <a:gd name="f20" fmla="*/ f1 1 1387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679"/>
                <a:gd name="f27" fmla="*/ f24 1 1387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679" h="138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5" y="f14"/>
                  </a:cubicBezTo>
                  <a:cubicBezTo>
                    <a:pt x="f15" y="f14"/>
                    <a:pt x="f16" y="f12"/>
                    <a:pt x="f3" y="f10"/>
                  </a:cubicBezTo>
                  <a:cubicBezTo>
                    <a:pt x="f17" y="f11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5" name="Google Shape;10357;p74">
              <a:extLst>
                <a:ext uri="{FF2B5EF4-FFF2-40B4-BE49-F238E27FC236}">
                  <a16:creationId xmlns:a16="http://schemas.microsoft.com/office/drawing/2014/main" id="{FB709AAE-6066-BD34-3FD7-3C61DE1FDA86}"/>
                </a:ext>
              </a:extLst>
            </p:cNvPr>
            <p:cNvSpPr/>
            <p:nvPr/>
          </p:nvSpPr>
          <p:spPr>
            <a:xfrm>
              <a:off x="5503060" y="2343534"/>
              <a:ext cx="151762" cy="1475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813"/>
                <a:gd name="f4" fmla="val 3479"/>
                <a:gd name="f5" fmla="val 2867"/>
                <a:gd name="f6" fmla="val 1"/>
                <a:gd name="f7" fmla="val 2741"/>
                <a:gd name="f8" fmla="val 127"/>
                <a:gd name="f9" fmla="val 2647"/>
                <a:gd name="f10" fmla="val 221"/>
                <a:gd name="f11" fmla="val 2489"/>
                <a:gd name="f12" fmla="val 284"/>
                <a:gd name="f13" fmla="val 1607"/>
                <a:gd name="f14" fmla="val 631"/>
                <a:gd name="f15" fmla="val 1260"/>
                <a:gd name="f16" fmla="val 1482"/>
                <a:gd name="f17" fmla="val 1103"/>
                <a:gd name="f18" fmla="val 1891"/>
                <a:gd name="f19" fmla="val 693"/>
                <a:gd name="f20" fmla="val 2112"/>
                <a:gd name="f21" fmla="val 158"/>
                <a:gd name="f22" fmla="val 2080"/>
                <a:gd name="f23" fmla="val 1166"/>
                <a:gd name="f24" fmla="val 3372"/>
                <a:gd name="f25" fmla="val 1237"/>
                <a:gd name="f26" fmla="val 3443"/>
                <a:gd name="f27" fmla="val 1343"/>
                <a:gd name="f28" fmla="val 3478"/>
                <a:gd name="f29" fmla="val 1445"/>
                <a:gd name="f30" fmla="val 1479"/>
                <a:gd name="f31" fmla="val 1512"/>
                <a:gd name="f32" fmla="val 3474"/>
                <a:gd name="f33" fmla="val 1544"/>
                <a:gd name="f34" fmla="val 3466"/>
                <a:gd name="f35" fmla="val 1638"/>
                <a:gd name="f36" fmla="val 3403"/>
                <a:gd name="f37" fmla="val 1764"/>
                <a:gd name="f38" fmla="val 3340"/>
                <a:gd name="f39" fmla="val 3183"/>
                <a:gd name="f40" fmla="val 1639"/>
                <a:gd name="f41" fmla="val 3497"/>
                <a:gd name="f42" fmla="val 1324"/>
                <a:gd name="f43" fmla="val 3532"/>
                <a:gd name="f44" fmla="val 1338"/>
                <a:gd name="f45" fmla="val 3563"/>
                <a:gd name="f46" fmla="val 1344"/>
                <a:gd name="f47" fmla="val 3592"/>
                <a:gd name="f48" fmla="val 3693"/>
                <a:gd name="f49" fmla="val 3756"/>
                <a:gd name="f50" fmla="val 1265"/>
                <a:gd name="f51" fmla="val 3781"/>
                <a:gd name="f52" fmla="val 1167"/>
                <a:gd name="f53" fmla="val 3812"/>
                <a:gd name="f54" fmla="val 1072"/>
                <a:gd name="f55" fmla="val 946"/>
                <a:gd name="f56" fmla="val 3686"/>
                <a:gd name="f57" fmla="val 820"/>
                <a:gd name="f58" fmla="*/ f0 1 3813"/>
                <a:gd name="f59" fmla="*/ f1 1 3479"/>
                <a:gd name="f60" fmla="val f2"/>
                <a:gd name="f61" fmla="val f3"/>
                <a:gd name="f62" fmla="val f4"/>
                <a:gd name="f63" fmla="+- f62 0 f60"/>
                <a:gd name="f64" fmla="+- f61 0 f60"/>
                <a:gd name="f65" fmla="*/ f64 1 3813"/>
                <a:gd name="f66" fmla="*/ f63 1 3479"/>
                <a:gd name="f67" fmla="*/ f60 1 f65"/>
                <a:gd name="f68" fmla="*/ f61 1 f65"/>
                <a:gd name="f69" fmla="*/ f60 1 f66"/>
                <a:gd name="f70" fmla="*/ f62 1 f66"/>
                <a:gd name="f71" fmla="*/ f67 f58 1"/>
                <a:gd name="f72" fmla="*/ f68 f58 1"/>
                <a:gd name="f73" fmla="*/ f70 f59 1"/>
                <a:gd name="f74" fmla="*/ f69 f5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1" t="f74" r="f72" b="f73"/>
              <a:pathLst>
                <a:path w="3813" h="3479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lnTo>
                    <a:pt x="f13" y="f14"/>
                  </a:lnTo>
                  <a:lnTo>
                    <a:pt x="f15" y="f16"/>
                  </a:lnTo>
                  <a:cubicBezTo>
                    <a:pt x="f17" y="f18"/>
                    <a:pt x="f19" y="f20"/>
                    <a:pt x="f12" y="f20"/>
                  </a:cubicBezTo>
                  <a:lnTo>
                    <a:pt x="f21" y="f20"/>
                  </a:lnTo>
                  <a:lnTo>
                    <a:pt x="f2" y="f22"/>
                  </a:lnTo>
                  <a:lnTo>
                    <a:pt x="f23" y="f24"/>
                  </a:ln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32"/>
                    <a:pt x="f33" y="f34"/>
                  </a:cubicBezTo>
                  <a:cubicBezTo>
                    <a:pt x="f35" y="f36"/>
                    <a:pt x="f37" y="f38"/>
                    <a:pt x="f37" y="f39"/>
                  </a:cubicBezTo>
                  <a:lnTo>
                    <a:pt x="f22" y="f40"/>
                  </a:lnTo>
                  <a:lnTo>
                    <a:pt x="f41" y="f42"/>
                  </a:lnTo>
                  <a:cubicBezTo>
                    <a:pt x="f43" y="f44"/>
                    <a:pt x="f45" y="f46"/>
                    <a:pt x="f47" y="f46"/>
                  </a:cubicBezTo>
                  <a:cubicBezTo>
                    <a:pt x="f48" y="f46"/>
                    <a:pt x="f49" y="f50"/>
                    <a:pt x="f51" y="f52"/>
                  </a:cubicBezTo>
                  <a:cubicBezTo>
                    <a:pt x="f53" y="f54"/>
                    <a:pt x="f51" y="f55"/>
                    <a:pt x="f56" y="f57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6" name="Google Shape;10358;p74">
              <a:extLst>
                <a:ext uri="{FF2B5EF4-FFF2-40B4-BE49-F238E27FC236}">
                  <a16:creationId xmlns:a16="http://schemas.microsoft.com/office/drawing/2014/main" id="{9E181C53-59AA-2396-EAD5-1DC289F6DE1E}"/>
                </a:ext>
              </a:extLst>
            </p:cNvPr>
            <p:cNvSpPr/>
            <p:nvPr/>
          </p:nvSpPr>
          <p:spPr>
            <a:xfrm>
              <a:off x="5183294" y="2346204"/>
              <a:ext cx="151762" cy="1481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813"/>
                <a:gd name="f4" fmla="val 3493"/>
                <a:gd name="f5" fmla="val 946"/>
                <a:gd name="f6" fmla="val 1"/>
                <a:gd name="f7" fmla="val 126"/>
                <a:gd name="f8" fmla="val 851"/>
                <a:gd name="f9" fmla="val 1009"/>
                <a:gd name="f10" fmla="val 32"/>
                <a:gd name="f11" fmla="val 1104"/>
                <a:gd name="f12" fmla="val 95"/>
                <a:gd name="f13" fmla="val 1230"/>
                <a:gd name="f14" fmla="val 158"/>
                <a:gd name="f15" fmla="val 1324"/>
                <a:gd name="f16" fmla="val 315"/>
                <a:gd name="f17" fmla="val 1356"/>
                <a:gd name="f18" fmla="val 1733"/>
                <a:gd name="f19" fmla="val 1671"/>
                <a:gd name="f20" fmla="val 2048"/>
                <a:gd name="f21" fmla="val 3214"/>
                <a:gd name="f22" fmla="val 2080"/>
                <a:gd name="f23" fmla="val 3309"/>
                <a:gd name="f24" fmla="val 2174"/>
                <a:gd name="f25" fmla="val 3435"/>
                <a:gd name="f26" fmla="val 2300"/>
                <a:gd name="f27" fmla="val 3466"/>
                <a:gd name="f28" fmla="val 2328"/>
                <a:gd name="f29" fmla="val 3485"/>
                <a:gd name="f30" fmla="val 2361"/>
                <a:gd name="f31" fmla="val 3492"/>
                <a:gd name="f32" fmla="val 2396"/>
                <a:gd name="f33" fmla="val 2482"/>
                <a:gd name="f34" fmla="val 2580"/>
                <a:gd name="f35" fmla="val 3448"/>
                <a:gd name="f36" fmla="val 2647"/>
                <a:gd name="f37" fmla="val 3403"/>
                <a:gd name="f38" fmla="val 2112"/>
                <a:gd name="f39" fmla="val 3624"/>
                <a:gd name="f40" fmla="val 2143"/>
                <a:gd name="f41" fmla="val 3561"/>
                <a:gd name="f42" fmla="val 3119"/>
                <a:gd name="f43" fmla="val 2773"/>
                <a:gd name="f44" fmla="val 1891"/>
                <a:gd name="f45" fmla="val 2552"/>
                <a:gd name="f46" fmla="val 1513"/>
                <a:gd name="f47" fmla="val 2206"/>
                <a:gd name="f48" fmla="val 631"/>
                <a:gd name="f49" fmla="val 1355"/>
                <a:gd name="f50" fmla="val 284"/>
                <a:gd name="f51" fmla="val 1198"/>
                <a:gd name="f52" fmla="val 221"/>
                <a:gd name="f53" fmla="val 1072"/>
                <a:gd name="f54" fmla="val 127"/>
                <a:gd name="f55" fmla="*/ f0 1 3813"/>
                <a:gd name="f56" fmla="*/ f1 1 3493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3813"/>
                <a:gd name="f63" fmla="*/ f60 1 3493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3813" h="3493">
                  <a:moveTo>
                    <a:pt x="f5" y="f6"/>
                  </a:moveTo>
                  <a:lnTo>
                    <a:pt x="f7" y="f8"/>
                  </a:lnTo>
                  <a:cubicBezTo>
                    <a:pt x="f2" y="f8"/>
                    <a:pt x="f2" y="f9"/>
                    <a:pt x="f10" y="f11"/>
                  </a:cubicBezTo>
                  <a:cubicBezTo>
                    <a:pt x="f12" y="f13"/>
                    <a:pt x="f14" y="f15"/>
                    <a:pt x="f16" y="f17"/>
                  </a:cubicBezTo>
                  <a:lnTo>
                    <a:pt x="f18" y="f19"/>
                  </a:lnTo>
                  <a:lnTo>
                    <a:pt x="f20" y="f21"/>
                  </a:lnTo>
                  <a:cubicBezTo>
                    <a:pt x="f22" y="f23"/>
                    <a:pt x="f24" y="f25"/>
                    <a:pt x="f26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37"/>
                  </a:cubicBezTo>
                  <a:lnTo>
                    <a:pt x="f3" y="f38"/>
                  </a:lnTo>
                  <a:lnTo>
                    <a:pt x="f3" y="f38"/>
                  </a:lnTo>
                  <a:lnTo>
                    <a:pt x="f39" y="f40"/>
                  </a:lnTo>
                  <a:lnTo>
                    <a:pt x="f41" y="f40"/>
                  </a:lnTo>
                  <a:cubicBezTo>
                    <a:pt x="f42" y="f40"/>
                    <a:pt x="f43" y="f44"/>
                    <a:pt x="f45" y="f46"/>
                  </a:cubicBezTo>
                  <a:lnTo>
                    <a:pt x="f47" y="f48"/>
                  </a:lnTo>
                  <a:lnTo>
                    <a:pt x="f49" y="f50"/>
                  </a:lnTo>
                  <a:cubicBezTo>
                    <a:pt x="f51" y="f52"/>
                    <a:pt x="f53" y="f54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37" name="Google Shape;10390;p74">
            <a:extLst>
              <a:ext uri="{FF2B5EF4-FFF2-40B4-BE49-F238E27FC236}">
                <a16:creationId xmlns:a16="http://schemas.microsoft.com/office/drawing/2014/main" id="{128FC107-BBDE-77E6-0C8B-EA25A827BCE7}"/>
              </a:ext>
            </a:extLst>
          </p:cNvPr>
          <p:cNvGrpSpPr/>
          <p:nvPr/>
        </p:nvGrpSpPr>
        <p:grpSpPr>
          <a:xfrm>
            <a:off x="1733641" y="2285599"/>
            <a:ext cx="471529" cy="502554"/>
            <a:chOff x="3128875" y="2001694"/>
            <a:chExt cx="471529" cy="502554"/>
          </a:xfrm>
          <a:solidFill>
            <a:schemeClr val="bg2"/>
          </a:solidFill>
        </p:grpSpPr>
        <p:sp>
          <p:nvSpPr>
            <p:cNvPr id="238" name="Google Shape;10391;p74">
              <a:extLst>
                <a:ext uri="{FF2B5EF4-FFF2-40B4-BE49-F238E27FC236}">
                  <a16:creationId xmlns:a16="http://schemas.microsoft.com/office/drawing/2014/main" id="{C8B3FDF1-2B0C-807E-16C0-0DA939CB7765}"/>
                </a:ext>
              </a:extLst>
            </p:cNvPr>
            <p:cNvSpPr/>
            <p:nvPr/>
          </p:nvSpPr>
          <p:spPr>
            <a:xfrm>
              <a:off x="3308180" y="2192795"/>
              <a:ext cx="110413" cy="11631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4"/>
                <a:gd name="f4" fmla="val 2742"/>
                <a:gd name="f5" fmla="val 1387"/>
                <a:gd name="f6" fmla="val 1"/>
                <a:gd name="f7" fmla="val 631"/>
                <a:gd name="f8" fmla="val 1355"/>
                <a:gd name="f9" fmla="val 2112"/>
                <a:gd name="f10" fmla="val 2143"/>
                <a:gd name="f11" fmla="val 2773"/>
                <a:gd name="f12" fmla="*/ f0 1 2774"/>
                <a:gd name="f13" fmla="*/ f1 1 2742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774"/>
                <a:gd name="f20" fmla="*/ f17 1 2742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774" h="2742">
                  <a:moveTo>
                    <a:pt x="f5" y="f6"/>
                  </a:moveTo>
                  <a:cubicBezTo>
                    <a:pt x="f7" y="f6"/>
                    <a:pt x="f6" y="f7"/>
                    <a:pt x="f6" y="f8"/>
                  </a:cubicBezTo>
                  <a:cubicBezTo>
                    <a:pt x="f6" y="f9"/>
                    <a:pt x="f7" y="f4"/>
                    <a:pt x="f5" y="f4"/>
                  </a:cubicBezTo>
                  <a:cubicBezTo>
                    <a:pt x="f10" y="f4"/>
                    <a:pt x="f11" y="f9"/>
                    <a:pt x="f11" y="f8"/>
                  </a:cubicBezTo>
                  <a:cubicBezTo>
                    <a:pt x="f11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39" name="Google Shape;10392;p74">
              <a:extLst>
                <a:ext uri="{FF2B5EF4-FFF2-40B4-BE49-F238E27FC236}">
                  <a16:creationId xmlns:a16="http://schemas.microsoft.com/office/drawing/2014/main" id="{2D36B81E-F3DC-680E-D3EF-7FBD3A839C89}"/>
                </a:ext>
              </a:extLst>
            </p:cNvPr>
            <p:cNvSpPr/>
            <p:nvPr/>
          </p:nvSpPr>
          <p:spPr>
            <a:xfrm>
              <a:off x="3182806" y="2001694"/>
              <a:ext cx="137955" cy="147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6"/>
                <a:gd name="f4" fmla="val 3467"/>
                <a:gd name="f5" fmla="val 1733"/>
                <a:gd name="f6" fmla="val 1"/>
                <a:gd name="f7" fmla="val 788"/>
                <a:gd name="f8" fmla="val 2678"/>
                <a:gd name="f9" fmla="val 2741"/>
                <a:gd name="f10" fmla="*/ f0 1 3466"/>
                <a:gd name="f11" fmla="*/ f1 1 346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466"/>
                <a:gd name="f18" fmla="*/ f15 1 346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466" h="3467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3"/>
                    <a:pt x="f5" y="f3"/>
                  </a:cubicBezTo>
                  <a:cubicBezTo>
                    <a:pt x="f9" y="f3"/>
                    <a:pt x="f3" y="f8"/>
                    <a:pt x="f3" y="f5"/>
                  </a:cubicBezTo>
                  <a:cubicBezTo>
                    <a:pt x="f3" y="f7"/>
                    <a:pt x="f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0" name="Google Shape;10393;p74">
              <a:extLst>
                <a:ext uri="{FF2B5EF4-FFF2-40B4-BE49-F238E27FC236}">
                  <a16:creationId xmlns:a16="http://schemas.microsoft.com/office/drawing/2014/main" id="{C060C360-DD91-7AAF-4B10-B210931C95D1}"/>
                </a:ext>
              </a:extLst>
            </p:cNvPr>
            <p:cNvSpPr/>
            <p:nvPr/>
          </p:nvSpPr>
          <p:spPr>
            <a:xfrm>
              <a:off x="3404740" y="2001694"/>
              <a:ext cx="137992" cy="147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67"/>
                <a:gd name="f4" fmla="val 1733"/>
                <a:gd name="f5" fmla="val 1"/>
                <a:gd name="f6" fmla="val 788"/>
                <a:gd name="f7" fmla="val 2678"/>
                <a:gd name="f8" fmla="val 3466"/>
                <a:gd name="f9" fmla="val 2679"/>
                <a:gd name="f10" fmla="*/ f0 1 3467"/>
                <a:gd name="f11" fmla="*/ f1 1 3467"/>
                <a:gd name="f12" fmla="val f2"/>
                <a:gd name="f13" fmla="val f3"/>
                <a:gd name="f14" fmla="+- f13 0 f12"/>
                <a:gd name="f15" fmla="*/ f14 1 3467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3467" h="3467">
                  <a:moveTo>
                    <a:pt x="f4" y="f5"/>
                  </a:moveTo>
                  <a:cubicBezTo>
                    <a:pt x="f6" y="f5"/>
                    <a:pt x="f5" y="f6"/>
                    <a:pt x="f5" y="f4"/>
                  </a:cubicBezTo>
                  <a:cubicBezTo>
                    <a:pt x="f5" y="f7"/>
                    <a:pt x="f6" y="f8"/>
                    <a:pt x="f4" y="f8"/>
                  </a:cubicBezTo>
                  <a:cubicBezTo>
                    <a:pt x="f9" y="f8"/>
                    <a:pt x="f8" y="f7"/>
                    <a:pt x="f8" y="f4"/>
                  </a:cubicBezTo>
                  <a:cubicBezTo>
                    <a:pt x="f8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1" name="Google Shape;10394;p74">
              <a:extLst>
                <a:ext uri="{FF2B5EF4-FFF2-40B4-BE49-F238E27FC236}">
                  <a16:creationId xmlns:a16="http://schemas.microsoft.com/office/drawing/2014/main" id="{F65D2C69-F625-2F43-63BD-75F127B65C48}"/>
                </a:ext>
              </a:extLst>
            </p:cNvPr>
            <p:cNvSpPr/>
            <p:nvPr/>
          </p:nvSpPr>
          <p:spPr>
            <a:xfrm>
              <a:off x="3328242" y="2331811"/>
              <a:ext cx="66504" cy="428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71"/>
                <a:gd name="f4" fmla="val 1009"/>
                <a:gd name="f5" fmla="val 1"/>
                <a:gd name="f6" fmla="val 851"/>
                <a:gd name="f7" fmla="val 1008"/>
                <a:gd name="f8" fmla="val 1450"/>
                <a:gd name="f9" fmla="val 126"/>
                <a:gd name="f10" fmla="val 1167"/>
                <a:gd name="f11" fmla="val 158"/>
                <a:gd name="f12" fmla="val 568"/>
                <a:gd name="f13" fmla="val 284"/>
                <a:gd name="f14" fmla="val 95"/>
                <a:gd name="f15" fmla="*/ f0 1 1671"/>
                <a:gd name="f16" fmla="*/ f1 1 100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671"/>
                <a:gd name="f23" fmla="*/ f20 1 1009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671" h="1009">
                  <a:moveTo>
                    <a:pt x="f5" y="f2"/>
                  </a:moveTo>
                  <a:lnTo>
                    <a:pt x="f6" y="f7"/>
                  </a:lnTo>
                  <a:lnTo>
                    <a:pt x="f3" y="f2"/>
                  </a:lnTo>
                  <a:lnTo>
                    <a:pt x="f3" y="f2"/>
                  </a:lnTo>
                  <a:cubicBezTo>
                    <a:pt x="f8" y="f9"/>
                    <a:pt x="f10" y="f11"/>
                    <a:pt x="f6" y="f11"/>
                  </a:cubicBezTo>
                  <a:cubicBezTo>
                    <a:pt x="f12" y="f11"/>
                    <a:pt x="f13" y="f14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2" name="Google Shape;10395;p74">
              <a:extLst>
                <a:ext uri="{FF2B5EF4-FFF2-40B4-BE49-F238E27FC236}">
                  <a16:creationId xmlns:a16="http://schemas.microsoft.com/office/drawing/2014/main" id="{5E21C2DA-53CA-577E-39D9-BD92AF3E777B}"/>
                </a:ext>
              </a:extLst>
            </p:cNvPr>
            <p:cNvSpPr/>
            <p:nvPr/>
          </p:nvSpPr>
          <p:spPr>
            <a:xfrm>
              <a:off x="3239207" y="2322429"/>
              <a:ext cx="111639" cy="1804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05"/>
                <a:gd name="f4" fmla="val 4254"/>
                <a:gd name="f5" fmla="val 1261"/>
                <a:gd name="f6" fmla="val 1"/>
                <a:gd name="f7" fmla="val 474"/>
                <a:gd name="f8" fmla="val 599"/>
                <a:gd name="f9" fmla="val 1513"/>
                <a:gd name="f10" fmla="val 2490"/>
                <a:gd name="f11" fmla="val 3907"/>
                <a:gd name="f12" fmla="val 4096"/>
                <a:gd name="f13" fmla="val 158"/>
                <a:gd name="f14" fmla="val 379"/>
                <a:gd name="f15" fmla="val 1891"/>
                <a:gd name="f16" fmla="*/ f0 1 2805"/>
                <a:gd name="f17" fmla="*/ f1 1 4254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805"/>
                <a:gd name="f24" fmla="*/ f21 1 4254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805" h="4254">
                  <a:moveTo>
                    <a:pt x="f5" y="f6"/>
                  </a:moveTo>
                  <a:cubicBezTo>
                    <a:pt x="f7" y="f8"/>
                    <a:pt x="f6" y="f9"/>
                    <a:pt x="f6" y="f10"/>
                  </a:cubicBezTo>
                  <a:lnTo>
                    <a:pt x="f6" y="f11"/>
                  </a:lnTo>
                  <a:cubicBezTo>
                    <a:pt x="f6" y="f12"/>
                    <a:pt x="f13" y="f4"/>
                    <a:pt x="f14" y="f4"/>
                  </a:cubicBezTo>
                  <a:lnTo>
                    <a:pt x="f3" y="f4"/>
                  </a:lnTo>
                  <a:lnTo>
                    <a:pt x="f3" y="f15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3" name="Google Shape;10396;p74">
              <a:extLst>
                <a:ext uri="{FF2B5EF4-FFF2-40B4-BE49-F238E27FC236}">
                  <a16:creationId xmlns:a16="http://schemas.microsoft.com/office/drawing/2014/main" id="{3D9C1A8B-F25F-B616-224F-C9F9CC31BFFF}"/>
                </a:ext>
              </a:extLst>
            </p:cNvPr>
            <p:cNvSpPr/>
            <p:nvPr/>
          </p:nvSpPr>
          <p:spPr>
            <a:xfrm>
              <a:off x="3377153" y="2323792"/>
              <a:ext cx="111639" cy="18045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05"/>
                <a:gd name="f4" fmla="val 4254"/>
                <a:gd name="f5" fmla="val 1544"/>
                <a:gd name="f6" fmla="val 1"/>
                <a:gd name="f7" fmla="val 1890"/>
                <a:gd name="f8" fmla="val 4253"/>
                <a:gd name="f9" fmla="val 2458"/>
                <a:gd name="f10" fmla="val 2647"/>
                <a:gd name="f11" fmla="val 2804"/>
                <a:gd name="f12" fmla="val 4096"/>
                <a:gd name="f13" fmla="val 3907"/>
                <a:gd name="f14" fmla="val 2489"/>
                <a:gd name="f15" fmla="val 2773"/>
                <a:gd name="f16" fmla="val 1481"/>
                <a:gd name="f17" fmla="val 2300"/>
                <a:gd name="f18" fmla="val 567"/>
                <a:gd name="f19" fmla="*/ f0 1 2805"/>
                <a:gd name="f20" fmla="*/ f1 1 4254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805"/>
                <a:gd name="f27" fmla="*/ f24 1 4254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805" h="4254">
                  <a:moveTo>
                    <a:pt x="f5" y="f2"/>
                  </a:moveTo>
                  <a:lnTo>
                    <a:pt x="f6" y="f7"/>
                  </a:lnTo>
                  <a:lnTo>
                    <a:pt x="f6" y="f8"/>
                  </a:lnTo>
                  <a:lnTo>
                    <a:pt x="f9" y="f8"/>
                  </a:lnTo>
                  <a:cubicBezTo>
                    <a:pt x="f10" y="f8"/>
                    <a:pt x="f11" y="f12"/>
                    <a:pt x="f11" y="f13"/>
                  </a:cubicBezTo>
                  <a:lnTo>
                    <a:pt x="f11" y="f14"/>
                  </a:lnTo>
                  <a:cubicBezTo>
                    <a:pt x="f15" y="f16"/>
                    <a:pt x="f17" y="f18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4" name="Google Shape;10397;p74">
              <a:extLst>
                <a:ext uri="{FF2B5EF4-FFF2-40B4-BE49-F238E27FC236}">
                  <a16:creationId xmlns:a16="http://schemas.microsoft.com/office/drawing/2014/main" id="{B9A1FA92-88B3-81D3-697E-5FF59F2A7198}"/>
                </a:ext>
              </a:extLst>
            </p:cNvPr>
            <p:cNvSpPr/>
            <p:nvPr/>
          </p:nvSpPr>
          <p:spPr>
            <a:xfrm>
              <a:off x="3380939" y="2143381"/>
              <a:ext cx="219465" cy="1844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4"/>
                <a:gd name="f4" fmla="val 4348"/>
                <a:gd name="f5" fmla="val 3686"/>
                <a:gd name="f6" fmla="val 1512"/>
                <a:gd name="f7" fmla="val 3907"/>
                <a:gd name="f8" fmla="val 4064"/>
                <a:gd name="f9" fmla="val 1670"/>
                <a:gd name="f10" fmla="val 1859"/>
                <a:gd name="f11" fmla="val 2048"/>
                <a:gd name="f12" fmla="val 2205"/>
                <a:gd name="f13" fmla="val 2993"/>
                <a:gd name="f14" fmla="val 2804"/>
                <a:gd name="f15" fmla="val 2646"/>
                <a:gd name="f16" fmla="val 4127"/>
                <a:gd name="f17" fmla="val 536"/>
                <a:gd name="f18" fmla="val 3056"/>
                <a:gd name="f19" fmla="val 851"/>
                <a:gd name="f20" fmla="val 2331"/>
                <a:gd name="f21" fmla="val 1607"/>
                <a:gd name="f22" fmla="val 977"/>
                <a:gd name="f23" fmla="val 504"/>
                <a:gd name="f24" fmla="val 63"/>
                <a:gd name="f25" fmla="val 347"/>
                <a:gd name="f26" fmla="val 221"/>
                <a:gd name="f27" fmla="val 158"/>
                <a:gd name="f28" fmla="val 378"/>
                <a:gd name="f29" fmla="val 567"/>
                <a:gd name="f30" fmla="val 945"/>
                <a:gd name="f31" fmla="val 756"/>
                <a:gd name="f32" fmla="val 1638"/>
                <a:gd name="f33" fmla="val 1575"/>
                <a:gd name="f34" fmla="val 2615"/>
                <a:gd name="f35" fmla="val 2930"/>
                <a:gd name="f36" fmla="val 3214"/>
                <a:gd name="f37" fmla="val 1449"/>
                <a:gd name="f38" fmla="val 3466"/>
                <a:gd name="f39" fmla="val 3718"/>
                <a:gd name="f40" fmla="val 4001"/>
                <a:gd name="f41" fmla="val 2520"/>
                <a:gd name="f42" fmla="val 5167"/>
                <a:gd name="f43" fmla="val 5356"/>
                <a:gd name="f44" fmla="val 5513"/>
                <a:gd name="f45" fmla="val 4190"/>
                <a:gd name="f46" fmla="val 5482"/>
                <a:gd name="f47" fmla="val 4915"/>
                <a:gd name="f48" fmla="*/ f0 1 5514"/>
                <a:gd name="f49" fmla="*/ f1 1 4348"/>
                <a:gd name="f50" fmla="val f2"/>
                <a:gd name="f51" fmla="val f3"/>
                <a:gd name="f52" fmla="val f4"/>
                <a:gd name="f53" fmla="+- f52 0 f50"/>
                <a:gd name="f54" fmla="+- f51 0 f50"/>
                <a:gd name="f55" fmla="*/ f54 1 5514"/>
                <a:gd name="f56" fmla="*/ f53 1 4348"/>
                <a:gd name="f57" fmla="*/ f50 1 f55"/>
                <a:gd name="f58" fmla="*/ f51 1 f55"/>
                <a:gd name="f59" fmla="*/ f50 1 f56"/>
                <a:gd name="f60" fmla="*/ f52 1 f56"/>
                <a:gd name="f61" fmla="*/ f57 f48 1"/>
                <a:gd name="f62" fmla="*/ f58 f48 1"/>
                <a:gd name="f63" fmla="*/ f60 f49 1"/>
                <a:gd name="f64" fmla="*/ f59 f4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1" t="f64" r="f62" b="f63"/>
              <a:pathLst>
                <a:path w="5514" h="434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2"/>
                  </a:moveTo>
                  <a:cubicBezTo>
                    <a:pt x="f5" y="f17"/>
                    <a:pt x="f18" y="f19"/>
                    <a:pt x="f20" y="f19"/>
                  </a:cubicBezTo>
                  <a:cubicBezTo>
                    <a:pt x="f21" y="f19"/>
                    <a:pt x="f22" y="f23"/>
                    <a:pt x="f17" y="f24"/>
                  </a:cubicBezTo>
                  <a:cubicBezTo>
                    <a:pt x="f25" y="f26"/>
                    <a:pt x="f27" y="f28"/>
                    <a:pt x="f2" y="f29"/>
                  </a:cubicBezTo>
                  <a:cubicBezTo>
                    <a:pt x="f30" y="f31"/>
                    <a:pt x="f32" y="f33"/>
                    <a:pt x="f32" y="f34"/>
                  </a:cubicBezTo>
                  <a:cubicBezTo>
                    <a:pt x="f32" y="f35"/>
                    <a:pt x="f33" y="f36"/>
                    <a:pt x="f37" y="f38"/>
                  </a:cubicBezTo>
                  <a:cubicBezTo>
                    <a:pt x="f10" y="f39"/>
                    <a:pt x="f12" y="f40"/>
                    <a:pt x="f41" y="f4"/>
                  </a:cubicBezTo>
                  <a:lnTo>
                    <a:pt x="f42" y="f4"/>
                  </a:lnTo>
                  <a:cubicBezTo>
                    <a:pt x="f43" y="f4"/>
                    <a:pt x="f44" y="f45"/>
                    <a:pt x="f44" y="f40"/>
                  </a:cubicBezTo>
                  <a:lnTo>
                    <a:pt x="f44" y="f34"/>
                  </a:lnTo>
                  <a:cubicBezTo>
                    <a:pt x="f46" y="f6"/>
                    <a:pt x="f47" y="f29"/>
                    <a:pt x="f1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5" name="Google Shape;10398;p74">
              <a:extLst>
                <a:ext uri="{FF2B5EF4-FFF2-40B4-BE49-F238E27FC236}">
                  <a16:creationId xmlns:a16="http://schemas.microsoft.com/office/drawing/2014/main" id="{95B02E44-4130-2298-810F-CA0F37E31A16}"/>
                </a:ext>
              </a:extLst>
            </p:cNvPr>
            <p:cNvSpPr/>
            <p:nvPr/>
          </p:nvSpPr>
          <p:spPr>
            <a:xfrm>
              <a:off x="3128875" y="2142018"/>
              <a:ext cx="216959" cy="184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51"/>
                <a:gd name="f4" fmla="val 4349"/>
                <a:gd name="f5" fmla="val 2426"/>
                <a:gd name="f6" fmla="val 1544"/>
                <a:gd name="f7" fmla="val 2615"/>
                <a:gd name="f8" fmla="val 2773"/>
                <a:gd name="f9" fmla="val 1702"/>
                <a:gd name="f10" fmla="val 1891"/>
                <a:gd name="f11" fmla="val 2080"/>
                <a:gd name="f12" fmla="val 2237"/>
                <a:gd name="f13" fmla="val 1733"/>
                <a:gd name="f14" fmla="val 1513"/>
                <a:gd name="f15" fmla="val 1355"/>
                <a:gd name="f16" fmla="val 1324"/>
                <a:gd name="f17" fmla="val 1"/>
                <a:gd name="f18" fmla="val 536"/>
                <a:gd name="f19" fmla="val 568"/>
                <a:gd name="f20" fmla="val 2552"/>
                <a:gd name="f21" fmla="val 3939"/>
                <a:gd name="f22" fmla="val 4191"/>
                <a:gd name="f23" fmla="val 95"/>
                <a:gd name="f24" fmla="val 4348"/>
                <a:gd name="f25" fmla="val 316"/>
                <a:gd name="f26" fmla="val 2930"/>
                <a:gd name="f27" fmla="val 3214"/>
                <a:gd name="f28" fmla="val 3970"/>
                <a:gd name="f29" fmla="val 3561"/>
                <a:gd name="f30" fmla="val 3655"/>
                <a:gd name="f31" fmla="val 4002"/>
                <a:gd name="f32" fmla="val 3466"/>
                <a:gd name="f33" fmla="val 3876"/>
                <a:gd name="f34" fmla="val 3183"/>
                <a:gd name="f35" fmla="val 3813"/>
                <a:gd name="f36" fmla="val 1607"/>
                <a:gd name="f37" fmla="val 4506"/>
                <a:gd name="f38" fmla="val 757"/>
                <a:gd name="f39" fmla="val 5293"/>
                <a:gd name="f40" fmla="val 347"/>
                <a:gd name="f41" fmla="val 5104"/>
                <a:gd name="f42" fmla="val 190"/>
                <a:gd name="f43" fmla="val 4915"/>
                <a:gd name="f44" fmla="val 32"/>
                <a:gd name="f45" fmla="val 4474"/>
                <a:gd name="f46" fmla="val 505"/>
                <a:gd name="f47" fmla="val 3844"/>
                <a:gd name="f48" fmla="val 820"/>
                <a:gd name="f49" fmla="val 3151"/>
                <a:gd name="f50" fmla="val 1796"/>
                <a:gd name="f51" fmla="*/ f0 1 5451"/>
                <a:gd name="f52" fmla="*/ f1 1 4349"/>
                <a:gd name="f53" fmla="val f2"/>
                <a:gd name="f54" fmla="val f3"/>
                <a:gd name="f55" fmla="val f4"/>
                <a:gd name="f56" fmla="+- f55 0 f53"/>
                <a:gd name="f57" fmla="+- f54 0 f53"/>
                <a:gd name="f58" fmla="*/ f57 1 5451"/>
                <a:gd name="f59" fmla="*/ f56 1 4349"/>
                <a:gd name="f60" fmla="*/ f53 1 f58"/>
                <a:gd name="f61" fmla="*/ f54 1 f58"/>
                <a:gd name="f62" fmla="*/ f53 1 f59"/>
                <a:gd name="f63" fmla="*/ f55 1 f59"/>
                <a:gd name="f64" fmla="*/ f60 f51 1"/>
                <a:gd name="f65" fmla="*/ f61 f51 1"/>
                <a:gd name="f66" fmla="*/ f63 f52 1"/>
                <a:gd name="f67" fmla="*/ f62 f5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4" t="f67" r="f65" b="f66"/>
              <a:pathLst>
                <a:path w="5451" h="4349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9"/>
                    <a:pt x="f17" y="f14"/>
                    <a:pt x="f17" y="f20"/>
                  </a:cubicBezTo>
                  <a:lnTo>
                    <a:pt x="f17" y="f21"/>
                  </a:lnTo>
                  <a:cubicBezTo>
                    <a:pt x="f17" y="f22"/>
                    <a:pt x="f23" y="f24"/>
                    <a:pt x="f25" y="f24"/>
                  </a:cubicBezTo>
                  <a:lnTo>
                    <a:pt x="f26" y="f24"/>
                  </a:lnTo>
                  <a:cubicBezTo>
                    <a:pt x="f27" y="f28"/>
                    <a:pt x="f29" y="f30"/>
                    <a:pt x="f31" y="f32"/>
                  </a:cubicBezTo>
                  <a:cubicBezTo>
                    <a:pt x="f33" y="f34"/>
                    <a:pt x="f35" y="f26"/>
                    <a:pt x="f35" y="f7"/>
                  </a:cubicBezTo>
                  <a:cubicBezTo>
                    <a:pt x="f35" y="f36"/>
                    <a:pt x="f37" y="f38"/>
                    <a:pt x="f3" y="f19"/>
                  </a:cubicBezTo>
                  <a:cubicBezTo>
                    <a:pt x="f39" y="f40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48"/>
                  </a:cubicBezTo>
                  <a:cubicBezTo>
                    <a:pt x="f5" y="f48"/>
                    <a:pt x="f50" y="f46"/>
                    <a:pt x="f16" y="f17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46" name="Google Shape;10412;p74">
            <a:extLst>
              <a:ext uri="{FF2B5EF4-FFF2-40B4-BE49-F238E27FC236}">
                <a16:creationId xmlns:a16="http://schemas.microsoft.com/office/drawing/2014/main" id="{B31DB319-F7AB-FD9F-9747-D22828220079}"/>
              </a:ext>
            </a:extLst>
          </p:cNvPr>
          <p:cNvGrpSpPr/>
          <p:nvPr/>
        </p:nvGrpSpPr>
        <p:grpSpPr>
          <a:xfrm>
            <a:off x="4499563" y="2274316"/>
            <a:ext cx="441444" cy="500460"/>
            <a:chOff x="5894798" y="1990411"/>
            <a:chExt cx="441444" cy="500460"/>
          </a:xfrm>
          <a:solidFill>
            <a:schemeClr val="bg2"/>
          </a:solidFill>
        </p:grpSpPr>
        <p:sp>
          <p:nvSpPr>
            <p:cNvPr id="247" name="Google Shape;10413;p74">
              <a:extLst>
                <a:ext uri="{FF2B5EF4-FFF2-40B4-BE49-F238E27FC236}">
                  <a16:creationId xmlns:a16="http://schemas.microsoft.com/office/drawing/2014/main" id="{DF789943-9174-F623-5481-3DAC2E1C3757}"/>
                </a:ext>
              </a:extLst>
            </p:cNvPr>
            <p:cNvSpPr/>
            <p:nvPr/>
          </p:nvSpPr>
          <p:spPr>
            <a:xfrm>
              <a:off x="6114263" y="1990411"/>
              <a:ext cx="27624" cy="748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1765"/>
                <a:gd name="f5" fmla="val 347"/>
                <a:gd name="f6" fmla="val 1"/>
                <a:gd name="f7" fmla="val 158"/>
                <a:gd name="f8" fmla="val 1418"/>
                <a:gd name="f9" fmla="val 1607"/>
                <a:gd name="f10" fmla="val 536"/>
                <a:gd name="f11" fmla="val 693"/>
                <a:gd name="f12" fmla="*/ f0 1 694"/>
                <a:gd name="f13" fmla="*/ f1 1 1765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694"/>
                <a:gd name="f20" fmla="*/ f17 1 1765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694" h="1765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lnTo>
                    <a:pt x="f2" y="f8"/>
                  </a:lnTo>
                  <a:cubicBezTo>
                    <a:pt x="f2" y="f9"/>
                    <a:pt x="f7" y="f4"/>
                    <a:pt x="f5" y="f4"/>
                  </a:cubicBezTo>
                  <a:cubicBezTo>
                    <a:pt x="f10" y="f4"/>
                    <a:pt x="f11" y="f9"/>
                    <a:pt x="f11" y="f8"/>
                  </a:cubicBezTo>
                  <a:lnTo>
                    <a:pt x="f11" y="f5"/>
                  </a:lnTo>
                  <a:cubicBezTo>
                    <a:pt x="f11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8" name="Google Shape;10414;p74">
              <a:extLst>
                <a:ext uri="{FF2B5EF4-FFF2-40B4-BE49-F238E27FC236}">
                  <a16:creationId xmlns:a16="http://schemas.microsoft.com/office/drawing/2014/main" id="{2F2388AA-F56C-6CE1-CE01-282179635CA9}"/>
                </a:ext>
              </a:extLst>
            </p:cNvPr>
            <p:cNvSpPr/>
            <p:nvPr/>
          </p:nvSpPr>
          <p:spPr>
            <a:xfrm>
              <a:off x="6198287" y="2022140"/>
              <a:ext cx="56436" cy="57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8"/>
                <a:gd name="f4" fmla="val 1364"/>
                <a:gd name="f5" fmla="val 1071"/>
                <a:gd name="f6" fmla="val 1"/>
                <a:gd name="f7" fmla="val 977"/>
                <a:gd name="f8" fmla="val 882"/>
                <a:gd name="f9" fmla="val 24"/>
                <a:gd name="f10" fmla="val 819"/>
                <a:gd name="f11" fmla="val 72"/>
                <a:gd name="f12" fmla="val 126"/>
                <a:gd name="f13" fmla="val 796"/>
                <a:gd name="f14" fmla="val 922"/>
                <a:gd name="f15" fmla="val 1143"/>
                <a:gd name="f16" fmla="val 1269"/>
                <a:gd name="f17" fmla="val 189"/>
                <a:gd name="f18" fmla="val 1332"/>
                <a:gd name="f19" fmla="val 268"/>
                <a:gd name="f20" fmla="val 1363"/>
                <a:gd name="f21" fmla="val 350"/>
                <a:gd name="f22" fmla="val 433"/>
                <a:gd name="f23" fmla="val 520"/>
                <a:gd name="f24" fmla="val 599"/>
                <a:gd name="f25" fmla="val 1323"/>
                <a:gd name="f26" fmla="val 544"/>
                <a:gd name="f27" fmla="val 418"/>
                <a:gd name="f28" fmla="val 198"/>
                <a:gd name="f29" fmla="val 1260"/>
                <a:gd name="f30" fmla="val 1166"/>
                <a:gd name="f31" fmla="*/ f0 1 1418"/>
                <a:gd name="f32" fmla="*/ f1 1 1364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1418"/>
                <a:gd name="f39" fmla="*/ f36 1 1364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1418" h="136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2" y="f14"/>
                    <a:pt x="f2" y="f15"/>
                    <a:pt x="f12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26"/>
                  </a:lnTo>
                  <a:cubicBezTo>
                    <a:pt x="f3" y="f27"/>
                    <a:pt x="f3" y="f28"/>
                    <a:pt x="f25" y="f11"/>
                  </a:cubicBezTo>
                  <a:cubicBezTo>
                    <a:pt x="f29" y="f9"/>
                    <a:pt x="f3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49" name="Google Shape;10415;p74">
              <a:extLst>
                <a:ext uri="{FF2B5EF4-FFF2-40B4-BE49-F238E27FC236}">
                  <a16:creationId xmlns:a16="http://schemas.microsoft.com/office/drawing/2014/main" id="{9A00BF42-1CAE-668F-4260-AB95DFE93E7F}"/>
                </a:ext>
              </a:extLst>
            </p:cNvPr>
            <p:cNvSpPr/>
            <p:nvPr/>
          </p:nvSpPr>
          <p:spPr>
            <a:xfrm>
              <a:off x="6279760" y="2197540"/>
              <a:ext cx="56482" cy="3079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726"/>
                <a:gd name="f5" fmla="val 379"/>
                <a:gd name="f6" fmla="val 1"/>
                <a:gd name="f7" fmla="val 158"/>
                <a:gd name="f8" fmla="val 347"/>
                <a:gd name="f9" fmla="val 568"/>
                <a:gd name="f10" fmla="val 725"/>
                <a:gd name="f11" fmla="val 1072"/>
                <a:gd name="f12" fmla="val 1261"/>
                <a:gd name="f13" fmla="*/ f0 1 1419"/>
                <a:gd name="f14" fmla="*/ f1 1 726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1419"/>
                <a:gd name="f21" fmla="*/ f18 1 726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1419" h="726">
                  <a:moveTo>
                    <a:pt x="f5" y="f6"/>
                  </a:moveTo>
                  <a:cubicBezTo>
                    <a:pt x="f7" y="f6"/>
                    <a:pt x="f6" y="f7"/>
                    <a:pt x="f6" y="f8"/>
                  </a:cubicBezTo>
                  <a:cubicBezTo>
                    <a:pt x="f6" y="f9"/>
                    <a:pt x="f7" y="f10"/>
                    <a:pt x="f5" y="f10"/>
                  </a:cubicBezTo>
                  <a:lnTo>
                    <a:pt x="f11" y="f10"/>
                  </a:lnTo>
                  <a:cubicBezTo>
                    <a:pt x="f12" y="f10"/>
                    <a:pt x="f3" y="f9"/>
                    <a:pt x="f3" y="f8"/>
                  </a:cubicBezTo>
                  <a:cubicBezTo>
                    <a:pt x="f3" y="f7"/>
                    <a:pt x="f12" y="f6"/>
                    <a:pt x="f1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0" name="Google Shape;10416;p74">
              <a:extLst>
                <a:ext uri="{FF2B5EF4-FFF2-40B4-BE49-F238E27FC236}">
                  <a16:creationId xmlns:a16="http://schemas.microsoft.com/office/drawing/2014/main" id="{99812EBA-AA41-8C66-7639-34996153C873}"/>
                </a:ext>
              </a:extLst>
            </p:cNvPr>
            <p:cNvSpPr/>
            <p:nvPr/>
          </p:nvSpPr>
          <p:spPr>
            <a:xfrm>
              <a:off x="5894798" y="2197540"/>
              <a:ext cx="56482" cy="294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694"/>
                <a:gd name="f5" fmla="val 347"/>
                <a:gd name="f6" fmla="val 1"/>
                <a:gd name="f7" fmla="val 158"/>
                <a:gd name="f8" fmla="val 568"/>
                <a:gd name="f9" fmla="val 1072"/>
                <a:gd name="f10" fmla="val 1261"/>
                <a:gd name="f11" fmla="*/ f0 1 1419"/>
                <a:gd name="f12" fmla="*/ f1 1 69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419"/>
                <a:gd name="f19" fmla="*/ f16 1 69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419" h="69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7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1" name="Google Shape;10417;p74">
              <a:extLst>
                <a:ext uri="{FF2B5EF4-FFF2-40B4-BE49-F238E27FC236}">
                  <a16:creationId xmlns:a16="http://schemas.microsoft.com/office/drawing/2014/main" id="{E74F79B4-7C34-0C9E-68F3-7617CA76D4A3}"/>
                </a:ext>
              </a:extLst>
            </p:cNvPr>
            <p:cNvSpPr/>
            <p:nvPr/>
          </p:nvSpPr>
          <p:spPr>
            <a:xfrm>
              <a:off x="6003895" y="2022140"/>
              <a:ext cx="56482" cy="5786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19"/>
                <a:gd name="f4" fmla="val 1364"/>
                <a:gd name="f5" fmla="val 363"/>
                <a:gd name="f6" fmla="val 1"/>
                <a:gd name="f7" fmla="val 276"/>
                <a:gd name="f8" fmla="val 190"/>
                <a:gd name="f9" fmla="val 24"/>
                <a:gd name="f10" fmla="val 127"/>
                <a:gd name="f11" fmla="val 72"/>
                <a:gd name="f12" fmla="val 198"/>
                <a:gd name="f13" fmla="val 450"/>
                <a:gd name="f14" fmla="val 544"/>
                <a:gd name="f15" fmla="val 820"/>
                <a:gd name="f16" fmla="val 1269"/>
                <a:gd name="f17" fmla="val 883"/>
                <a:gd name="f18" fmla="val 1332"/>
                <a:gd name="f19" fmla="val 977"/>
                <a:gd name="f20" fmla="val 1363"/>
                <a:gd name="f21" fmla="val 1072"/>
                <a:gd name="f22" fmla="val 1166"/>
                <a:gd name="f23" fmla="val 1261"/>
                <a:gd name="f24" fmla="val 1324"/>
                <a:gd name="f25" fmla="val 1418"/>
                <a:gd name="f26" fmla="val 1143"/>
                <a:gd name="f27" fmla="val 922"/>
                <a:gd name="f28" fmla="val 796"/>
                <a:gd name="f29" fmla="val 599"/>
                <a:gd name="f30" fmla="val 536"/>
                <a:gd name="f31" fmla="*/ f0 1 1419"/>
                <a:gd name="f32" fmla="*/ f1 1 1364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1419"/>
                <a:gd name="f39" fmla="*/ f36 1 1364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1419" h="136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6" y="f13"/>
                    <a:pt x="f10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25" y="f26"/>
                    <a:pt x="f25" y="f27"/>
                    <a:pt x="f24" y="f28"/>
                  </a:cubicBezTo>
                  <a:lnTo>
                    <a:pt x="f29" y="f11"/>
                  </a:lnTo>
                  <a:cubicBezTo>
                    <a:pt x="f30" y="f9"/>
                    <a:pt x="f1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2" name="Google Shape;10418;p74">
              <a:extLst>
                <a:ext uri="{FF2B5EF4-FFF2-40B4-BE49-F238E27FC236}">
                  <a16:creationId xmlns:a16="http://schemas.microsoft.com/office/drawing/2014/main" id="{2AF53667-45E5-CCA3-10D6-8DAFEFE4DBE8}"/>
                </a:ext>
              </a:extLst>
            </p:cNvPr>
            <p:cNvSpPr/>
            <p:nvPr/>
          </p:nvSpPr>
          <p:spPr>
            <a:xfrm>
              <a:off x="5919871" y="2079702"/>
              <a:ext cx="58987" cy="4407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82"/>
                <a:gd name="f4" fmla="val 1039"/>
                <a:gd name="f5" fmla="val 396"/>
                <a:gd name="f6" fmla="val 267"/>
                <a:gd name="f7" fmla="val 132"/>
                <a:gd name="f8" fmla="val 81"/>
                <a:gd name="f9" fmla="val 64"/>
                <a:gd name="f10" fmla="val 195"/>
                <a:gd name="f11" fmla="val 1"/>
                <a:gd name="f12" fmla="val 353"/>
                <a:gd name="f13" fmla="val 573"/>
                <a:gd name="f14" fmla="val 221"/>
                <a:gd name="f15" fmla="val 668"/>
                <a:gd name="f16" fmla="val 946"/>
                <a:gd name="f17" fmla="val 1015"/>
                <a:gd name="f18" fmla="val 987"/>
                <a:gd name="f19" fmla="val 1031"/>
                <a:gd name="f20" fmla="val 1032"/>
                <a:gd name="f21" fmla="val 1077"/>
                <a:gd name="f22" fmla="val 1209"/>
                <a:gd name="f23" fmla="val 1349"/>
                <a:gd name="f24" fmla="val 974"/>
                <a:gd name="f25" fmla="val 1419"/>
                <a:gd name="f26" fmla="val 857"/>
                <a:gd name="f27" fmla="val 699"/>
                <a:gd name="f28" fmla="val 447"/>
                <a:gd name="f29" fmla="val 1261"/>
                <a:gd name="f30" fmla="val 384"/>
                <a:gd name="f31" fmla="val 536"/>
                <a:gd name="f32" fmla="val 38"/>
                <a:gd name="f33" fmla="val 493"/>
                <a:gd name="f34" fmla="val 12"/>
                <a:gd name="f35" fmla="val 445"/>
                <a:gd name="f36" fmla="*/ f0 1 1482"/>
                <a:gd name="f37" fmla="*/ f1 1 1039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1482"/>
                <a:gd name="f44" fmla="*/ f41 1 1039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1482" h="1039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9" y="f13"/>
                    <a:pt x="f14" y="f15"/>
                  </a:cubicBezTo>
                  <a:lnTo>
                    <a:pt x="f16" y="f17"/>
                  </a:lnTo>
                  <a:cubicBezTo>
                    <a:pt x="f18" y="f19"/>
                    <a:pt x="f20" y="f4"/>
                    <a:pt x="f21" y="f4"/>
                  </a:cubicBezTo>
                  <a:cubicBezTo>
                    <a:pt x="f22" y="f4"/>
                    <a:pt x="f23" y="f24"/>
                    <a:pt x="f25" y="f26"/>
                  </a:cubicBezTo>
                  <a:cubicBezTo>
                    <a:pt x="f3" y="f27"/>
                    <a:pt x="f25" y="f28"/>
                    <a:pt x="f29" y="f30"/>
                  </a:cubicBezTo>
                  <a:lnTo>
                    <a:pt x="f31" y="f32"/>
                  </a:lnTo>
                  <a:cubicBezTo>
                    <a:pt x="f33" y="f34"/>
                    <a:pt x="f3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3" name="Google Shape;10419;p74">
              <a:extLst>
                <a:ext uri="{FF2B5EF4-FFF2-40B4-BE49-F238E27FC236}">
                  <a16:creationId xmlns:a16="http://schemas.microsoft.com/office/drawing/2014/main" id="{51533195-2F40-A3E9-16FF-5E01BCAFB154}"/>
                </a:ext>
              </a:extLst>
            </p:cNvPr>
            <p:cNvSpPr/>
            <p:nvPr/>
          </p:nvSpPr>
          <p:spPr>
            <a:xfrm>
              <a:off x="6250938" y="2080214"/>
              <a:ext cx="58942" cy="4547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481"/>
                <a:gd name="f4" fmla="val 1072"/>
                <a:gd name="f5" fmla="val 1110"/>
                <a:gd name="f6" fmla="val 1049"/>
                <a:gd name="f7" fmla="val 983"/>
                <a:gd name="f8" fmla="val 18"/>
                <a:gd name="f9" fmla="val 914"/>
                <a:gd name="f10" fmla="val 57"/>
                <a:gd name="f11" fmla="val 221"/>
                <a:gd name="f12" fmla="val 404"/>
                <a:gd name="f13" fmla="val 63"/>
                <a:gd name="f14" fmla="val 498"/>
                <a:gd name="f15" fmla="val 687"/>
                <a:gd name="f16" fmla="val 877"/>
                <a:gd name="f17" fmla="val 132"/>
                <a:gd name="f18" fmla="val 991"/>
                <a:gd name="f19" fmla="val 250"/>
                <a:gd name="f20" fmla="val 382"/>
                <a:gd name="f21" fmla="val 432"/>
                <a:gd name="f22" fmla="val 484"/>
                <a:gd name="f23" fmla="val 1060"/>
                <a:gd name="f24" fmla="val 536"/>
                <a:gd name="f25" fmla="val 1034"/>
                <a:gd name="f26" fmla="val 1260"/>
                <a:gd name="f27" fmla="val 1418"/>
                <a:gd name="f28" fmla="val 593"/>
                <a:gd name="f29" fmla="val 215"/>
                <a:gd name="f30" fmla="val 1353"/>
                <a:gd name="f31" fmla="val 85"/>
                <a:gd name="f32" fmla="val 1244"/>
                <a:gd name="f33" fmla="*/ f0 1 1481"/>
                <a:gd name="f34" fmla="*/ f1 1 1072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1481"/>
                <a:gd name="f41" fmla="*/ f38 1 1072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1481" h="107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12"/>
                  </a:lnTo>
                  <a:cubicBezTo>
                    <a:pt x="f13" y="f14"/>
                    <a:pt x="f2" y="f15"/>
                    <a:pt x="f13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lnTo>
                    <a:pt x="f26" y="f15"/>
                  </a:lnTo>
                  <a:cubicBezTo>
                    <a:pt x="f27" y="f28"/>
                    <a:pt x="f3" y="f12"/>
                    <a:pt x="f27" y="f29"/>
                  </a:cubicBezTo>
                  <a:cubicBezTo>
                    <a:pt x="f30" y="f31"/>
                    <a:pt x="f3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4" name="Google Shape;10420;p74">
              <a:extLst>
                <a:ext uri="{FF2B5EF4-FFF2-40B4-BE49-F238E27FC236}">
                  <a16:creationId xmlns:a16="http://schemas.microsoft.com/office/drawing/2014/main" id="{2CC1D1B1-5F1D-7D6E-ABF8-53A375926C62}"/>
                </a:ext>
              </a:extLst>
            </p:cNvPr>
            <p:cNvSpPr/>
            <p:nvPr/>
          </p:nvSpPr>
          <p:spPr>
            <a:xfrm>
              <a:off x="5970062" y="2077279"/>
              <a:ext cx="282156" cy="41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89"/>
                <a:gd name="f4" fmla="val 9750"/>
                <a:gd name="f5" fmla="val 3529"/>
                <a:gd name="f6" fmla="val 3151"/>
                <a:gd name="f7" fmla="val 2836"/>
                <a:gd name="f8" fmla="val 315"/>
                <a:gd name="f9" fmla="val 725"/>
                <a:gd name="f10" fmla="val 1418"/>
                <a:gd name="f11" fmla="val 1040"/>
                <a:gd name="f12" fmla="val 2520"/>
                <a:gd name="f13" fmla="val 2111"/>
                <a:gd name="f14" fmla="val 1733"/>
                <a:gd name="f15" fmla="val 2143"/>
                <a:gd name="f16" fmla="val 1544"/>
                <a:gd name="f17" fmla="val 1638"/>
                <a:gd name="f18" fmla="val 2080"/>
                <a:gd name="f19" fmla="val 1764"/>
                <a:gd name="f20" fmla="val 3497"/>
                <a:gd name="f21" fmla="val 4253"/>
                <a:gd name="f22" fmla="val 4883"/>
                <a:gd name="f23" fmla="val 2710"/>
                <a:gd name="f24" fmla="val 3466"/>
                <a:gd name="f25" fmla="val 4096"/>
                <a:gd name="f26" fmla="val 4474"/>
                <a:gd name="f27" fmla="val 4600"/>
                <a:gd name="f28" fmla="val 3907"/>
                <a:gd name="f29" fmla="val 4758"/>
                <a:gd name="f30" fmla="val 4064"/>
                <a:gd name="f31" fmla="val 5073"/>
                <a:gd name="f32" fmla="val 4159"/>
                <a:gd name="f33" fmla="val 5482"/>
                <a:gd name="f34" fmla="val 5860"/>
                <a:gd name="f35" fmla="val 6081"/>
                <a:gd name="f36" fmla="val 4001"/>
                <a:gd name="f37" fmla="val 6238"/>
                <a:gd name="f38" fmla="val 3812"/>
                <a:gd name="f39" fmla="val 3623"/>
                <a:gd name="f40" fmla="val 4915"/>
                <a:gd name="f41" fmla="val 2678"/>
                <a:gd name="f42" fmla="val 4128"/>
                <a:gd name="f43" fmla="val 3844"/>
                <a:gd name="f44" fmla="val 3434"/>
                <a:gd name="f45" fmla="val 3025"/>
                <a:gd name="f46" fmla="val 788"/>
                <a:gd name="f47" fmla="val 4443"/>
                <a:gd name="f48" fmla="val 5167"/>
                <a:gd name="f49" fmla="val 6112"/>
                <a:gd name="f50" fmla="val 536"/>
                <a:gd name="f51" fmla="val 6963"/>
                <a:gd name="f52" fmla="val 1386"/>
                <a:gd name="f53" fmla="val 7372"/>
                <a:gd name="f54" fmla="val 8318"/>
                <a:gd name="f55" fmla="val 977"/>
                <a:gd name="f56" fmla="val 662"/>
                <a:gd name="f57" fmla="val 8633"/>
                <a:gd name="f58" fmla="val 9011"/>
                <a:gd name="f59" fmla="val 9389"/>
                <a:gd name="f60" fmla="val 9578"/>
                <a:gd name="f61" fmla="val 819"/>
                <a:gd name="f62" fmla="val 9735"/>
                <a:gd name="f63" fmla="val 1008"/>
                <a:gd name="f64" fmla="val 5923"/>
                <a:gd name="f65" fmla="val 9745"/>
                <a:gd name="f66" fmla="val 5979"/>
                <a:gd name="f67" fmla="val 9749"/>
                <a:gd name="f68" fmla="val 6029"/>
                <a:gd name="f69" fmla="val 6305"/>
                <a:gd name="f70" fmla="val 6396"/>
                <a:gd name="f71" fmla="val 9612"/>
                <a:gd name="f72" fmla="val 9452"/>
                <a:gd name="f73" fmla="val 9105"/>
                <a:gd name="f74" fmla="val 8696"/>
                <a:gd name="f75" fmla="val 8381"/>
                <a:gd name="f76" fmla="val 5702"/>
                <a:gd name="f77" fmla="val 7436"/>
                <a:gd name="f78" fmla="val 6522"/>
                <a:gd name="f79" fmla="val 7057"/>
                <a:gd name="f80" fmla="val 6175"/>
                <a:gd name="f81" fmla="val 5230"/>
                <a:gd name="f82" fmla="val 6774"/>
                <a:gd name="f83" fmla="val 6364"/>
                <a:gd name="f84" fmla="val 5986"/>
                <a:gd name="f85" fmla="val 5671"/>
                <a:gd name="f86" fmla="val 5356"/>
                <a:gd name="f87" fmla="val 4946"/>
                <a:gd name="f88" fmla="val 4568"/>
                <a:gd name="f89" fmla="val 3938"/>
                <a:gd name="f90" fmla="*/ f0 1 7089"/>
                <a:gd name="f91" fmla="*/ f1 1 9750"/>
                <a:gd name="f92" fmla="val f2"/>
                <a:gd name="f93" fmla="val f3"/>
                <a:gd name="f94" fmla="val f4"/>
                <a:gd name="f95" fmla="+- f94 0 f92"/>
                <a:gd name="f96" fmla="+- f93 0 f92"/>
                <a:gd name="f97" fmla="*/ f96 1 7089"/>
                <a:gd name="f98" fmla="*/ f95 1 9750"/>
                <a:gd name="f99" fmla="*/ f92 1 f97"/>
                <a:gd name="f100" fmla="*/ f93 1 f97"/>
                <a:gd name="f101" fmla="*/ f92 1 f98"/>
                <a:gd name="f102" fmla="*/ f94 1 f98"/>
                <a:gd name="f103" fmla="*/ f99 f90 1"/>
                <a:gd name="f104" fmla="*/ f100 f90 1"/>
                <a:gd name="f105" fmla="*/ f102 f91 1"/>
                <a:gd name="f106" fmla="*/ f101 f9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3" t="f106" r="f104" b="f105"/>
              <a:pathLst>
                <a:path w="7089" h="975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9"/>
                    <a:pt x="f13" y="f9"/>
                  </a:cubicBezTo>
                  <a:cubicBezTo>
                    <a:pt x="f14" y="f9"/>
                    <a:pt x="f10" y="f11"/>
                    <a:pt x="f10" y="f10"/>
                  </a:cubicBezTo>
                  <a:lnTo>
                    <a:pt x="f10" y="f15"/>
                  </a:lnTo>
                  <a:cubicBezTo>
                    <a:pt x="f16" y="f15"/>
                    <a:pt x="f17" y="f18"/>
                    <a:pt x="f19" y="f18"/>
                  </a:cubicBezTo>
                  <a:lnTo>
                    <a:pt x="f20" y="f18"/>
                  </a:lnTo>
                  <a:cubicBezTo>
                    <a:pt x="f21" y="f18"/>
                    <a:pt x="f22" y="f23"/>
                    <a:pt x="f22" y="f24"/>
                  </a:cubicBezTo>
                  <a:cubicBezTo>
                    <a:pt x="f22" y="f25"/>
                    <a:pt x="f26" y="f27"/>
                    <a:pt x="f28" y="f29"/>
                  </a:cubicBezTo>
                  <a:cubicBezTo>
                    <a:pt x="f30" y="f31"/>
                    <a:pt x="f32" y="f33"/>
                    <a:pt x="f32" y="f34"/>
                  </a:cubicBezTo>
                  <a:cubicBezTo>
                    <a:pt x="f32" y="f35"/>
                    <a:pt x="f36" y="f37"/>
                    <a:pt x="f38" y="f37"/>
                  </a:cubicBezTo>
                  <a:cubicBezTo>
                    <a:pt x="f39" y="f37"/>
                    <a:pt x="f24" y="f35"/>
                    <a:pt x="f24" y="f34"/>
                  </a:cubicBezTo>
                  <a:cubicBezTo>
                    <a:pt x="f24" y="f40"/>
                    <a:pt x="f41" y="f42"/>
                    <a:pt x="f14" y="f42"/>
                  </a:cubicBezTo>
                  <a:lnTo>
                    <a:pt x="f24" y="f42"/>
                  </a:lnTo>
                  <a:cubicBezTo>
                    <a:pt x="f43" y="f42"/>
                    <a:pt x="f32" y="f38"/>
                    <a:pt x="f32" y="f44"/>
                  </a:cubicBezTo>
                  <a:cubicBezTo>
                    <a:pt x="f32" y="f45"/>
                    <a:pt x="f43" y="f23"/>
                    <a:pt x="f24" y="f23"/>
                  </a:cubicBezTo>
                  <a:lnTo>
                    <a:pt x="f14" y="f23"/>
                  </a:lnTo>
                  <a:cubicBezTo>
                    <a:pt x="f46" y="f23"/>
                    <a:pt x="f2" y="f20"/>
                    <a:pt x="f2" y="f47"/>
                  </a:cubicBezTo>
                  <a:lnTo>
                    <a:pt x="f2" y="f48"/>
                  </a:lnTo>
                  <a:cubicBezTo>
                    <a:pt x="f2" y="f49"/>
                    <a:pt x="f50" y="f51"/>
                    <a:pt x="f52" y="f53"/>
                  </a:cubicBezTo>
                  <a:lnTo>
                    <a:pt x="f52" y="f54"/>
                  </a:lnTo>
                  <a:cubicBezTo>
                    <a:pt x="f55" y="f54"/>
                    <a:pt x="f56" y="f57"/>
                    <a:pt x="f56" y="f58"/>
                  </a:cubicBezTo>
                  <a:lnTo>
                    <a:pt x="f56" y="f59"/>
                  </a:lnTo>
                  <a:cubicBezTo>
                    <a:pt x="f56" y="f60"/>
                    <a:pt x="f61" y="f62"/>
                    <a:pt x="f63" y="f62"/>
                  </a:cubicBezTo>
                  <a:lnTo>
                    <a:pt x="f34" y="f62"/>
                  </a:lnTo>
                  <a:cubicBezTo>
                    <a:pt x="f64" y="f65"/>
                    <a:pt x="f66" y="f67"/>
                    <a:pt x="f68" y="f67"/>
                  </a:cubicBezTo>
                  <a:cubicBezTo>
                    <a:pt x="f69" y="f67"/>
                    <a:pt x="f70" y="f71"/>
                    <a:pt x="f70" y="f72"/>
                  </a:cubicBezTo>
                  <a:lnTo>
                    <a:pt x="f70" y="f73"/>
                  </a:lnTo>
                  <a:cubicBezTo>
                    <a:pt x="f70" y="f74"/>
                    <a:pt x="f49" y="f75"/>
                    <a:pt x="f76" y="f75"/>
                  </a:cubicBezTo>
                  <a:lnTo>
                    <a:pt x="f76" y="f77"/>
                  </a:lnTo>
                  <a:cubicBezTo>
                    <a:pt x="f78" y="f79"/>
                    <a:pt x="f3" y="f80"/>
                    <a:pt x="f3" y="f81"/>
                  </a:cubicBezTo>
                  <a:lnTo>
                    <a:pt x="f3" y="f15"/>
                  </a:lnTo>
                  <a:cubicBezTo>
                    <a:pt x="f3" y="f14"/>
                    <a:pt x="f82" y="f10"/>
                    <a:pt x="f83" y="f10"/>
                  </a:cubicBezTo>
                  <a:cubicBezTo>
                    <a:pt x="f84" y="f10"/>
                    <a:pt x="f85" y="f14"/>
                    <a:pt x="f85" y="f15"/>
                  </a:cubicBezTo>
                  <a:lnTo>
                    <a:pt x="f85" y="f10"/>
                  </a:lnTo>
                  <a:cubicBezTo>
                    <a:pt x="f85" y="f11"/>
                    <a:pt x="f86" y="f9"/>
                    <a:pt x="f87" y="f9"/>
                  </a:cubicBezTo>
                  <a:cubicBezTo>
                    <a:pt x="f88" y="f9"/>
                    <a:pt x="f21" y="f11"/>
                    <a:pt x="f21" y="f10"/>
                  </a:cubicBezTo>
                  <a:lnTo>
                    <a:pt x="f21" y="f9"/>
                  </a:lnTo>
                  <a:cubicBezTo>
                    <a:pt x="f21" y="f8"/>
                    <a:pt x="f8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55" name="Google Shape;10478;p74">
            <a:extLst>
              <a:ext uri="{FF2B5EF4-FFF2-40B4-BE49-F238E27FC236}">
                <a16:creationId xmlns:a16="http://schemas.microsoft.com/office/drawing/2014/main" id="{77F6B5A4-33FF-4514-DAA3-3344B73CAB5B}"/>
              </a:ext>
            </a:extLst>
          </p:cNvPr>
          <p:cNvGrpSpPr/>
          <p:nvPr/>
        </p:nvGrpSpPr>
        <p:grpSpPr>
          <a:xfrm>
            <a:off x="5056616" y="2274151"/>
            <a:ext cx="479054" cy="501182"/>
            <a:chOff x="6451850" y="1990246"/>
            <a:chExt cx="479054" cy="501182"/>
          </a:xfrm>
          <a:solidFill>
            <a:schemeClr val="bg2"/>
          </a:solidFill>
        </p:grpSpPr>
        <p:sp>
          <p:nvSpPr>
            <p:cNvPr id="256" name="Google Shape;10479;p74">
              <a:extLst>
                <a:ext uri="{FF2B5EF4-FFF2-40B4-BE49-F238E27FC236}">
                  <a16:creationId xmlns:a16="http://schemas.microsoft.com/office/drawing/2014/main" id="{26846FDC-B61A-A577-CF28-473DEE6F88F6}"/>
                </a:ext>
              </a:extLst>
            </p:cNvPr>
            <p:cNvSpPr/>
            <p:nvPr/>
          </p:nvSpPr>
          <p:spPr>
            <a:xfrm>
              <a:off x="6451850" y="2115848"/>
              <a:ext cx="218230" cy="2486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5861"/>
                <a:gd name="f5" fmla="val 2584"/>
                <a:gd name="f6" fmla="val 1"/>
                <a:gd name="f7" fmla="val 410"/>
                <a:gd name="f8" fmla="val 2206"/>
                <a:gd name="f9" fmla="val 2615"/>
                <a:gd name="f10" fmla="val 3277"/>
                <a:gd name="f11" fmla="val 3655"/>
                <a:gd name="f12" fmla="val 5860"/>
                <a:gd name="f13" fmla="val 3781"/>
                <a:gd name="f14" fmla="val 4632"/>
                <a:gd name="f15" fmla="val 3844"/>
                <a:gd name="f16" fmla="val 4584"/>
                <a:gd name="f17" fmla="val 3939"/>
                <a:gd name="f18" fmla="val 4561"/>
                <a:gd name="f19" fmla="val 4029"/>
                <a:gd name="f20" fmla="val 4120"/>
                <a:gd name="f21" fmla="val 4206"/>
                <a:gd name="f22" fmla="val 4254"/>
                <a:gd name="f23" fmla="val 4726"/>
                <a:gd name="f24" fmla="val 5104"/>
                <a:gd name="f25" fmla="val 4789"/>
                <a:gd name="f26" fmla="val 5167"/>
                <a:gd name="f27" fmla="val 4884"/>
                <a:gd name="f28" fmla="val 5199"/>
                <a:gd name="f29" fmla="val 4974"/>
                <a:gd name="f30" fmla="val 5065"/>
                <a:gd name="f31" fmla="val 5152"/>
                <a:gd name="f32" fmla="val 5325"/>
                <a:gd name="f33" fmla="val 5010"/>
                <a:gd name="f34" fmla="val 4758"/>
                <a:gd name="f35" fmla="val 4159"/>
                <a:gd name="f36" fmla="val 4065"/>
                <a:gd name="f37" fmla="val 3813"/>
                <a:gd name="f38" fmla="val 3687"/>
                <a:gd name="f39" fmla="val 5482"/>
                <a:gd name="f40" fmla="val 2962"/>
                <a:gd name="f41" fmla="val 2489"/>
                <a:gd name="f42" fmla="val 2710"/>
                <a:gd name="f43" fmla="val 2915"/>
                <a:gd name="f44" fmla="val 4317"/>
                <a:gd name="f45" fmla="val 3017"/>
                <a:gd name="f46" fmla="val 4049"/>
                <a:gd name="f47" fmla="val 3513"/>
                <a:gd name="f48" fmla="val 3309"/>
                <a:gd name="f49" fmla="val 2930"/>
                <a:gd name="f50" fmla="val 2332"/>
                <a:gd name="f51" fmla="val 1670"/>
                <a:gd name="f52" fmla="val 1261"/>
                <a:gd name="f53" fmla="val 3561"/>
                <a:gd name="f54" fmla="val 1040"/>
                <a:gd name="f55" fmla="*/ f0 1 5483"/>
                <a:gd name="f56" fmla="*/ f1 1 5861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5483"/>
                <a:gd name="f63" fmla="*/ f60 1 5861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5483" h="5861">
                  <a:moveTo>
                    <a:pt x="f5" y="f6"/>
                  </a:moveTo>
                  <a:lnTo>
                    <a:pt x="f7" y="f8"/>
                  </a:lnTo>
                  <a:cubicBezTo>
                    <a:pt x="f6" y="f9"/>
                    <a:pt x="f6" y="f10"/>
                    <a:pt x="f7" y="f11"/>
                  </a:cubicBezTo>
                  <a:lnTo>
                    <a:pt x="f5" y="f12"/>
                  </a:lnTo>
                  <a:lnTo>
                    <a:pt x="f13" y="f14"/>
                  </a:ln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16"/>
                    <a:pt x="f22" y="f14"/>
                  </a:cubicBezTo>
                  <a:lnTo>
                    <a:pt x="f23" y="f24"/>
                  </a:ln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26"/>
                    <a:pt x="f28" y="f24"/>
                  </a:cubicBezTo>
                  <a:cubicBezTo>
                    <a:pt x="f32" y="f33"/>
                    <a:pt x="f32" y="f34"/>
                    <a:pt x="f28" y="f14"/>
                  </a:cubicBezTo>
                  <a:lnTo>
                    <a:pt x="f23" y="f35"/>
                  </a:lnTo>
                  <a:cubicBezTo>
                    <a:pt x="f14" y="f36"/>
                    <a:pt x="f14" y="f37"/>
                    <a:pt x="f23" y="f38"/>
                  </a:cubicBezTo>
                  <a:lnTo>
                    <a:pt x="f39" y="f40"/>
                  </a:lnTo>
                  <a:lnTo>
                    <a:pt x="f33" y="f41"/>
                  </a:lnTo>
                  <a:lnTo>
                    <a:pt x="f25" y="f42"/>
                  </a:lnTo>
                  <a:cubicBezTo>
                    <a:pt x="f16" y="f43"/>
                    <a:pt x="f44" y="f45"/>
                    <a:pt x="f46" y="f45"/>
                  </a:cubicBezTo>
                  <a:cubicBezTo>
                    <a:pt x="f13" y="f45"/>
                    <a:pt x="f47" y="f43"/>
                    <a:pt x="f48" y="f42"/>
                  </a:cubicBezTo>
                  <a:cubicBezTo>
                    <a:pt x="f49" y="f50"/>
                    <a:pt x="f49" y="f51"/>
                    <a:pt x="f48" y="f52"/>
                  </a:cubicBezTo>
                  <a:lnTo>
                    <a:pt x="f53" y="f54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7" name="Google Shape;10480;p74">
              <a:extLst>
                <a:ext uri="{FF2B5EF4-FFF2-40B4-BE49-F238E27FC236}">
                  <a16:creationId xmlns:a16="http://schemas.microsoft.com/office/drawing/2014/main" id="{F6B876E4-E1D3-44E6-DD1D-7F76CC0BF64A}"/>
                </a:ext>
              </a:extLst>
            </p:cNvPr>
            <p:cNvSpPr/>
            <p:nvPr/>
          </p:nvSpPr>
          <p:spPr>
            <a:xfrm>
              <a:off x="6574755" y="1990246"/>
              <a:ext cx="232001" cy="2272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29"/>
                <a:gd name="f4" fmla="val 5356"/>
                <a:gd name="f5" fmla="val 2926"/>
                <a:gd name="f6" fmla="val 2662"/>
                <a:gd name="f7" fmla="val 2394"/>
                <a:gd name="f8" fmla="val 95"/>
                <a:gd name="f9" fmla="val 2205"/>
                <a:gd name="f10" fmla="val 284"/>
                <a:gd name="f11" fmla="val 2457"/>
                <a:gd name="f12" fmla="val 1229"/>
                <a:gd name="f13" fmla="val 3686"/>
                <a:gd name="f14" fmla="val 1323"/>
                <a:gd name="f15" fmla="val 3781"/>
                <a:gd name="f16" fmla="val 4033"/>
                <a:gd name="f17" fmla="val 4127"/>
                <a:gd name="f18" fmla="val 725"/>
                <a:gd name="f19" fmla="val 4600"/>
                <a:gd name="f20" fmla="val 630"/>
                <a:gd name="f21" fmla="val 4726"/>
                <a:gd name="f22" fmla="val 4978"/>
                <a:gd name="f23" fmla="val 5072"/>
                <a:gd name="f24" fmla="val 788"/>
                <a:gd name="f25" fmla="val 5135"/>
                <a:gd name="f26" fmla="val 882"/>
                <a:gd name="f27" fmla="val 5167"/>
                <a:gd name="f28" fmla="val 977"/>
                <a:gd name="f29" fmla="val 1071"/>
                <a:gd name="f30" fmla="val 1166"/>
                <a:gd name="f31" fmla="val 1701"/>
                <a:gd name="f32" fmla="val 1749"/>
                <a:gd name="f33" fmla="val 4553"/>
                <a:gd name="f34" fmla="val 1835"/>
                <a:gd name="f35" fmla="val 4529"/>
                <a:gd name="f36" fmla="val 1926"/>
                <a:gd name="f37" fmla="val 2016"/>
                <a:gd name="f38" fmla="val 2111"/>
                <a:gd name="f39" fmla="val 2174"/>
                <a:gd name="f40" fmla="val 2898"/>
                <a:gd name="f41" fmla="val 3371"/>
                <a:gd name="f42" fmla="val 4883"/>
                <a:gd name="f43" fmla="val 3151"/>
                <a:gd name="f44" fmla="val 4663"/>
                <a:gd name="f45" fmla="val 2741"/>
                <a:gd name="f46" fmla="val 4253"/>
                <a:gd name="f47" fmla="val 3592"/>
                <a:gd name="f48" fmla="val 3214"/>
                <a:gd name="f49" fmla="val 3340"/>
                <a:gd name="f50" fmla="val 3009"/>
                <a:gd name="f51" fmla="val 3607"/>
                <a:gd name="f52" fmla="val 2906"/>
                <a:gd name="f53" fmla="val 3875"/>
                <a:gd name="f54" fmla="val 4143"/>
                <a:gd name="f55" fmla="val 4411"/>
                <a:gd name="f56" fmla="val 4852"/>
                <a:gd name="f57" fmla="val 3434"/>
                <a:gd name="f58" fmla="val 5828"/>
                <a:gd name="f59" fmla="val 3623"/>
                <a:gd name="f60" fmla="val 3450"/>
                <a:gd name="f61" fmla="val 3190"/>
                <a:gd name="f62" fmla="*/ f0 1 5829"/>
                <a:gd name="f63" fmla="*/ f1 1 5356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5829"/>
                <a:gd name="f70" fmla="*/ f67 1 5356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5829" h="5356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2" y="f11"/>
                  </a:lnTo>
                  <a:lnTo>
                    <a:pt x="f12" y="f13"/>
                  </a:lnTo>
                  <a:cubicBezTo>
                    <a:pt x="f14" y="f15"/>
                    <a:pt x="f14" y="f16"/>
                    <a:pt x="f12" y="f17"/>
                  </a:cubicBezTo>
                  <a:lnTo>
                    <a:pt x="f18" y="f19"/>
                  </a:lnTo>
                  <a:cubicBezTo>
                    <a:pt x="f20" y="f21"/>
                    <a:pt x="f20" y="f22"/>
                    <a:pt x="f18" y="f23"/>
                  </a:cubicBezTo>
                  <a:cubicBezTo>
                    <a:pt x="f24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12" y="f23"/>
                  </a:cubicBezTo>
                  <a:lnTo>
                    <a:pt x="f31" y="f19"/>
                  </a:lnTo>
                  <a:cubicBezTo>
                    <a:pt x="f32" y="f33"/>
                    <a:pt x="f34" y="f35"/>
                    <a:pt x="f36" y="f35"/>
                  </a:cubicBezTo>
                  <a:cubicBezTo>
                    <a:pt x="f37" y="f35"/>
                    <a:pt x="f38" y="f33"/>
                    <a:pt x="f39" y="f19"/>
                  </a:cubicBezTo>
                  <a:lnTo>
                    <a:pt x="f40" y="f4"/>
                  </a:lnTo>
                  <a:lnTo>
                    <a:pt x="f41" y="f42"/>
                  </a:lnTo>
                  <a:lnTo>
                    <a:pt x="f43" y="f44"/>
                  </a:lnTo>
                  <a:cubicBezTo>
                    <a:pt x="f45" y="f46"/>
                    <a:pt x="f45" y="f47"/>
                    <a:pt x="f43" y="f48"/>
                  </a:cubicBezTo>
                  <a:cubicBezTo>
                    <a:pt x="f49" y="f50"/>
                    <a:pt x="f51" y="f52"/>
                    <a:pt x="f53" y="f52"/>
                  </a:cubicBezTo>
                  <a:cubicBezTo>
                    <a:pt x="f54" y="f52"/>
                    <a:pt x="f55" y="f50"/>
                    <a:pt x="f19" y="f48"/>
                  </a:cubicBezTo>
                  <a:lnTo>
                    <a:pt x="f56" y="f57"/>
                  </a:lnTo>
                  <a:lnTo>
                    <a:pt x="f58" y="f11"/>
                  </a:lnTo>
                  <a:lnTo>
                    <a:pt x="f59" y="f10"/>
                  </a:lnTo>
                  <a:cubicBezTo>
                    <a:pt x="f60" y="f8"/>
                    <a:pt x="f6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8" name="Google Shape;10481;p74">
              <a:extLst>
                <a:ext uri="{FF2B5EF4-FFF2-40B4-BE49-F238E27FC236}">
                  <a16:creationId xmlns:a16="http://schemas.microsoft.com/office/drawing/2014/main" id="{2CD795BE-5B4F-D6E6-1406-3C7E34B23917}"/>
                </a:ext>
              </a:extLst>
            </p:cNvPr>
            <p:cNvSpPr/>
            <p:nvPr/>
          </p:nvSpPr>
          <p:spPr>
            <a:xfrm>
              <a:off x="6712674" y="2115848"/>
              <a:ext cx="218230" cy="2472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5829"/>
                <a:gd name="f5" fmla="val 2899"/>
                <a:gd name="f6" fmla="val 1"/>
                <a:gd name="f7" fmla="val 1702"/>
                <a:gd name="f8" fmla="val 1229"/>
                <a:gd name="f9" fmla="val 1639"/>
                <a:gd name="f10" fmla="val 1292"/>
                <a:gd name="f11" fmla="val 1544"/>
                <a:gd name="f12" fmla="val 1324"/>
                <a:gd name="f13" fmla="val 1450"/>
                <a:gd name="f14" fmla="val 1355"/>
                <a:gd name="f15" fmla="val 1261"/>
                <a:gd name="f16" fmla="val 1198"/>
                <a:gd name="f17" fmla="val 725"/>
                <a:gd name="f18" fmla="val 757"/>
                <a:gd name="f19" fmla="val 678"/>
                <a:gd name="f20" fmla="val 694"/>
                <a:gd name="f21" fmla="val 591"/>
                <a:gd name="f22" fmla="val 662"/>
                <a:gd name="f23" fmla="val 501"/>
                <a:gd name="f24" fmla="val 410"/>
                <a:gd name="f25" fmla="val 316"/>
                <a:gd name="f26" fmla="val 253"/>
                <a:gd name="f27" fmla="val 158"/>
                <a:gd name="f28" fmla="val 883"/>
                <a:gd name="f29" fmla="val 1103"/>
                <a:gd name="f30" fmla="val 851"/>
                <a:gd name="f31" fmla="val 1828"/>
                <a:gd name="f32" fmla="val 2048"/>
                <a:gd name="f33" fmla="val 2174"/>
                <a:gd name="f34" fmla="val 473"/>
                <a:gd name="f35" fmla="val 3372"/>
                <a:gd name="f36" fmla="val 3151"/>
                <a:gd name="f37" fmla="val 898"/>
                <a:gd name="f38" fmla="val 2946"/>
                <a:gd name="f39" fmla="val 1166"/>
                <a:gd name="f40" fmla="val 2844"/>
                <a:gd name="f41" fmla="val 1434"/>
                <a:gd name="f42" fmla="val 1970"/>
                <a:gd name="f43" fmla="val 2552"/>
                <a:gd name="f44" fmla="val 3529"/>
                <a:gd name="f45" fmla="val 4222"/>
                <a:gd name="f46" fmla="val 4600"/>
                <a:gd name="f47" fmla="val 1922"/>
                <a:gd name="f48" fmla="val 4852"/>
                <a:gd name="f49" fmla="val 5073"/>
                <a:gd name="f50" fmla="val 3655"/>
                <a:gd name="f51" fmla="val 5482"/>
                <a:gd name="f52" fmla="val 3277"/>
                <a:gd name="f53" fmla="val 2615"/>
                <a:gd name="f54" fmla="val 2206"/>
                <a:gd name="f55" fmla="*/ f0 1 5483"/>
                <a:gd name="f56" fmla="*/ f1 1 5829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5483"/>
                <a:gd name="f63" fmla="*/ f60 1 5829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5483" h="5829">
                  <a:moveTo>
                    <a:pt x="f5" y="f6"/>
                  </a:moveTo>
                  <a:lnTo>
                    <a:pt x="f7" y="f8"/>
                  </a:lnTo>
                  <a:cubicBezTo>
                    <a:pt x="f9" y="f10"/>
                    <a:pt x="f11" y="f12"/>
                    <a:pt x="f13" y="f12"/>
                  </a:cubicBezTo>
                  <a:cubicBezTo>
                    <a:pt x="f14" y="f12"/>
                    <a:pt x="f15" y="f10"/>
                    <a:pt x="f16" y="f8"/>
                  </a:cubicBezTo>
                  <a:lnTo>
                    <a:pt x="f17" y="f18"/>
                  </a:lnTo>
                  <a:cubicBezTo>
                    <a:pt x="f19" y="f20"/>
                    <a:pt x="f21" y="f22"/>
                    <a:pt x="f23" y="f22"/>
                  </a:cubicBezTo>
                  <a:cubicBezTo>
                    <a:pt x="f24" y="f22"/>
                    <a:pt x="f25" y="f20"/>
                    <a:pt x="f26" y="f18"/>
                  </a:cubicBezTo>
                  <a:cubicBezTo>
                    <a:pt x="f27" y="f28"/>
                    <a:pt x="f27" y="f29"/>
                    <a:pt x="f26" y="f8"/>
                  </a:cubicBezTo>
                  <a:lnTo>
                    <a:pt x="f17" y="f7"/>
                  </a:lnTo>
                  <a:cubicBezTo>
                    <a:pt x="f30" y="f31"/>
                    <a:pt x="f30" y="f32"/>
                    <a:pt x="f17" y="f33"/>
                  </a:cubicBezTo>
                  <a:lnTo>
                    <a:pt x="f6" y="f5"/>
                  </a:lnTo>
                  <a:lnTo>
                    <a:pt x="f34" y="f35"/>
                  </a:lnTo>
                  <a:lnTo>
                    <a:pt x="f20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7" y="f40"/>
                    <a:pt x="f42" y="f38"/>
                    <a:pt x="f33" y="f36"/>
                  </a:cubicBezTo>
                  <a:cubicBezTo>
                    <a:pt x="f43" y="f44"/>
                    <a:pt x="f43" y="f45"/>
                    <a:pt x="f33" y="f46"/>
                  </a:cubicBezTo>
                  <a:lnTo>
                    <a:pt x="f47" y="f48"/>
                  </a:lnTo>
                  <a:lnTo>
                    <a:pt x="f5" y="f4"/>
                  </a:lnTo>
                  <a:lnTo>
                    <a:pt x="f49" y="f50"/>
                  </a:lnTo>
                  <a:cubicBezTo>
                    <a:pt x="f51" y="f52"/>
                    <a:pt x="f51" y="f53"/>
                    <a:pt x="f49" y="f54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59" name="Google Shape;10482;p74">
              <a:extLst>
                <a:ext uri="{FF2B5EF4-FFF2-40B4-BE49-F238E27FC236}">
                  <a16:creationId xmlns:a16="http://schemas.microsoft.com/office/drawing/2014/main" id="{54E04EA1-8188-308C-518D-30A2F8589D66}"/>
                </a:ext>
              </a:extLst>
            </p:cNvPr>
            <p:cNvSpPr/>
            <p:nvPr/>
          </p:nvSpPr>
          <p:spPr>
            <a:xfrm>
              <a:off x="6574755" y="2262874"/>
              <a:ext cx="234507" cy="2285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892"/>
                <a:gd name="f4" fmla="val 5388"/>
                <a:gd name="f5" fmla="val 2993"/>
                <a:gd name="f6" fmla="val 2520"/>
                <a:gd name="f7" fmla="val 473"/>
                <a:gd name="f8" fmla="val 2741"/>
                <a:gd name="f9" fmla="val 725"/>
                <a:gd name="f10" fmla="val 3151"/>
                <a:gd name="f11" fmla="val 1103"/>
                <a:gd name="f12" fmla="val 1764"/>
                <a:gd name="f13" fmla="val 2174"/>
                <a:gd name="f14" fmla="val 2505"/>
                <a:gd name="f15" fmla="val 2363"/>
                <a:gd name="f16" fmla="val 2221"/>
                <a:gd name="f17" fmla="val 2457"/>
                <a:gd name="f18" fmla="val 1949"/>
                <a:gd name="f19" fmla="val 1678"/>
                <a:gd name="f20" fmla="val 1418"/>
                <a:gd name="f21" fmla="val 1229"/>
                <a:gd name="f22" fmla="val 977"/>
                <a:gd name="f23" fmla="val 1922"/>
                <a:gd name="f24" fmla="val 2930"/>
                <a:gd name="f25" fmla="val 2205"/>
                <a:gd name="f26" fmla="val 5072"/>
                <a:gd name="f27" fmla="val 2394"/>
                <a:gd name="f28" fmla="val 5293"/>
                <a:gd name="f29" fmla="val 2678"/>
                <a:gd name="f30" fmla="val 5387"/>
                <a:gd name="f31" fmla="val 3214"/>
                <a:gd name="f32" fmla="val 3497"/>
                <a:gd name="f33" fmla="val 3686"/>
                <a:gd name="f34" fmla="val 5891"/>
                <a:gd name="f35" fmla="val 4663"/>
                <a:gd name="f36" fmla="val 1701"/>
                <a:gd name="f37" fmla="val 4568"/>
                <a:gd name="f38" fmla="val 1575"/>
                <a:gd name="f39" fmla="val 1355"/>
                <a:gd name="f40" fmla="val 5167"/>
                <a:gd name="f41" fmla="val 756"/>
                <a:gd name="f42" fmla="val 5261"/>
                <a:gd name="f43" fmla="val 630"/>
                <a:gd name="f44" fmla="val 410"/>
                <a:gd name="f45" fmla="val 284"/>
                <a:gd name="f46" fmla="val 5104"/>
                <a:gd name="f47" fmla="val 221"/>
                <a:gd name="f48" fmla="val 5009"/>
                <a:gd name="f49" fmla="val 189"/>
                <a:gd name="f50" fmla="val 4915"/>
                <a:gd name="f51" fmla="val 4820"/>
                <a:gd name="f52" fmla="val 4726"/>
                <a:gd name="f53" fmla="val 4190"/>
                <a:gd name="f54" fmla="val 4143"/>
                <a:gd name="f55" fmla="val 819"/>
                <a:gd name="f56" fmla="val 4056"/>
                <a:gd name="f57" fmla="val 851"/>
                <a:gd name="f58" fmla="val 3966"/>
                <a:gd name="f59" fmla="val 3875"/>
                <a:gd name="f60" fmla="val 3781"/>
                <a:gd name="f61" fmla="val 3718"/>
                <a:gd name="f62" fmla="*/ f0 1 5892"/>
                <a:gd name="f63" fmla="*/ f1 1 5388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5892"/>
                <a:gd name="f70" fmla="*/ f67 1 5388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5892" h="5388">
                  <a:moveTo>
                    <a:pt x="f5" y="f2"/>
                  </a:moveTo>
                  <a:lnTo>
                    <a:pt x="f6" y="f7"/>
                  </a:lnTo>
                  <a:lnTo>
                    <a:pt x="f8" y="f9"/>
                  </a:lnTo>
                  <a:cubicBezTo>
                    <a:pt x="f10" y="f11"/>
                    <a:pt x="f10" y="f12"/>
                    <a:pt x="f8" y="f13"/>
                  </a:cubicBez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15"/>
                    <a:pt x="f21" y="f13"/>
                  </a:cubicBezTo>
                  <a:lnTo>
                    <a:pt x="f22" y="f23"/>
                  </a:lnTo>
                  <a:lnTo>
                    <a:pt x="f2" y="f24"/>
                  </a:lnTo>
                  <a:lnTo>
                    <a:pt x="f25" y="f26"/>
                  </a:lnTo>
                  <a:cubicBezTo>
                    <a:pt x="f27" y="f28"/>
                    <a:pt x="f29" y="f30"/>
                    <a:pt x="f24" y="f30"/>
                  </a:cubicBezTo>
                  <a:cubicBezTo>
                    <a:pt x="f31" y="f30"/>
                    <a:pt x="f32" y="f28"/>
                    <a:pt x="f33" y="f26"/>
                  </a:cubicBezTo>
                  <a:lnTo>
                    <a:pt x="f34" y="f24"/>
                  </a:lnTo>
                  <a:lnTo>
                    <a:pt x="f35" y="f36"/>
                  </a:lnTo>
                  <a:cubicBezTo>
                    <a:pt x="f37" y="f38"/>
                    <a:pt x="f37" y="f39"/>
                    <a:pt x="f35" y="f21"/>
                  </a:cubicBezTo>
                  <a:lnTo>
                    <a:pt x="f40" y="f41"/>
                  </a:lnTo>
                  <a:cubicBezTo>
                    <a:pt x="f42" y="f43"/>
                    <a:pt x="f42" y="f44"/>
                    <a:pt x="f40" y="f45"/>
                  </a:cubicBezTo>
                  <a:cubicBezTo>
                    <a:pt x="f46" y="f47"/>
                    <a:pt x="f48" y="f49"/>
                    <a:pt x="f50" y="f49"/>
                  </a:cubicBezTo>
                  <a:cubicBezTo>
                    <a:pt x="f51" y="f49"/>
                    <a:pt x="f52" y="f47"/>
                    <a:pt x="f35" y="f45"/>
                  </a:cubicBezTo>
                  <a:lnTo>
                    <a:pt x="f53" y="f41"/>
                  </a:lnTo>
                  <a:cubicBezTo>
                    <a:pt x="f54" y="f55"/>
                    <a:pt x="f56" y="f57"/>
                    <a:pt x="f58" y="f57"/>
                  </a:cubicBezTo>
                  <a:cubicBezTo>
                    <a:pt x="f59" y="f57"/>
                    <a:pt x="f60" y="f55"/>
                    <a:pt x="f61" y="f41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60" name="Google Shape;10101;p74">
            <a:extLst>
              <a:ext uri="{FF2B5EF4-FFF2-40B4-BE49-F238E27FC236}">
                <a16:creationId xmlns:a16="http://schemas.microsoft.com/office/drawing/2014/main" id="{3413C74C-7130-56E8-E472-A6E20D78AB3F}"/>
              </a:ext>
            </a:extLst>
          </p:cNvPr>
          <p:cNvGrpSpPr/>
          <p:nvPr/>
        </p:nvGrpSpPr>
        <p:grpSpPr>
          <a:xfrm>
            <a:off x="7143212" y="4450415"/>
            <a:ext cx="327922" cy="324154"/>
            <a:chOff x="8538447" y="4166509"/>
            <a:chExt cx="327922" cy="324154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61" name="Google Shape;10102;p74">
              <a:extLst>
                <a:ext uri="{FF2B5EF4-FFF2-40B4-BE49-F238E27FC236}">
                  <a16:creationId xmlns:a16="http://schemas.microsoft.com/office/drawing/2014/main" id="{D296BF70-9090-D0D9-A052-1BE6718DF447}"/>
                </a:ext>
              </a:extLst>
            </p:cNvPr>
            <p:cNvSpPr/>
            <p:nvPr/>
          </p:nvSpPr>
          <p:spPr>
            <a:xfrm>
              <a:off x="8643786" y="4252517"/>
              <a:ext cx="222583" cy="2381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55"/>
                <a:gd name="f4" fmla="val 8287"/>
                <a:gd name="f5" fmla="val 4128"/>
                <a:gd name="f6" fmla="val 1229"/>
                <a:gd name="f7" fmla="val 4348"/>
                <a:gd name="f8" fmla="val 4506"/>
                <a:gd name="f9" fmla="val 1418"/>
                <a:gd name="f10" fmla="val 1670"/>
                <a:gd name="f11" fmla="val 1922"/>
                <a:gd name="f12" fmla="val 4978"/>
                <a:gd name="f13" fmla="val 2080"/>
                <a:gd name="f14" fmla="val 5356"/>
                <a:gd name="f15" fmla="val 2552"/>
                <a:gd name="f16" fmla="val 3119"/>
                <a:gd name="f17" fmla="val 3340"/>
                <a:gd name="f18" fmla="val 5136"/>
                <a:gd name="f19" fmla="val 3498"/>
                <a:gd name="f20" fmla="val 4947"/>
                <a:gd name="f21" fmla="val 4726"/>
                <a:gd name="f22" fmla="val 3308"/>
                <a:gd name="f23" fmla="val 2867"/>
                <a:gd name="f24" fmla="val 4317"/>
                <a:gd name="f25" fmla="val 2710"/>
                <a:gd name="f26" fmla="val 3939"/>
                <a:gd name="f27" fmla="val 3687"/>
                <a:gd name="f28" fmla="val 2930"/>
                <a:gd name="f29" fmla="val 3718"/>
                <a:gd name="f30" fmla="val 4033"/>
                <a:gd name="f31" fmla="val 3592"/>
                <a:gd name="f32" fmla="val 4411"/>
                <a:gd name="f33" fmla="val 3813"/>
                <a:gd name="f34" fmla="val 4821"/>
                <a:gd name="f35" fmla="val 5388"/>
                <a:gd name="f36" fmla="val 4537"/>
                <a:gd name="f37" fmla="val 5199"/>
                <a:gd name="f38" fmla="val 5766"/>
                <a:gd name="f39" fmla="val 5041"/>
                <a:gd name="f40" fmla="val 6175"/>
                <a:gd name="f41" fmla="val 4569"/>
                <a:gd name="f42" fmla="val 6396"/>
                <a:gd name="f43" fmla="val 6648"/>
                <a:gd name="f44" fmla="val 6900"/>
                <a:gd name="f45" fmla="val 7089"/>
                <a:gd name="f46" fmla="val 4159"/>
                <a:gd name="f47" fmla="val 3970"/>
                <a:gd name="f48" fmla="val 3245"/>
                <a:gd name="f49" fmla="val 6238"/>
                <a:gd name="f50" fmla="val 2899"/>
                <a:gd name="f51" fmla="val 3088"/>
                <a:gd name="f52" fmla="val 5010"/>
                <a:gd name="f53" fmla="val 5451"/>
                <a:gd name="f54" fmla="val 3876"/>
                <a:gd name="f55" fmla="val 5608"/>
                <a:gd name="f56" fmla="val 4191"/>
                <a:gd name="f57" fmla="val 3844"/>
                <a:gd name="f58" fmla="val 3403"/>
                <a:gd name="f59" fmla="val 3781"/>
                <a:gd name="f60" fmla="val 3214"/>
                <a:gd name="f61" fmla="val 2143"/>
                <a:gd name="f62" fmla="val 1828"/>
                <a:gd name="f63" fmla="val 1859"/>
                <a:gd name="f64" fmla="val 6427"/>
                <a:gd name="f65" fmla="val 8286"/>
                <a:gd name="f66" fmla="*/ f0 1 8255"/>
                <a:gd name="f67" fmla="*/ f1 1 8287"/>
                <a:gd name="f68" fmla="val f2"/>
                <a:gd name="f69" fmla="val f3"/>
                <a:gd name="f70" fmla="val f4"/>
                <a:gd name="f71" fmla="+- f70 0 f68"/>
                <a:gd name="f72" fmla="+- f69 0 f68"/>
                <a:gd name="f73" fmla="*/ f72 1 8255"/>
                <a:gd name="f74" fmla="*/ f71 1 8287"/>
                <a:gd name="f75" fmla="*/ f68 1 f73"/>
                <a:gd name="f76" fmla="*/ f69 1 f73"/>
                <a:gd name="f77" fmla="*/ f68 1 f74"/>
                <a:gd name="f78" fmla="*/ f70 1 f74"/>
                <a:gd name="f79" fmla="*/ f75 f66 1"/>
                <a:gd name="f80" fmla="*/ f76 f66 1"/>
                <a:gd name="f81" fmla="*/ f78 f67 1"/>
                <a:gd name="f82" fmla="*/ f77 f6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9" t="f82" r="f80" b="f81"/>
              <a:pathLst>
                <a:path w="8255" h="828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12" y="f13"/>
                    <a:pt x="f14" y="f15"/>
                    <a:pt x="f14" y="f16"/>
                  </a:cubicBezTo>
                  <a:cubicBezTo>
                    <a:pt x="f14" y="f17"/>
                    <a:pt x="f18" y="f19"/>
                    <a:pt x="f20" y="f19"/>
                  </a:cubicBezTo>
                  <a:cubicBezTo>
                    <a:pt x="f21" y="f19"/>
                    <a:pt x="f8" y="f22"/>
                    <a:pt x="f8" y="f16"/>
                  </a:cubicBezTo>
                  <a:cubicBezTo>
                    <a:pt x="f8" y="f23"/>
                    <a:pt x="f24" y="f25"/>
                    <a:pt x="f5" y="f25"/>
                  </a:cubicBezTo>
                  <a:cubicBezTo>
                    <a:pt x="f26" y="f25"/>
                    <a:pt x="f27" y="f28"/>
                    <a:pt x="f27" y="f16"/>
                  </a:cubicBezTo>
                  <a:cubicBezTo>
                    <a:pt x="f29" y="f17"/>
                    <a:pt x="f30" y="f31"/>
                    <a:pt x="f32" y="f33"/>
                  </a:cubicBezTo>
                  <a:cubicBezTo>
                    <a:pt x="f34" y="f5"/>
                    <a:pt x="f35" y="f36"/>
                    <a:pt x="f35" y="f37"/>
                  </a:cubicBezTo>
                  <a:cubicBezTo>
                    <a:pt x="f35" y="f38"/>
                    <a:pt x="f39" y="f40"/>
                    <a:pt x="f41" y="f42"/>
                  </a:cubicBezTo>
                  <a:lnTo>
                    <a:pt x="f41" y="f43"/>
                  </a:lnTo>
                  <a:cubicBezTo>
                    <a:pt x="f41" y="f44"/>
                    <a:pt x="f7" y="f45"/>
                    <a:pt x="f46" y="f45"/>
                  </a:cubicBezTo>
                  <a:cubicBezTo>
                    <a:pt x="f47" y="f45"/>
                    <a:pt x="f29" y="f44"/>
                    <a:pt x="f29" y="f43"/>
                  </a:cubicBezTo>
                  <a:lnTo>
                    <a:pt x="f29" y="f42"/>
                  </a:lnTo>
                  <a:cubicBezTo>
                    <a:pt x="f48" y="f49"/>
                    <a:pt x="f50" y="f38"/>
                    <a:pt x="f50" y="f37"/>
                  </a:cubicBezTo>
                  <a:cubicBezTo>
                    <a:pt x="f50" y="f12"/>
                    <a:pt x="f51" y="f34"/>
                    <a:pt x="f22" y="f34"/>
                  </a:cubicBezTo>
                  <a:cubicBezTo>
                    <a:pt x="f19" y="f34"/>
                    <a:pt x="f27" y="f52"/>
                    <a:pt x="f27" y="f37"/>
                  </a:cubicBezTo>
                  <a:cubicBezTo>
                    <a:pt x="f27" y="f53"/>
                    <a:pt x="f54" y="f55"/>
                    <a:pt x="f5" y="f55"/>
                  </a:cubicBezTo>
                  <a:cubicBezTo>
                    <a:pt x="f7" y="f55"/>
                    <a:pt x="f8" y="f35"/>
                    <a:pt x="f8" y="f37"/>
                  </a:cubicBezTo>
                  <a:cubicBezTo>
                    <a:pt x="f8" y="f12"/>
                    <a:pt x="f56" y="f21"/>
                    <a:pt x="f57" y="f8"/>
                  </a:cubicBezTo>
                  <a:cubicBezTo>
                    <a:pt x="f58" y="f56"/>
                    <a:pt x="f23" y="f59"/>
                    <a:pt x="f23" y="f16"/>
                  </a:cubicBezTo>
                  <a:cubicBezTo>
                    <a:pt x="f23" y="f15"/>
                    <a:pt x="f60" y="f61"/>
                    <a:pt x="f27" y="f11"/>
                  </a:cubicBezTo>
                  <a:lnTo>
                    <a:pt x="f27" y="f10"/>
                  </a:lnTo>
                  <a:cubicBezTo>
                    <a:pt x="f27" y="f9"/>
                    <a:pt x="f54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62" y="f2"/>
                    <a:pt x="f2" y="f63"/>
                    <a:pt x="f2" y="f5"/>
                  </a:cubicBezTo>
                  <a:cubicBezTo>
                    <a:pt x="f2" y="f64"/>
                    <a:pt x="f62" y="f65"/>
                    <a:pt x="f5" y="f65"/>
                  </a:cubicBezTo>
                  <a:cubicBezTo>
                    <a:pt x="f42" y="f65"/>
                    <a:pt x="f3" y="f64"/>
                    <a:pt x="f3" y="f5"/>
                  </a:cubicBezTo>
                  <a:cubicBezTo>
                    <a:pt x="f3" y="f63"/>
                    <a:pt x="f4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2" name="Google Shape;10103;p74">
              <a:extLst>
                <a:ext uri="{FF2B5EF4-FFF2-40B4-BE49-F238E27FC236}">
                  <a16:creationId xmlns:a16="http://schemas.microsoft.com/office/drawing/2014/main" id="{DC186BF8-EF42-53AE-4875-ACFC3B8B455C}"/>
                </a:ext>
              </a:extLst>
            </p:cNvPr>
            <p:cNvSpPr/>
            <p:nvPr/>
          </p:nvSpPr>
          <p:spPr>
            <a:xfrm>
              <a:off x="8539307" y="4166509"/>
              <a:ext cx="172455" cy="8603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96"/>
                <a:gd name="f4" fmla="val 2994"/>
                <a:gd name="f5" fmla="val 3214"/>
                <a:gd name="f6" fmla="val 1"/>
                <a:gd name="f7" fmla="val 1450"/>
                <a:gd name="f8" fmla="val 662"/>
                <a:gd name="f9" fmla="val 1513"/>
                <a:gd name="f10" fmla="val 2332"/>
                <a:gd name="f11" fmla="val 2993"/>
                <a:gd name="f12" fmla="val 4947"/>
                <a:gd name="f13" fmla="*/ f0 1 6396"/>
                <a:gd name="f14" fmla="*/ f1 1 2994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6396"/>
                <a:gd name="f21" fmla="*/ f18 1 2994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6396" h="2994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11"/>
                    <a:pt x="f5" y="f11"/>
                  </a:cubicBezTo>
                  <a:cubicBezTo>
                    <a:pt x="f12" y="f11"/>
                    <a:pt x="f3" y="f10"/>
                    <a:pt x="f3" y="f9"/>
                  </a:cubicBezTo>
                  <a:cubicBezTo>
                    <a:pt x="f3" y="f8"/>
                    <a:pt x="f1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3" name="Google Shape;10104;p74">
              <a:extLst>
                <a:ext uri="{FF2B5EF4-FFF2-40B4-BE49-F238E27FC236}">
                  <a16:creationId xmlns:a16="http://schemas.microsoft.com/office/drawing/2014/main" id="{D807034C-6172-9789-91DE-C57AFC2410F4}"/>
                </a:ext>
              </a:extLst>
            </p:cNvPr>
            <p:cNvSpPr/>
            <p:nvPr/>
          </p:nvSpPr>
          <p:spPr>
            <a:xfrm>
              <a:off x="8539307" y="4256138"/>
              <a:ext cx="118936" cy="688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411"/>
                <a:gd name="f4" fmla="val 2395"/>
                <a:gd name="f5" fmla="val 1135"/>
                <a:gd name="f6" fmla="val 1450"/>
                <a:gd name="f7" fmla="val 347"/>
                <a:gd name="f8" fmla="val 1765"/>
                <a:gd name="f9" fmla="val 882"/>
                <a:gd name="f10" fmla="val 2017"/>
                <a:gd name="f11" fmla="val 1355"/>
                <a:gd name="f12" fmla="val 2237"/>
                <a:gd name="f13" fmla="val 2332"/>
                <a:gd name="f14" fmla="val 3151"/>
                <a:gd name="f15" fmla="val 3308"/>
                <a:gd name="f16" fmla="val 3560"/>
                <a:gd name="f17" fmla="val 1733"/>
                <a:gd name="f18" fmla="val 3907"/>
                <a:gd name="f19" fmla="val 631"/>
                <a:gd name="f20" fmla="val 4033"/>
                <a:gd name="f21" fmla="val 694"/>
                <a:gd name="f22" fmla="val 3623"/>
                <a:gd name="f23" fmla="val 757"/>
                <a:gd name="f24" fmla="val 3182"/>
                <a:gd name="f25" fmla="val 2363"/>
                <a:gd name="f26" fmla="val 1261"/>
                <a:gd name="f27" fmla="val 599"/>
                <a:gd name="f28" fmla="val 567"/>
                <a:gd name="f29" fmla="val 316"/>
                <a:gd name="f30" fmla="val 221"/>
                <a:gd name="f31" fmla="val 158"/>
                <a:gd name="f32" fmla="val 127"/>
                <a:gd name="f33" fmla="*/ f0 1 4411"/>
                <a:gd name="f34" fmla="*/ f1 1 2395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4411"/>
                <a:gd name="f41" fmla="*/ f38 1 2395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4411" h="2395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8"/>
                    <a:pt x="f9" y="f10"/>
                  </a:cubicBezTo>
                  <a:cubicBezTo>
                    <a:pt x="f11" y="f12"/>
                    <a:pt x="f13" y="f4"/>
                    <a:pt x="f14" y="f4"/>
                  </a:cubicBezTo>
                  <a:lnTo>
                    <a:pt x="f15" y="f4"/>
                  </a:lnTo>
                  <a:cubicBezTo>
                    <a:pt x="f16" y="f17"/>
                    <a:pt x="f18" y="f5"/>
                    <a:pt x="f3" y="f19"/>
                  </a:cubicBezTo>
                  <a:lnTo>
                    <a:pt x="f3" y="f19"/>
                  </a:lnTo>
                  <a:cubicBezTo>
                    <a:pt x="f20" y="f21"/>
                    <a:pt x="f22" y="f23"/>
                    <a:pt x="f24" y="f23"/>
                  </a:cubicBezTo>
                  <a:cubicBezTo>
                    <a:pt x="f25" y="f23"/>
                    <a:pt x="f26" y="f27"/>
                    <a:pt x="f28" y="f29"/>
                  </a:cubicBezTo>
                  <a:cubicBezTo>
                    <a:pt x="f7" y="f30"/>
                    <a:pt x="f31" y="f32"/>
                    <a:pt x="f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4" name="Google Shape;10105;p74">
              <a:extLst>
                <a:ext uri="{FF2B5EF4-FFF2-40B4-BE49-F238E27FC236}">
                  <a16:creationId xmlns:a16="http://schemas.microsoft.com/office/drawing/2014/main" id="{0F3C02FC-86E2-B2FB-9E2E-69FC05E616E7}"/>
                </a:ext>
              </a:extLst>
            </p:cNvPr>
            <p:cNvSpPr/>
            <p:nvPr/>
          </p:nvSpPr>
          <p:spPr>
            <a:xfrm>
              <a:off x="8539307" y="4397386"/>
              <a:ext cx="114702" cy="688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254"/>
                <a:gd name="f4" fmla="val 2395"/>
                <a:gd name="f5" fmla="val 1197"/>
                <a:gd name="f6" fmla="val 1701"/>
                <a:gd name="f7" fmla="val 1355"/>
                <a:gd name="f8" fmla="val 3182"/>
                <a:gd name="f9" fmla="val 3560"/>
                <a:gd name="f10" fmla="val 3907"/>
                <a:gd name="f11" fmla="val 2363"/>
                <a:gd name="f12" fmla="val 2332"/>
                <a:gd name="f13" fmla="val 3875"/>
                <a:gd name="f14" fmla="val 1859"/>
                <a:gd name="f15" fmla="val 3340"/>
                <a:gd name="f16" fmla="val 756"/>
                <a:gd name="f17" fmla="val 1261"/>
                <a:gd name="f18" fmla="val 599"/>
                <a:gd name="f19" fmla="val 567"/>
                <a:gd name="f20" fmla="val 315"/>
                <a:gd name="f21" fmla="val 347"/>
                <a:gd name="f22" fmla="val 252"/>
                <a:gd name="f23" fmla="val 158"/>
                <a:gd name="f24" fmla="val 126"/>
                <a:gd name="f25" fmla="*/ f0 1 4254"/>
                <a:gd name="f26" fmla="*/ f1 1 2395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4254"/>
                <a:gd name="f33" fmla="*/ f30 1 2395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4254" h="2395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4"/>
                    <a:pt x="f8" y="f4"/>
                  </a:cubicBezTo>
                  <a:cubicBezTo>
                    <a:pt x="f9" y="f4"/>
                    <a:pt x="f10" y="f11"/>
                    <a:pt x="f3" y="f12"/>
                  </a:cubicBezTo>
                  <a:cubicBezTo>
                    <a:pt x="f13" y="f14"/>
                    <a:pt x="f9" y="f7"/>
                    <a:pt x="f15" y="f16"/>
                  </a:cubicBezTo>
                  <a:lnTo>
                    <a:pt x="f8" y="f16"/>
                  </a:lnTo>
                  <a:cubicBezTo>
                    <a:pt x="f11" y="f16"/>
                    <a:pt x="f17" y="f18"/>
                    <a:pt x="f19" y="f20"/>
                  </a:cubicBezTo>
                  <a:cubicBezTo>
                    <a:pt x="f21" y="f22"/>
                    <a:pt x="f23" y="f24"/>
                    <a:pt x="f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5" name="Google Shape;10106;p74">
              <a:extLst>
                <a:ext uri="{FF2B5EF4-FFF2-40B4-BE49-F238E27FC236}">
                  <a16:creationId xmlns:a16="http://schemas.microsoft.com/office/drawing/2014/main" id="{A2A9250C-E7A0-D592-371C-36A517106FF5}"/>
                </a:ext>
              </a:extLst>
            </p:cNvPr>
            <p:cNvSpPr/>
            <p:nvPr/>
          </p:nvSpPr>
          <p:spPr>
            <a:xfrm>
              <a:off x="8538447" y="4326748"/>
              <a:ext cx="84124" cy="6974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20"/>
                <a:gd name="f4" fmla="val 2427"/>
                <a:gd name="f5" fmla="val 1"/>
                <a:gd name="f6" fmla="val 1167"/>
                <a:gd name="f7" fmla="val 32"/>
                <a:gd name="f8" fmla="val 1482"/>
                <a:gd name="f9" fmla="val 379"/>
                <a:gd name="f10" fmla="val 1797"/>
                <a:gd name="f11" fmla="val 914"/>
                <a:gd name="f12" fmla="val 2017"/>
                <a:gd name="f13" fmla="val 1387"/>
                <a:gd name="f14" fmla="val 2238"/>
                <a:gd name="f15" fmla="val 2332"/>
                <a:gd name="f16" fmla="val 2395"/>
                <a:gd name="f17" fmla="val 3057"/>
                <a:gd name="f18" fmla="val 2143"/>
                <a:gd name="f19" fmla="val 3025"/>
                <a:gd name="f20" fmla="val 1860"/>
                <a:gd name="f21" fmla="val 1608"/>
                <a:gd name="f22" fmla="val 1324"/>
                <a:gd name="f23" fmla="val 3088"/>
                <a:gd name="f24" fmla="val 1041"/>
                <a:gd name="f25" fmla="val 757"/>
                <a:gd name="f26" fmla="val 1230"/>
                <a:gd name="f27" fmla="val 599"/>
                <a:gd name="f28" fmla="val 536"/>
                <a:gd name="f29" fmla="val 316"/>
                <a:gd name="f30" fmla="val 347"/>
                <a:gd name="f31" fmla="val 253"/>
                <a:gd name="f32" fmla="val 158"/>
                <a:gd name="f33" fmla="val 127"/>
                <a:gd name="f34" fmla="*/ f0 1 3120"/>
                <a:gd name="f35" fmla="*/ f1 1 242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3120"/>
                <a:gd name="f42" fmla="*/ f39 1 242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3120" h="2427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3" y="f4"/>
                  </a:cubicBezTo>
                  <a:cubicBezTo>
                    <a:pt x="f17" y="f18"/>
                    <a:pt x="f19" y="f20"/>
                    <a:pt x="f19" y="f21"/>
                  </a:cubicBezTo>
                  <a:cubicBezTo>
                    <a:pt x="f19" y="f22"/>
                    <a:pt x="f23" y="f24"/>
                    <a:pt x="f3" y="f25"/>
                  </a:cubicBezTo>
                  <a:cubicBezTo>
                    <a:pt x="f15" y="f25"/>
                    <a:pt x="f26" y="f27"/>
                    <a:pt x="f28" y="f29"/>
                  </a:cubicBezTo>
                  <a:cubicBezTo>
                    <a:pt x="f30" y="f31"/>
                    <a:pt x="f32" y="f33"/>
                    <a:pt x="f5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66" name="Google Shape;10125;p74">
            <a:extLst>
              <a:ext uri="{FF2B5EF4-FFF2-40B4-BE49-F238E27FC236}">
                <a16:creationId xmlns:a16="http://schemas.microsoft.com/office/drawing/2014/main" id="{547EC0B5-E4AF-D9B0-CB47-989E28B539B3}"/>
              </a:ext>
            </a:extLst>
          </p:cNvPr>
          <p:cNvGrpSpPr/>
          <p:nvPr/>
        </p:nvGrpSpPr>
        <p:grpSpPr>
          <a:xfrm>
            <a:off x="6414802" y="1598045"/>
            <a:ext cx="445504" cy="476017"/>
            <a:chOff x="7810036" y="1314139"/>
            <a:chExt cx="445504" cy="476017"/>
          </a:xfrm>
          <a:solidFill>
            <a:schemeClr val="bg2"/>
          </a:solidFill>
        </p:grpSpPr>
        <p:sp>
          <p:nvSpPr>
            <p:cNvPr id="267" name="Google Shape;10126;p74">
              <a:extLst>
                <a:ext uri="{FF2B5EF4-FFF2-40B4-BE49-F238E27FC236}">
                  <a16:creationId xmlns:a16="http://schemas.microsoft.com/office/drawing/2014/main" id="{89C24BEC-FCF1-3355-5B0B-AD561DCA4910}"/>
                </a:ext>
              </a:extLst>
            </p:cNvPr>
            <p:cNvSpPr/>
            <p:nvPr/>
          </p:nvSpPr>
          <p:spPr>
            <a:xfrm>
              <a:off x="7901120" y="1573453"/>
              <a:ext cx="262213" cy="21670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436"/>
                <a:gd name="f4" fmla="val 5766"/>
                <a:gd name="f5" fmla="val 410"/>
                <a:gd name="f6" fmla="val 158"/>
                <a:gd name="f7" fmla="val 1"/>
                <a:gd name="f8" fmla="val 189"/>
                <a:gd name="f9" fmla="val 662"/>
                <a:gd name="f10" fmla="val 190"/>
                <a:gd name="f11" fmla="val 820"/>
                <a:gd name="f12" fmla="val 883"/>
                <a:gd name="f13" fmla="val 1670"/>
                <a:gd name="f14" fmla="val 5419"/>
                <a:gd name="f15" fmla="val 1702"/>
                <a:gd name="f16" fmla="val 5608"/>
                <a:gd name="f17" fmla="val 1859"/>
                <a:gd name="f18" fmla="val 2048"/>
                <a:gd name="f19" fmla="val 5356"/>
                <a:gd name="f20" fmla="val 5545"/>
                <a:gd name="f21" fmla="val 6554"/>
                <a:gd name="f22" fmla="val 7026"/>
                <a:gd name="f23" fmla="val 7247"/>
                <a:gd name="f24" fmla="val 7404"/>
                <a:gd name="f25" fmla="val 630"/>
                <a:gd name="f26" fmla="*/ f0 1 7436"/>
                <a:gd name="f27" fmla="*/ f1 1 5766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7436"/>
                <a:gd name="f34" fmla="*/ f31 1 5766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7436" h="5766">
                  <a:moveTo>
                    <a:pt x="f5" y="f2"/>
                  </a:moveTo>
                  <a:cubicBezTo>
                    <a:pt x="f6" y="f2"/>
                    <a:pt x="f7" y="f8"/>
                    <a:pt x="f7" y="f5"/>
                  </a:cubicBezTo>
                  <a:cubicBezTo>
                    <a:pt x="f7" y="f9"/>
                    <a:pt x="f10" y="f11"/>
                    <a:pt x="f5" y="f11"/>
                  </a:cubicBezTo>
                  <a:lnTo>
                    <a:pt x="f12" y="f11"/>
                  </a:lnTo>
                  <a:lnTo>
                    <a:pt x="f13" y="f14"/>
                  </a:lnTo>
                  <a:cubicBezTo>
                    <a:pt x="f15" y="f16"/>
                    <a:pt x="f17" y="f4"/>
                    <a:pt x="f18" y="f4"/>
                  </a:cubicBezTo>
                  <a:lnTo>
                    <a:pt x="f19" y="f4"/>
                  </a:lnTo>
                  <a:cubicBezTo>
                    <a:pt x="f20" y="f4"/>
                    <a:pt x="f4" y="f16"/>
                    <a:pt x="f4" y="f14"/>
                  </a:cubicBezTo>
                  <a:lnTo>
                    <a:pt x="f21" y="f11"/>
                  </a:lnTo>
                  <a:lnTo>
                    <a:pt x="f22" y="f11"/>
                  </a:lnTo>
                  <a:cubicBezTo>
                    <a:pt x="f23" y="f11"/>
                    <a:pt x="f24" y="f25"/>
                    <a:pt x="f24" y="f5"/>
                  </a:cubicBezTo>
                  <a:cubicBezTo>
                    <a:pt x="f3" y="f8"/>
                    <a:pt x="f23" y="f2"/>
                    <a:pt x="f2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8" name="Google Shape;10127;p74">
              <a:extLst>
                <a:ext uri="{FF2B5EF4-FFF2-40B4-BE49-F238E27FC236}">
                  <a16:creationId xmlns:a16="http://schemas.microsoft.com/office/drawing/2014/main" id="{56FBCD50-1943-10DD-1AFF-B69EFC802E99}"/>
                </a:ext>
              </a:extLst>
            </p:cNvPr>
            <p:cNvSpPr/>
            <p:nvPr/>
          </p:nvSpPr>
          <p:spPr>
            <a:xfrm>
              <a:off x="7810036" y="1314139"/>
              <a:ext cx="445504" cy="229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34"/>
                <a:gd name="f4" fmla="val 6113"/>
                <a:gd name="f5" fmla="val 378"/>
                <a:gd name="f6" fmla="val 1"/>
                <a:gd name="f7" fmla="val 158"/>
                <a:gd name="f8" fmla="val 190"/>
                <a:gd name="f9" fmla="val 442"/>
                <a:gd name="f10" fmla="val 5672"/>
                <a:gd name="f11" fmla="val 5892"/>
                <a:gd name="f12" fmla="val 189"/>
                <a:gd name="f13" fmla="val 3088"/>
                <a:gd name="f14" fmla="val 3245"/>
                <a:gd name="f15" fmla="val 5514"/>
                <a:gd name="f16" fmla="val 3560"/>
                <a:gd name="f17" fmla="val 4947"/>
                <a:gd name="f18" fmla="val 4001"/>
                <a:gd name="f19" fmla="val 4569"/>
                <a:gd name="f20" fmla="val 3875"/>
                <a:gd name="f21" fmla="val 4285"/>
                <a:gd name="f22" fmla="val 3812"/>
                <a:gd name="f23" fmla="val 3970"/>
                <a:gd name="f24" fmla="val 3624"/>
                <a:gd name="f25" fmla="val 2238"/>
                <a:gd name="f26" fmla="val 4915"/>
                <a:gd name="f27" fmla="val 1135"/>
                <a:gd name="f28" fmla="val 6301"/>
                <a:gd name="f29" fmla="val 7656"/>
                <a:gd name="f30" fmla="val 8759"/>
                <a:gd name="f31" fmla="val 3939"/>
                <a:gd name="f32" fmla="val 8696"/>
                <a:gd name="f33" fmla="val 4254"/>
                <a:gd name="f34" fmla="val 8570"/>
                <a:gd name="f35" fmla="val 9011"/>
                <a:gd name="f36" fmla="val 5010"/>
                <a:gd name="f37" fmla="val 9326"/>
                <a:gd name="f38" fmla="val 9483"/>
                <a:gd name="f39" fmla="val 12193"/>
                <a:gd name="f40" fmla="val 12445"/>
                <a:gd name="f41" fmla="val 12602"/>
                <a:gd name="f42" fmla="val 12224"/>
                <a:gd name="f43" fmla="*/ f0 1 12634"/>
                <a:gd name="f44" fmla="*/ f1 1 6113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12634"/>
                <a:gd name="f51" fmla="*/ f48 1 6113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12634" h="6113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4"/>
                    <a:pt x="f5" y="f4"/>
                  </a:cubicBezTo>
                  <a:lnTo>
                    <a:pt x="f13" y="f4"/>
                  </a:lnTo>
                  <a:cubicBezTo>
                    <a:pt x="f14" y="f15"/>
                    <a:pt x="f16" y="f17"/>
                    <a:pt x="f18" y="f19"/>
                  </a:cubicBezTo>
                  <a:cubicBezTo>
                    <a:pt x="f20" y="f21"/>
                    <a:pt x="f22" y="f23"/>
                    <a:pt x="f22" y="f24"/>
                  </a:cubicBezTo>
                  <a:cubicBezTo>
                    <a:pt x="f22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0" y="f24"/>
                  </a:cubicBezTo>
                  <a:cubicBezTo>
                    <a:pt x="f30" y="f31"/>
                    <a:pt x="f32" y="f33"/>
                    <a:pt x="f34" y="f19"/>
                  </a:cubicBezTo>
                  <a:cubicBezTo>
                    <a:pt x="f35" y="f36"/>
                    <a:pt x="f37" y="f15"/>
                    <a:pt x="f38" y="f4"/>
                  </a:cubicBezTo>
                  <a:lnTo>
                    <a:pt x="f39" y="f4"/>
                  </a:lnTo>
                  <a:cubicBezTo>
                    <a:pt x="f40" y="f4"/>
                    <a:pt x="f41" y="f11"/>
                    <a:pt x="f41" y="f10"/>
                  </a:cubicBezTo>
                  <a:lnTo>
                    <a:pt x="f41" y="f9"/>
                  </a:lnTo>
                  <a:cubicBezTo>
                    <a:pt x="f3" y="f8"/>
                    <a:pt x="f40" y="f6"/>
                    <a:pt x="f4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69" name="Google Shape;10128;p74">
              <a:extLst>
                <a:ext uri="{FF2B5EF4-FFF2-40B4-BE49-F238E27FC236}">
                  <a16:creationId xmlns:a16="http://schemas.microsoft.com/office/drawing/2014/main" id="{A13EE9A8-1F16-0DE4-8EB3-016AAFF2775C}"/>
                </a:ext>
              </a:extLst>
            </p:cNvPr>
            <p:cNvSpPr/>
            <p:nvPr/>
          </p:nvSpPr>
          <p:spPr>
            <a:xfrm>
              <a:off x="7949994" y="1386367"/>
              <a:ext cx="165561" cy="15513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695"/>
                <a:gd name="f4" fmla="val 4128"/>
                <a:gd name="f5" fmla="val 2364"/>
                <a:gd name="f6" fmla="val 1"/>
                <a:gd name="f7" fmla="val 1450"/>
                <a:gd name="f8" fmla="val 694"/>
                <a:gd name="f9" fmla="val 757"/>
                <a:gd name="f10" fmla="val 1670"/>
                <a:gd name="f11" fmla="val 2080"/>
                <a:gd name="f12" fmla="val 851"/>
                <a:gd name="f13" fmla="val 2489"/>
                <a:gd name="f14" fmla="val 1167"/>
                <a:gd name="f15" fmla="val 2805"/>
                <a:gd name="f16" fmla="val 599"/>
                <a:gd name="f17" fmla="val 3120"/>
                <a:gd name="f18" fmla="val 190"/>
                <a:gd name="f19" fmla="val 3592"/>
                <a:gd name="f20" fmla="val 4475"/>
                <a:gd name="f21" fmla="val 3561"/>
                <a:gd name="f22" fmla="val 4065"/>
                <a:gd name="f23" fmla="val 3088"/>
                <a:gd name="f24" fmla="val 3529"/>
                <a:gd name="f25" fmla="val 3813"/>
                <a:gd name="f26" fmla="val 4002"/>
                <a:gd name="f27" fmla="val 3277"/>
                <a:gd name="f28" fmla="*/ f0 1 4695"/>
                <a:gd name="f29" fmla="*/ f1 1 4128"/>
                <a:gd name="f30" fmla="val f2"/>
                <a:gd name="f31" fmla="val f3"/>
                <a:gd name="f32" fmla="val f4"/>
                <a:gd name="f33" fmla="+- f32 0 f30"/>
                <a:gd name="f34" fmla="+- f31 0 f30"/>
                <a:gd name="f35" fmla="*/ f34 1 4695"/>
                <a:gd name="f36" fmla="*/ f33 1 4128"/>
                <a:gd name="f37" fmla="*/ f30 1 f35"/>
                <a:gd name="f38" fmla="*/ f31 1 f35"/>
                <a:gd name="f39" fmla="*/ f30 1 f36"/>
                <a:gd name="f40" fmla="*/ f32 1 f36"/>
                <a:gd name="f41" fmla="*/ f37 f28 1"/>
                <a:gd name="f42" fmla="*/ f38 f28 1"/>
                <a:gd name="f43" fmla="*/ f40 f29 1"/>
                <a:gd name="f44" fmla="*/ f39 f2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1" t="f44" r="f42" b="f43"/>
              <a:pathLst>
                <a:path w="4695" h="412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6" y="f4"/>
                  </a:cubicBezTo>
                  <a:lnTo>
                    <a:pt x="f3" y="f4"/>
                  </a:lnTo>
                  <a:cubicBezTo>
                    <a:pt x="f20" y="f21"/>
                    <a:pt x="f22" y="f23"/>
                    <a:pt x="f24" y="f15"/>
                  </a:cubicBezTo>
                  <a:cubicBezTo>
                    <a:pt x="f25" y="f13"/>
                    <a:pt x="f26" y="f11"/>
                    <a:pt x="f26" y="f10"/>
                  </a:cubicBezTo>
                  <a:cubicBezTo>
                    <a:pt x="f26" y="f9"/>
                    <a:pt x="f2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270" name="Text Placeholder 1">
            <a:extLst>
              <a:ext uri="{FF2B5EF4-FFF2-40B4-BE49-F238E27FC236}">
                <a16:creationId xmlns:a16="http://schemas.microsoft.com/office/drawing/2014/main" id="{149FD31A-5167-1102-BEE8-8A0EAA63C5A7}"/>
              </a:ext>
            </a:extLst>
          </p:cNvPr>
          <p:cNvSpPr txBox="1">
            <a:spLocks/>
          </p:cNvSpPr>
          <p:nvPr/>
        </p:nvSpPr>
        <p:spPr>
          <a:xfrm>
            <a:off x="1226162" y="200351"/>
            <a:ext cx="6916200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080148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139;p16">
            <a:extLst>
              <a:ext uri="{FF2B5EF4-FFF2-40B4-BE49-F238E27FC236}">
                <a16:creationId xmlns:a16="http://schemas.microsoft.com/office/drawing/2014/main" id="{BF385699-9EC2-BE93-816E-CBFD45146FAF}"/>
              </a:ext>
            </a:extLst>
          </p:cNvPr>
          <p:cNvGrpSpPr/>
          <p:nvPr/>
        </p:nvGrpSpPr>
        <p:grpSpPr>
          <a:xfrm>
            <a:off x="-25076" y="1945330"/>
            <a:ext cx="1382588" cy="3235070"/>
            <a:chOff x="2307650" y="1307994"/>
            <a:chExt cx="1382588" cy="3235070"/>
          </a:xfrm>
        </p:grpSpPr>
        <p:grpSp>
          <p:nvGrpSpPr>
            <p:cNvPr id="4" name="Google Shape;140;p16">
              <a:extLst>
                <a:ext uri="{FF2B5EF4-FFF2-40B4-BE49-F238E27FC236}">
                  <a16:creationId xmlns:a16="http://schemas.microsoft.com/office/drawing/2014/main" id="{37933759-CA81-EAD6-FBED-EE1BCB7FDA25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19" name="Google Shape;141;p16">
                <a:extLst>
                  <a:ext uri="{FF2B5EF4-FFF2-40B4-BE49-F238E27FC236}">
                    <a16:creationId xmlns:a16="http://schemas.microsoft.com/office/drawing/2014/main" id="{8263DB32-DE89-8F19-B912-7AB45412B7F1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42;p16">
                <a:extLst>
                  <a:ext uri="{FF2B5EF4-FFF2-40B4-BE49-F238E27FC236}">
                    <a16:creationId xmlns:a16="http://schemas.microsoft.com/office/drawing/2014/main" id="{DD5507DD-F5F3-39AC-4C9E-A50B2E86C222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143;p16">
              <a:extLst>
                <a:ext uri="{FF2B5EF4-FFF2-40B4-BE49-F238E27FC236}">
                  <a16:creationId xmlns:a16="http://schemas.microsoft.com/office/drawing/2014/main" id="{3B8E496C-2351-4F27-005F-877C5FD3F66E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17" name="Google Shape;144;p16">
                <a:extLst>
                  <a:ext uri="{FF2B5EF4-FFF2-40B4-BE49-F238E27FC236}">
                    <a16:creationId xmlns:a16="http://schemas.microsoft.com/office/drawing/2014/main" id="{D03C2D3E-6863-923E-ECAE-5EC8FFD8A188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45;p16">
                <a:extLst>
                  <a:ext uri="{FF2B5EF4-FFF2-40B4-BE49-F238E27FC236}">
                    <a16:creationId xmlns:a16="http://schemas.microsoft.com/office/drawing/2014/main" id="{B2CFE286-85B1-5D4C-1A19-E392AA30E4C1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Google Shape;146;p16">
              <a:extLst>
                <a:ext uri="{FF2B5EF4-FFF2-40B4-BE49-F238E27FC236}">
                  <a16:creationId xmlns:a16="http://schemas.microsoft.com/office/drawing/2014/main" id="{A2E054F4-E197-1DBB-4FD0-8E225476DDB8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47;p16">
              <a:extLst>
                <a:ext uri="{FF2B5EF4-FFF2-40B4-BE49-F238E27FC236}">
                  <a16:creationId xmlns:a16="http://schemas.microsoft.com/office/drawing/2014/main" id="{B9CE7F80-3431-E8E7-B47D-4B14079AE090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;p16">
              <a:extLst>
                <a:ext uri="{FF2B5EF4-FFF2-40B4-BE49-F238E27FC236}">
                  <a16:creationId xmlns:a16="http://schemas.microsoft.com/office/drawing/2014/main" id="{4300EC17-9E30-4CC9-CC6D-99119E02CE8B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149;p16">
              <a:extLst>
                <a:ext uri="{FF2B5EF4-FFF2-40B4-BE49-F238E27FC236}">
                  <a16:creationId xmlns:a16="http://schemas.microsoft.com/office/drawing/2014/main" id="{8CEAF720-B279-175E-DE9B-DB823244039E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10" name="Google Shape;150;p16">
                <a:extLst>
                  <a:ext uri="{FF2B5EF4-FFF2-40B4-BE49-F238E27FC236}">
                    <a16:creationId xmlns:a16="http://schemas.microsoft.com/office/drawing/2014/main" id="{4B7166EA-2BF7-6E2D-B40A-93693A0A0729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51;p16">
                <a:extLst>
                  <a:ext uri="{FF2B5EF4-FFF2-40B4-BE49-F238E27FC236}">
                    <a16:creationId xmlns:a16="http://schemas.microsoft.com/office/drawing/2014/main" id="{625BFA36-514D-0A0C-4F8C-7D5DD0C16956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52;p16">
                <a:extLst>
                  <a:ext uri="{FF2B5EF4-FFF2-40B4-BE49-F238E27FC236}">
                    <a16:creationId xmlns:a16="http://schemas.microsoft.com/office/drawing/2014/main" id="{E13D6008-0D81-CC85-3AAA-48B4C9D63409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53;p16">
                <a:extLst>
                  <a:ext uri="{FF2B5EF4-FFF2-40B4-BE49-F238E27FC236}">
                    <a16:creationId xmlns:a16="http://schemas.microsoft.com/office/drawing/2014/main" id="{713BD131-9F2C-5572-B9CD-EFE6AB651F1F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54;p16">
                <a:extLst>
                  <a:ext uri="{FF2B5EF4-FFF2-40B4-BE49-F238E27FC236}">
                    <a16:creationId xmlns:a16="http://schemas.microsoft.com/office/drawing/2014/main" id="{DAD0D6EE-0B02-1185-48D1-EA578BB41D14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5;p16">
                <a:extLst>
                  <a:ext uri="{FF2B5EF4-FFF2-40B4-BE49-F238E27FC236}">
                    <a16:creationId xmlns:a16="http://schemas.microsoft.com/office/drawing/2014/main" id="{92E93D28-B296-A69D-D1C1-31E04E6AFA8E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56;p16">
                <a:extLst>
                  <a:ext uri="{FF2B5EF4-FFF2-40B4-BE49-F238E27FC236}">
                    <a16:creationId xmlns:a16="http://schemas.microsoft.com/office/drawing/2014/main" id="{EF12ED69-6919-A6A4-422C-BECE75409D1A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" name="Google Shape;139;p16">
            <a:extLst>
              <a:ext uri="{FF2B5EF4-FFF2-40B4-BE49-F238E27FC236}">
                <a16:creationId xmlns:a16="http://schemas.microsoft.com/office/drawing/2014/main" id="{B34E7B26-5978-C1FA-7831-FB0A947022E0}"/>
              </a:ext>
            </a:extLst>
          </p:cNvPr>
          <p:cNvGrpSpPr/>
          <p:nvPr/>
        </p:nvGrpSpPr>
        <p:grpSpPr>
          <a:xfrm flipH="1">
            <a:off x="7698818" y="1888684"/>
            <a:ext cx="1430731" cy="3235070"/>
            <a:chOff x="2307650" y="1307994"/>
            <a:chExt cx="1382588" cy="3235070"/>
          </a:xfrm>
        </p:grpSpPr>
        <p:grpSp>
          <p:nvGrpSpPr>
            <p:cNvPr id="22" name="Google Shape;140;p16">
              <a:extLst>
                <a:ext uri="{FF2B5EF4-FFF2-40B4-BE49-F238E27FC236}">
                  <a16:creationId xmlns:a16="http://schemas.microsoft.com/office/drawing/2014/main" id="{70CE0F59-E9CB-B94A-A395-E7EC2283D63A}"/>
                </a:ext>
              </a:extLst>
            </p:cNvPr>
            <p:cNvGrpSpPr/>
            <p:nvPr/>
          </p:nvGrpSpPr>
          <p:grpSpPr>
            <a:xfrm rot="-5400000">
              <a:off x="1447325" y="2298610"/>
              <a:ext cx="3103238" cy="1253838"/>
              <a:chOff x="2890393" y="2246237"/>
              <a:chExt cx="3363214" cy="1359027"/>
            </a:xfrm>
          </p:grpSpPr>
          <p:sp>
            <p:nvSpPr>
              <p:cNvPr id="37" name="Google Shape;141;p16">
                <a:extLst>
                  <a:ext uri="{FF2B5EF4-FFF2-40B4-BE49-F238E27FC236}">
                    <a16:creationId xmlns:a16="http://schemas.microsoft.com/office/drawing/2014/main" id="{53F670C9-5291-7EEF-9D06-12A6B648DC27}"/>
                  </a:ext>
                </a:extLst>
              </p:cNvPr>
              <p:cNvSpPr/>
              <p:nvPr/>
            </p:nvSpPr>
            <p:spPr>
              <a:xfrm>
                <a:off x="2890393" y="2246237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142;p16">
                <a:extLst>
                  <a:ext uri="{FF2B5EF4-FFF2-40B4-BE49-F238E27FC236}">
                    <a16:creationId xmlns:a16="http://schemas.microsoft.com/office/drawing/2014/main" id="{024C0355-030A-25AA-B0BA-89A6142B72F8}"/>
                  </a:ext>
                </a:extLst>
              </p:cNvPr>
              <p:cNvSpPr/>
              <p:nvPr/>
            </p:nvSpPr>
            <p:spPr>
              <a:xfrm rot="10800000">
                <a:off x="3756435" y="2773676"/>
                <a:ext cx="2497172" cy="831587"/>
              </a:xfrm>
              <a:custGeom>
                <a:avLst/>
                <a:gdLst/>
                <a:ahLst/>
                <a:cxnLst/>
                <a:rect l="l" t="t" r="r" b="b"/>
                <a:pathLst>
                  <a:path w="120143" h="40009" extrusionOk="0">
                    <a:moveTo>
                      <a:pt x="0" y="1"/>
                    </a:moveTo>
                    <a:lnTo>
                      <a:pt x="0" y="19905"/>
                    </a:lnTo>
                    <a:cubicBezTo>
                      <a:pt x="0" y="31016"/>
                      <a:pt x="8993" y="40008"/>
                      <a:pt x="20104" y="40008"/>
                    </a:cubicBezTo>
                    <a:lnTo>
                      <a:pt x="120143" y="40008"/>
                    </a:lnTo>
                    <a:lnTo>
                      <a:pt x="120143" y="25380"/>
                    </a:lnTo>
                    <a:lnTo>
                      <a:pt x="20104" y="25380"/>
                    </a:lnTo>
                    <a:cubicBezTo>
                      <a:pt x="17107" y="25340"/>
                      <a:pt x="14669" y="22942"/>
                      <a:pt x="14669" y="19905"/>
                    </a:cubicBezTo>
                    <a:lnTo>
                      <a:pt x="1466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143;p16">
              <a:extLst>
                <a:ext uri="{FF2B5EF4-FFF2-40B4-BE49-F238E27FC236}">
                  <a16:creationId xmlns:a16="http://schemas.microsoft.com/office/drawing/2014/main" id="{C84B80D0-C64B-AE40-ED1E-2B75B892C20C}"/>
                </a:ext>
              </a:extLst>
            </p:cNvPr>
            <p:cNvGrpSpPr/>
            <p:nvPr/>
          </p:nvGrpSpPr>
          <p:grpSpPr>
            <a:xfrm>
              <a:off x="2441394" y="1373787"/>
              <a:ext cx="1115100" cy="3103361"/>
              <a:chOff x="2443525" y="1373787"/>
              <a:chExt cx="1115100" cy="3103361"/>
            </a:xfrm>
          </p:grpSpPr>
          <p:sp>
            <p:nvSpPr>
              <p:cNvPr id="35" name="Google Shape;144;p16">
                <a:extLst>
                  <a:ext uri="{FF2B5EF4-FFF2-40B4-BE49-F238E27FC236}">
                    <a16:creationId xmlns:a16="http://schemas.microsoft.com/office/drawing/2014/main" id="{DCE014BF-6F2F-80AD-8E46-6233F0926614}"/>
                  </a:ext>
                </a:extLst>
              </p:cNvPr>
              <p:cNvSpPr/>
              <p:nvPr/>
            </p:nvSpPr>
            <p:spPr>
              <a:xfrm>
                <a:off x="3434125" y="1373787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145;p16">
                <a:extLst>
                  <a:ext uri="{FF2B5EF4-FFF2-40B4-BE49-F238E27FC236}">
                    <a16:creationId xmlns:a16="http://schemas.microsoft.com/office/drawing/2014/main" id="{BCBAB1E6-9F90-E4FC-B932-9BA1F93A3ABC}"/>
                  </a:ext>
                </a:extLst>
              </p:cNvPr>
              <p:cNvSpPr/>
              <p:nvPr/>
            </p:nvSpPr>
            <p:spPr>
              <a:xfrm>
                <a:off x="2443525" y="4196348"/>
                <a:ext cx="124500" cy="2808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" name="Google Shape;146;p16">
              <a:extLst>
                <a:ext uri="{FF2B5EF4-FFF2-40B4-BE49-F238E27FC236}">
                  <a16:creationId xmlns:a16="http://schemas.microsoft.com/office/drawing/2014/main" id="{7EE60AA6-86AA-DF49-FE76-2FBF5948DC83}"/>
                </a:ext>
              </a:extLst>
            </p:cNvPr>
            <p:cNvSpPr/>
            <p:nvPr/>
          </p:nvSpPr>
          <p:spPr>
            <a:xfrm rot="-5400000">
              <a:off x="2178495" y="4259827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47;p16">
              <a:extLst>
                <a:ext uri="{FF2B5EF4-FFF2-40B4-BE49-F238E27FC236}">
                  <a16:creationId xmlns:a16="http://schemas.microsoft.com/office/drawing/2014/main" id="{FABFEC9D-D85B-DDA6-26FC-AA648D50BB48}"/>
                </a:ext>
              </a:extLst>
            </p:cNvPr>
            <p:cNvSpPr/>
            <p:nvPr/>
          </p:nvSpPr>
          <p:spPr>
            <a:xfrm rot="5400000">
              <a:off x="3407001" y="1437149"/>
              <a:ext cx="412391" cy="154081"/>
            </a:xfrm>
            <a:custGeom>
              <a:avLst/>
              <a:gdLst/>
              <a:ahLst/>
              <a:cxnLst/>
              <a:rect l="l" t="t" r="r" b="b"/>
              <a:pathLst>
                <a:path w="21503" h="8035" extrusionOk="0">
                  <a:moveTo>
                    <a:pt x="4037" y="1"/>
                  </a:moveTo>
                  <a:cubicBezTo>
                    <a:pt x="1799" y="1"/>
                    <a:pt x="0" y="1799"/>
                    <a:pt x="0" y="3997"/>
                  </a:cubicBezTo>
                  <a:cubicBezTo>
                    <a:pt x="0" y="6236"/>
                    <a:pt x="1799" y="8034"/>
                    <a:pt x="4037" y="8034"/>
                  </a:cubicBezTo>
                  <a:lnTo>
                    <a:pt x="17506" y="8034"/>
                  </a:lnTo>
                  <a:cubicBezTo>
                    <a:pt x="19704" y="8034"/>
                    <a:pt x="21503" y="6236"/>
                    <a:pt x="21503" y="3997"/>
                  </a:cubicBezTo>
                  <a:cubicBezTo>
                    <a:pt x="21503" y="1799"/>
                    <a:pt x="19704" y="1"/>
                    <a:pt x="175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48;p16">
              <a:extLst>
                <a:ext uri="{FF2B5EF4-FFF2-40B4-BE49-F238E27FC236}">
                  <a16:creationId xmlns:a16="http://schemas.microsoft.com/office/drawing/2014/main" id="{79216A55-BDE6-F5CC-A1FE-4D612ADD93CD}"/>
                </a:ext>
              </a:extLst>
            </p:cNvPr>
            <p:cNvSpPr/>
            <p:nvPr/>
          </p:nvSpPr>
          <p:spPr>
            <a:xfrm rot="-5400000">
              <a:off x="2658467" y="2785201"/>
              <a:ext cx="680953" cy="280655"/>
            </a:xfrm>
            <a:prstGeom prst="rect">
              <a:avLst/>
            </a:prstGeom>
            <a:solidFill>
              <a:srgbClr val="000000">
                <a:alpha val="140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" name="Google Shape;149;p16">
              <a:extLst>
                <a:ext uri="{FF2B5EF4-FFF2-40B4-BE49-F238E27FC236}">
                  <a16:creationId xmlns:a16="http://schemas.microsoft.com/office/drawing/2014/main" id="{59B25315-22F0-B3B5-12BF-BC93C6DA3A52}"/>
                </a:ext>
              </a:extLst>
            </p:cNvPr>
            <p:cNvGrpSpPr/>
            <p:nvPr/>
          </p:nvGrpSpPr>
          <p:grpSpPr>
            <a:xfrm rot="-5400000">
              <a:off x="2727808" y="2654423"/>
              <a:ext cx="542271" cy="542212"/>
              <a:chOff x="4330085" y="2474650"/>
              <a:chExt cx="587700" cy="587700"/>
            </a:xfrm>
          </p:grpSpPr>
          <p:sp>
            <p:nvSpPr>
              <p:cNvPr id="28" name="Google Shape;150;p16">
                <a:extLst>
                  <a:ext uri="{FF2B5EF4-FFF2-40B4-BE49-F238E27FC236}">
                    <a16:creationId xmlns:a16="http://schemas.microsoft.com/office/drawing/2014/main" id="{81EDA4E5-3C6F-3EBC-BBDD-B6E5E87EB8E0}"/>
                  </a:ext>
                </a:extLst>
              </p:cNvPr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151;p16">
                <a:extLst>
                  <a:ext uri="{FF2B5EF4-FFF2-40B4-BE49-F238E27FC236}">
                    <a16:creationId xmlns:a16="http://schemas.microsoft.com/office/drawing/2014/main" id="{3358BF22-5ECF-7E12-AB7D-901D0234131F}"/>
                  </a:ext>
                </a:extLst>
              </p:cNvPr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52;p16">
                <a:extLst>
                  <a:ext uri="{FF2B5EF4-FFF2-40B4-BE49-F238E27FC236}">
                    <a16:creationId xmlns:a16="http://schemas.microsoft.com/office/drawing/2014/main" id="{7FE850C6-064C-3BA8-3855-7B4B23503B24}"/>
                  </a:ext>
                </a:extLst>
              </p:cNvPr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53;p16">
                <a:extLst>
                  <a:ext uri="{FF2B5EF4-FFF2-40B4-BE49-F238E27FC236}">
                    <a16:creationId xmlns:a16="http://schemas.microsoft.com/office/drawing/2014/main" id="{367DEEF6-3237-AF7A-5D5D-DFFC0F8A83AD}"/>
                  </a:ext>
                </a:extLst>
              </p:cNvPr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54;p16">
                <a:extLst>
                  <a:ext uri="{FF2B5EF4-FFF2-40B4-BE49-F238E27FC236}">
                    <a16:creationId xmlns:a16="http://schemas.microsoft.com/office/drawing/2014/main" id="{A657D6E2-8927-1A92-A65F-E6CFC4E6A5EF}"/>
                  </a:ext>
                </a:extLst>
              </p:cNvPr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55;p16">
                <a:extLst>
                  <a:ext uri="{FF2B5EF4-FFF2-40B4-BE49-F238E27FC236}">
                    <a16:creationId xmlns:a16="http://schemas.microsoft.com/office/drawing/2014/main" id="{0C585EEE-1FC4-E652-5475-69F56787CF81}"/>
                  </a:ext>
                </a:extLst>
              </p:cNvPr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56;p16">
                <a:extLst>
                  <a:ext uri="{FF2B5EF4-FFF2-40B4-BE49-F238E27FC236}">
                    <a16:creationId xmlns:a16="http://schemas.microsoft.com/office/drawing/2014/main" id="{3A7F7792-8225-3B21-B561-D74CD424F894}"/>
                  </a:ext>
                </a:extLst>
              </p:cNvPr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" name="Google Shape;96;p15">
            <a:extLst>
              <a:ext uri="{FF2B5EF4-FFF2-40B4-BE49-F238E27FC236}">
                <a16:creationId xmlns:a16="http://schemas.microsoft.com/office/drawing/2014/main" id="{66AD5CB9-9362-3965-1132-C001ECEF5B1A}"/>
              </a:ext>
            </a:extLst>
          </p:cNvPr>
          <p:cNvGrpSpPr/>
          <p:nvPr/>
        </p:nvGrpSpPr>
        <p:grpSpPr>
          <a:xfrm rot="5400000">
            <a:off x="7130452" y="-875611"/>
            <a:ext cx="475311" cy="3522884"/>
            <a:chOff x="6394458" y="-29700"/>
            <a:chExt cx="701981" cy="5202900"/>
          </a:xfrm>
        </p:grpSpPr>
        <p:grpSp>
          <p:nvGrpSpPr>
            <p:cNvPr id="40" name="Google Shape;97;p15">
              <a:extLst>
                <a:ext uri="{FF2B5EF4-FFF2-40B4-BE49-F238E27FC236}">
                  <a16:creationId xmlns:a16="http://schemas.microsoft.com/office/drawing/2014/main" id="{715C132E-EBA5-D4FC-12BA-AA7EF55332CD}"/>
                </a:ext>
              </a:extLst>
            </p:cNvPr>
            <p:cNvGrpSpPr/>
            <p:nvPr/>
          </p:nvGrpSpPr>
          <p:grpSpPr>
            <a:xfrm>
              <a:off x="6482089" y="-29700"/>
              <a:ext cx="526719" cy="5202900"/>
              <a:chOff x="6482089" y="-29700"/>
              <a:chExt cx="526719" cy="5202900"/>
            </a:xfrm>
          </p:grpSpPr>
          <p:sp>
            <p:nvSpPr>
              <p:cNvPr id="56" name="Google Shape;98;p15">
                <a:extLst>
                  <a:ext uri="{FF2B5EF4-FFF2-40B4-BE49-F238E27FC236}">
                    <a16:creationId xmlns:a16="http://schemas.microsoft.com/office/drawing/2014/main" id="{DBC19661-747E-6621-8BC0-FA8AD4995B91}"/>
                  </a:ext>
                </a:extLst>
              </p:cNvPr>
              <p:cNvSpPr/>
              <p:nvPr/>
            </p:nvSpPr>
            <p:spPr>
              <a:xfrm rot="5400000" flipH="1">
                <a:off x="4144075" y="2368350"/>
                <a:ext cx="5202900" cy="4068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99;p15">
                <a:extLst>
                  <a:ext uri="{FF2B5EF4-FFF2-40B4-BE49-F238E27FC236}">
                    <a16:creationId xmlns:a16="http://schemas.microsoft.com/office/drawing/2014/main" id="{31284D76-0BC6-E0BA-E63C-3D4207D95FF5}"/>
                  </a:ext>
                </a:extLst>
              </p:cNvPr>
              <p:cNvSpPr/>
              <p:nvPr/>
            </p:nvSpPr>
            <p:spPr>
              <a:xfrm rot="5400000">
                <a:off x="6532225" y="4154395"/>
                <a:ext cx="426600" cy="4068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100;p15">
                <a:extLst>
                  <a:ext uri="{FF2B5EF4-FFF2-40B4-BE49-F238E27FC236}">
                    <a16:creationId xmlns:a16="http://schemas.microsoft.com/office/drawing/2014/main" id="{794C6260-8FBF-35A4-CFD7-7A3868DF56ED}"/>
                  </a:ext>
                </a:extLst>
              </p:cNvPr>
              <p:cNvSpPr/>
              <p:nvPr/>
            </p:nvSpPr>
            <p:spPr>
              <a:xfrm rot="10800000">
                <a:off x="6482092" y="425939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01;p15">
                <a:extLst>
                  <a:ext uri="{FF2B5EF4-FFF2-40B4-BE49-F238E27FC236}">
                    <a16:creationId xmlns:a16="http://schemas.microsoft.com/office/drawing/2014/main" id="{61503BB0-16C1-BDEB-2115-29FF6882EA04}"/>
                  </a:ext>
                </a:extLst>
              </p:cNvPr>
              <p:cNvSpPr/>
              <p:nvPr/>
            </p:nvSpPr>
            <p:spPr>
              <a:xfrm rot="-5400000">
                <a:off x="6519175" y="569105"/>
                <a:ext cx="452700" cy="4071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102;p15">
                <a:extLst>
                  <a:ext uri="{FF2B5EF4-FFF2-40B4-BE49-F238E27FC236}">
                    <a16:creationId xmlns:a16="http://schemas.microsoft.com/office/drawing/2014/main" id="{DF50E3E2-DE7D-2438-35FF-BB8C751903A1}"/>
                  </a:ext>
                </a:extLst>
              </p:cNvPr>
              <p:cNvSpPr/>
              <p:nvPr/>
            </p:nvSpPr>
            <p:spPr>
              <a:xfrm>
                <a:off x="6482089" y="674259"/>
                <a:ext cx="526716" cy="196793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103;p15">
              <a:extLst>
                <a:ext uri="{FF2B5EF4-FFF2-40B4-BE49-F238E27FC236}">
                  <a16:creationId xmlns:a16="http://schemas.microsoft.com/office/drawing/2014/main" id="{D75F4B44-F51A-5B47-FE4A-7A7123AAD0C4}"/>
                </a:ext>
              </a:extLst>
            </p:cNvPr>
            <p:cNvGrpSpPr/>
            <p:nvPr/>
          </p:nvGrpSpPr>
          <p:grpSpPr>
            <a:xfrm rot="5400000">
              <a:off x="6401231" y="2220759"/>
              <a:ext cx="688435" cy="701981"/>
              <a:chOff x="785335" y="2087786"/>
              <a:chExt cx="584162" cy="595657"/>
            </a:xfrm>
          </p:grpSpPr>
          <p:sp>
            <p:nvSpPr>
              <p:cNvPr id="42" name="Google Shape;104;p15">
                <a:extLst>
                  <a:ext uri="{FF2B5EF4-FFF2-40B4-BE49-F238E27FC236}">
                    <a16:creationId xmlns:a16="http://schemas.microsoft.com/office/drawing/2014/main" id="{26A92E13-3BEA-DE8B-EE9D-2A12A967C471}"/>
                  </a:ext>
                </a:extLst>
              </p:cNvPr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105;p15">
                <a:extLst>
                  <a:ext uri="{FF2B5EF4-FFF2-40B4-BE49-F238E27FC236}">
                    <a16:creationId xmlns:a16="http://schemas.microsoft.com/office/drawing/2014/main" id="{086C9C3B-EB55-B411-DF83-1EDAE090B5E1}"/>
                  </a:ext>
                </a:extLst>
              </p:cNvPr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06;p15">
                <a:extLst>
                  <a:ext uri="{FF2B5EF4-FFF2-40B4-BE49-F238E27FC236}">
                    <a16:creationId xmlns:a16="http://schemas.microsoft.com/office/drawing/2014/main" id="{354EB964-E9AE-39C5-0650-CFD09C6B9D00}"/>
                  </a:ext>
                </a:extLst>
              </p:cNvPr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107;p15">
                <a:extLst>
                  <a:ext uri="{FF2B5EF4-FFF2-40B4-BE49-F238E27FC236}">
                    <a16:creationId xmlns:a16="http://schemas.microsoft.com/office/drawing/2014/main" id="{65D6733D-3EF6-BCA8-B060-1861746A3416}"/>
                  </a:ext>
                </a:extLst>
              </p:cNvPr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108;p15">
                <a:extLst>
                  <a:ext uri="{FF2B5EF4-FFF2-40B4-BE49-F238E27FC236}">
                    <a16:creationId xmlns:a16="http://schemas.microsoft.com/office/drawing/2014/main" id="{627A6552-3821-E949-1E85-73DC2D0CE1B6}"/>
                  </a:ext>
                </a:extLst>
              </p:cNvPr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109;p15">
                <a:extLst>
                  <a:ext uri="{FF2B5EF4-FFF2-40B4-BE49-F238E27FC236}">
                    <a16:creationId xmlns:a16="http://schemas.microsoft.com/office/drawing/2014/main" id="{2145B070-B291-B5EA-85CE-8E7B8F525BBA}"/>
                  </a:ext>
                </a:extLst>
              </p:cNvPr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110;p15">
                <a:extLst>
                  <a:ext uri="{FF2B5EF4-FFF2-40B4-BE49-F238E27FC236}">
                    <a16:creationId xmlns:a16="http://schemas.microsoft.com/office/drawing/2014/main" id="{E8BD3806-4FF5-12B5-6B78-14C20ED15A98}"/>
                  </a:ext>
                </a:extLst>
              </p:cNvPr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111;p15">
                <a:extLst>
                  <a:ext uri="{FF2B5EF4-FFF2-40B4-BE49-F238E27FC236}">
                    <a16:creationId xmlns:a16="http://schemas.microsoft.com/office/drawing/2014/main" id="{5AC6FFB6-5BEA-4589-8A2A-83B5EC01937F}"/>
                  </a:ext>
                </a:extLst>
              </p:cNvPr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112;p15">
                <a:extLst>
                  <a:ext uri="{FF2B5EF4-FFF2-40B4-BE49-F238E27FC236}">
                    <a16:creationId xmlns:a16="http://schemas.microsoft.com/office/drawing/2014/main" id="{35CD48F8-B5D7-6218-4220-D726F0292B47}"/>
                  </a:ext>
                </a:extLst>
              </p:cNvPr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113;p15">
                <a:extLst>
                  <a:ext uri="{FF2B5EF4-FFF2-40B4-BE49-F238E27FC236}">
                    <a16:creationId xmlns:a16="http://schemas.microsoft.com/office/drawing/2014/main" id="{406DE581-3FF2-41E7-EC17-6D49B6FB473B}"/>
                  </a:ext>
                </a:extLst>
              </p:cNvPr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14;p15">
                <a:extLst>
                  <a:ext uri="{FF2B5EF4-FFF2-40B4-BE49-F238E27FC236}">
                    <a16:creationId xmlns:a16="http://schemas.microsoft.com/office/drawing/2014/main" id="{F49E1F17-6E16-B8CC-1A11-8FA42B355027}"/>
                  </a:ext>
                </a:extLst>
              </p:cNvPr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115;p15">
                <a:extLst>
                  <a:ext uri="{FF2B5EF4-FFF2-40B4-BE49-F238E27FC236}">
                    <a16:creationId xmlns:a16="http://schemas.microsoft.com/office/drawing/2014/main" id="{897206F5-4F0E-5CCE-4DBC-23FBB2FBF221}"/>
                  </a:ext>
                </a:extLst>
              </p:cNvPr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116;p15">
                <a:extLst>
                  <a:ext uri="{FF2B5EF4-FFF2-40B4-BE49-F238E27FC236}">
                    <a16:creationId xmlns:a16="http://schemas.microsoft.com/office/drawing/2014/main" id="{A0E32FE5-DB62-AD5C-D3B9-C0D5F28F5110}"/>
                  </a:ext>
                </a:extLst>
              </p:cNvPr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17;p15">
                <a:extLst>
                  <a:ext uri="{FF2B5EF4-FFF2-40B4-BE49-F238E27FC236}">
                    <a16:creationId xmlns:a16="http://schemas.microsoft.com/office/drawing/2014/main" id="{9474EA4E-656E-F0CA-DF8A-076FC526C881}"/>
                  </a:ext>
                </a:extLst>
              </p:cNvPr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1" name="Isosceles Triangle 68">
            <a:extLst>
              <a:ext uri="{FF2B5EF4-FFF2-40B4-BE49-F238E27FC236}">
                <a16:creationId xmlns:a16="http://schemas.microsoft.com/office/drawing/2014/main" id="{BA113AB3-D19A-980F-6C85-DA1152A4DD35}"/>
              </a:ext>
            </a:extLst>
          </p:cNvPr>
          <p:cNvSpPr/>
          <p:nvPr/>
        </p:nvSpPr>
        <p:spPr>
          <a:xfrm rot="10799991">
            <a:off x="4918513" y="3638625"/>
            <a:ext cx="187278" cy="583231"/>
          </a:xfrm>
          <a:custGeom>
            <a:avLst/>
            <a:gdLst>
              <a:gd name="f0" fmla="val w"/>
              <a:gd name="f1" fmla="val h"/>
              <a:gd name="f2" fmla="val 0"/>
              <a:gd name="f3" fmla="val 1040400"/>
              <a:gd name="f4" fmla="val 3240000"/>
              <a:gd name="f5" fmla="val 41345"/>
              <a:gd name="f6" fmla="val 940666"/>
              <a:gd name="f7" fmla="val 1242"/>
              <a:gd name="f8" fmla="val 653403"/>
              <a:gd name="f9" fmla="val 1057"/>
              <a:gd name="f10" fmla="val 652077"/>
              <a:gd name="f11" fmla="val 447"/>
              <a:gd name="f12" fmla="val 647712"/>
              <a:gd name="f13" fmla="val 4531"/>
              <a:gd name="f14" fmla="val 520200"/>
              <a:gd name="f15" fmla="val 659109"/>
              <a:gd name="f16" fmla="val 174478"/>
              <a:gd name="f17" fmla="val 101622"/>
              <a:gd name="f18" fmla="val 1372451"/>
              <a:gd name="f19" fmla="val 61820"/>
              <a:gd name="f20" fmla="val 1087335"/>
              <a:gd name="f21" fmla="val 728036"/>
              <a:gd name="f22" fmla="val 261055"/>
              <a:gd name="f23" fmla="val 870500"/>
              <a:gd name="f24" fmla="val 439998"/>
              <a:gd name="f25" fmla="val 860164"/>
              <a:gd name="f26" fmla="val 431664"/>
              <a:gd name="f27" fmla="val 161365"/>
              <a:gd name="f28" fmla="val 1800403"/>
              <a:gd name="f29" fmla="val 122098"/>
              <a:gd name="f30" fmla="val 1519120"/>
              <a:gd name="f31" fmla="val 930953"/>
              <a:gd name="f32" fmla="val 515931"/>
              <a:gd name="f33" fmla="val 1035869"/>
              <a:gd name="f34" fmla="val 1039954"/>
              <a:gd name="f35" fmla="val 1039345"/>
              <a:gd name="f36" fmla="val 652078"/>
              <a:gd name="f37" fmla="val 1039160"/>
              <a:gd name="f38" fmla="val 1029316"/>
              <a:gd name="f39" fmla="val 723920"/>
              <a:gd name="f40" fmla="val 217894"/>
              <a:gd name="f41" fmla="val 2205330"/>
              <a:gd name="f42" fmla="val 181840"/>
              <a:gd name="f43" fmla="val 1947070"/>
              <a:gd name="f44" fmla="val 1000266"/>
              <a:gd name="f45" fmla="val 932012"/>
              <a:gd name="f46" fmla="val 949113"/>
              <a:gd name="f47" fmla="val 1298429"/>
              <a:gd name="f48" fmla="val 330192"/>
              <a:gd name="f49" fmla="val 2564220"/>
              <a:gd name="f50" fmla="val 267995"/>
              <a:gd name="f51" fmla="val 237100"/>
              <a:gd name="f52" fmla="val 2342912"/>
              <a:gd name="f53" fmla="val 242309"/>
              <a:gd name="f54" fmla="val 2347112"/>
              <a:gd name="f55" fmla="val 920063"/>
              <a:gd name="f56" fmla="val 1506522"/>
              <a:gd name="f57" fmla="val 865005"/>
              <a:gd name="f58" fmla="val 1900914"/>
              <a:gd name="f59" fmla="val 772406"/>
              <a:gd name="f60" fmla="val 468924"/>
              <a:gd name="f61" fmla="val 835955"/>
              <a:gd name="f62" fmla="val 2109008"/>
              <a:gd name="f63" fmla="val 892044"/>
              <a:gd name="f64" fmla="val 148356"/>
              <a:gd name="f65" fmla="val 276144"/>
              <a:gd name="f66" fmla="val 2663936"/>
              <a:gd name="f67" fmla="val 764256"/>
              <a:gd name="f68" fmla="*/ f0 1 1040400"/>
              <a:gd name="f69" fmla="*/ f1 1 3240000"/>
              <a:gd name="f70" fmla="val f2"/>
              <a:gd name="f71" fmla="val f3"/>
              <a:gd name="f72" fmla="val f4"/>
              <a:gd name="f73" fmla="+- f72 0 f70"/>
              <a:gd name="f74" fmla="+- f71 0 f70"/>
              <a:gd name="f75" fmla="*/ f74 1 1040400"/>
              <a:gd name="f76" fmla="*/ f73 1 3240000"/>
              <a:gd name="f77" fmla="*/ f70 1 f75"/>
              <a:gd name="f78" fmla="*/ f71 1 f75"/>
              <a:gd name="f79" fmla="*/ f70 1 f76"/>
              <a:gd name="f80" fmla="*/ f72 1 f76"/>
              <a:gd name="f81" fmla="*/ f77 f68 1"/>
              <a:gd name="f82" fmla="*/ f78 f68 1"/>
              <a:gd name="f83" fmla="*/ f80 f69 1"/>
              <a:gd name="f84" fmla="*/ f79 f6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1" t="f84" r="f82" b="f83"/>
            <a:pathLst>
              <a:path w="1040400" h="3240000">
                <a:moveTo>
                  <a:pt x="f5" y="f6"/>
                </a:moveTo>
                <a:lnTo>
                  <a:pt x="f7" y="f8"/>
                </a:lnTo>
                <a:lnTo>
                  <a:pt x="f2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12"/>
                </a:lnTo>
                <a:lnTo>
                  <a:pt x="f14" y="f2"/>
                </a:lnTo>
                <a:lnTo>
                  <a:pt x="f15" y="f16"/>
                </a:lnTo>
                <a:close/>
                <a:moveTo>
                  <a:pt x="f17" y="f18"/>
                </a:move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close/>
                <a:moveTo>
                  <a:pt x="f27" y="f28"/>
                </a:moveTo>
                <a:lnTo>
                  <a:pt x="f29" y="f30"/>
                </a:lnTo>
                <a:lnTo>
                  <a:pt x="f31" y="f32"/>
                </a:lnTo>
                <a:lnTo>
                  <a:pt x="f33" y="f12"/>
                </a:lnTo>
                <a:lnTo>
                  <a:pt x="f34" y="f12"/>
                </a:lnTo>
                <a:lnTo>
                  <a:pt x="f35" y="f36"/>
                </a:lnTo>
                <a:lnTo>
                  <a:pt x="f3" y="f8"/>
                </a:lnTo>
                <a:lnTo>
                  <a:pt x="f37" y="f8"/>
                </a:lnTo>
                <a:lnTo>
                  <a:pt x="f38" y="f39"/>
                </a:lnTo>
                <a:close/>
                <a:moveTo>
                  <a:pt x="f40" y="f41"/>
                </a:move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close/>
                <a:moveTo>
                  <a:pt x="f48" y="f49"/>
                </a:moveTo>
                <a:lnTo>
                  <a:pt x="f50" y="f49"/>
                </a:lnTo>
                <a:lnTo>
                  <a:pt x="f51" y="f52"/>
                </a:ln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close/>
                <a:moveTo>
                  <a:pt x="f59" y="f49"/>
                </a:moveTo>
                <a:lnTo>
                  <a:pt x="f60" y="f49"/>
                </a:lnTo>
                <a:lnTo>
                  <a:pt x="f61" y="f62"/>
                </a:lnTo>
                <a:close/>
                <a:moveTo>
                  <a:pt x="f63" y="f4"/>
                </a:moveTo>
                <a:lnTo>
                  <a:pt x="f64" y="f4"/>
                </a:lnTo>
                <a:lnTo>
                  <a:pt x="f65" y="f66"/>
                </a:lnTo>
                <a:lnTo>
                  <a:pt x="f67" y="f66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2" name="Rectangle 9">
            <a:extLst>
              <a:ext uri="{FF2B5EF4-FFF2-40B4-BE49-F238E27FC236}">
                <a16:creationId xmlns:a16="http://schemas.microsoft.com/office/drawing/2014/main" id="{D6E8460D-E5BD-555D-EE1F-3E4A312AE4C7}"/>
              </a:ext>
            </a:extLst>
          </p:cNvPr>
          <p:cNvSpPr/>
          <p:nvPr/>
        </p:nvSpPr>
        <p:spPr>
          <a:xfrm>
            <a:off x="5396764" y="3705960"/>
            <a:ext cx="449290" cy="448558"/>
          </a:xfrm>
          <a:custGeom>
            <a:avLst/>
            <a:gdLst>
              <a:gd name="f0" fmla="val w"/>
              <a:gd name="f1" fmla="val h"/>
              <a:gd name="f2" fmla="val 0"/>
              <a:gd name="f3" fmla="val 3228210"/>
              <a:gd name="f4" fmla="val 3222968"/>
              <a:gd name="f5" fmla="val 1619999"/>
              <a:gd name="f6" fmla="val 642446"/>
              <a:gd name="f7" fmla="val 2664115"/>
              <a:gd name="f8" fmla="val 1686562"/>
              <a:gd name="f9" fmla="val 2664116"/>
              <a:gd name="f10" fmla="val 2015013"/>
              <a:gd name="f11" fmla="val 2511495"/>
              <a:gd name="f12" fmla="val 2399422"/>
              <a:gd name="f13" fmla="val 1924159"/>
              <a:gd name="f14" fmla="val 2308568"/>
              <a:gd name="f15" fmla="val 1812086"/>
              <a:gd name="f16" fmla="val 1427912"/>
              <a:gd name="f17" fmla="val 1315839"/>
              <a:gd name="f18" fmla="val 1224985"/>
              <a:gd name="f19" fmla="val 575882"/>
              <a:gd name="f20" fmla="val 575884"/>
              <a:gd name="f21" fmla="val 509997"/>
              <a:gd name="f22" fmla="val 122689"/>
              <a:gd name="f23" fmla="val 942045"/>
              <a:gd name="f24" fmla="val 542556"/>
              <a:gd name="f25" fmla="val 974604"/>
              <a:gd name="f26" fmla="val 1620001"/>
              <a:gd name="f27" fmla="val 7099"/>
              <a:gd name="f28" fmla="val 1686560"/>
              <a:gd name="f29" fmla="val 2900441"/>
              <a:gd name="f30" fmla="val 349390"/>
              <a:gd name="f31" fmla="val 342291"/>
              <a:gd name="f32" fmla="val 330172"/>
              <a:gd name="f33" fmla="val 1679462"/>
              <a:gd name="f34" fmla="*/ f0 1 3228210"/>
              <a:gd name="f35" fmla="*/ f1 1 3222968"/>
              <a:gd name="f36" fmla="val f2"/>
              <a:gd name="f37" fmla="val f3"/>
              <a:gd name="f38" fmla="val f4"/>
              <a:gd name="f39" fmla="+- f38 0 f36"/>
              <a:gd name="f40" fmla="+- f37 0 f36"/>
              <a:gd name="f41" fmla="*/ f40 1 3228210"/>
              <a:gd name="f42" fmla="*/ f39 1 3222968"/>
              <a:gd name="f43" fmla="*/ f36 1 f41"/>
              <a:gd name="f44" fmla="*/ f37 1 f41"/>
              <a:gd name="f45" fmla="*/ f36 1 f42"/>
              <a:gd name="f46" fmla="*/ f38 1 f42"/>
              <a:gd name="f47" fmla="*/ f43 f34 1"/>
              <a:gd name="f48" fmla="*/ f44 f34 1"/>
              <a:gd name="f49" fmla="*/ f46 f35 1"/>
              <a:gd name="f50" fmla="*/ f45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7" t="f50" r="f48" b="f49"/>
            <a:pathLst>
              <a:path w="3228210" h="3222968">
                <a:moveTo>
                  <a:pt x="f5" y="f6"/>
                </a:moveTo>
                <a:lnTo>
                  <a:pt x="f7" y="f8"/>
                </a:lnTo>
                <a:lnTo>
                  <a:pt x="f9" y="f8"/>
                </a:lnTo>
                <a:lnTo>
                  <a:pt x="f9" y="f4"/>
                </a:lnTo>
                <a:lnTo>
                  <a:pt x="f10" y="f4"/>
                </a:lnTo>
                <a:lnTo>
                  <a:pt x="f10" y="f11"/>
                </a:lnTo>
                <a:cubicBezTo>
                  <a:pt x="f10" y="f12"/>
                  <a:pt x="f13" y="f14"/>
                  <a:pt x="f15" y="f14"/>
                </a:cubicBezTo>
                <a:lnTo>
                  <a:pt x="f16" y="f14"/>
                </a:lnTo>
                <a:cubicBezTo>
                  <a:pt x="f17" y="f14"/>
                  <a:pt x="f18" y="f12"/>
                  <a:pt x="f18" y="f11"/>
                </a:cubicBezTo>
                <a:lnTo>
                  <a:pt x="f18" y="f4"/>
                </a:lnTo>
                <a:lnTo>
                  <a:pt x="f19" y="f4"/>
                </a:lnTo>
                <a:lnTo>
                  <a:pt x="f19" y="f8"/>
                </a:lnTo>
                <a:lnTo>
                  <a:pt x="f20" y="f8"/>
                </a:lnTo>
                <a:close/>
                <a:moveTo>
                  <a:pt x="f21" y="f22"/>
                </a:moveTo>
                <a:lnTo>
                  <a:pt x="f23" y="f22"/>
                </a:lnTo>
                <a:lnTo>
                  <a:pt x="f23" y="f24"/>
                </a:lnTo>
                <a:lnTo>
                  <a:pt x="f21" y="f25"/>
                </a:lnTo>
                <a:close/>
                <a:moveTo>
                  <a:pt x="f26" y="f27"/>
                </a:moveTo>
                <a:lnTo>
                  <a:pt x="f3" y="f28"/>
                </a:lnTo>
                <a:lnTo>
                  <a:pt x="f29" y="f28"/>
                </a:lnTo>
                <a:lnTo>
                  <a:pt x="f26" y="f30"/>
                </a:lnTo>
                <a:close/>
                <a:moveTo>
                  <a:pt x="f5" y="f2"/>
                </a:moveTo>
                <a:lnTo>
                  <a:pt x="f5" y="f31"/>
                </a:lnTo>
                <a:lnTo>
                  <a:pt x="f32" y="f33"/>
                </a:lnTo>
                <a:lnTo>
                  <a:pt x="f2" y="f33"/>
                </a:ln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3" name="Freeform 18">
            <a:extLst>
              <a:ext uri="{FF2B5EF4-FFF2-40B4-BE49-F238E27FC236}">
                <a16:creationId xmlns:a16="http://schemas.microsoft.com/office/drawing/2014/main" id="{3AC12FE8-9807-6761-5E7A-821D6CD7C8C3}"/>
              </a:ext>
            </a:extLst>
          </p:cNvPr>
          <p:cNvSpPr/>
          <p:nvPr/>
        </p:nvSpPr>
        <p:spPr>
          <a:xfrm>
            <a:off x="6813371" y="3755155"/>
            <a:ext cx="433891" cy="350187"/>
          </a:xfrm>
          <a:custGeom>
            <a:avLst/>
            <a:gdLst>
              <a:gd name="f0" fmla="val w"/>
              <a:gd name="f1" fmla="val h"/>
              <a:gd name="f2" fmla="val 0"/>
              <a:gd name="f3" fmla="val 3307788"/>
              <a:gd name="f4" fmla="val 2669631"/>
              <a:gd name="f5" fmla="val 2793832"/>
              <a:gd name="f6" fmla="val 1478391"/>
              <a:gd name="f7" fmla="val 2772990"/>
              <a:gd name="f8" fmla="val 1635402"/>
              <a:gd name="f9" fmla="val 2717678"/>
              <a:gd name="f10" fmla="val 1784517"/>
              <a:gd name="f11" fmla="val 2633007"/>
              <a:gd name="f12" fmla="val 1915952"/>
              <a:gd name="f13" fmla="val 2695386"/>
              <a:gd name="f14" fmla="val 1951862"/>
              <a:gd name="f15" fmla="val 2772768"/>
              <a:gd name="f16" fmla="val 1955673"/>
              <a:gd name="f17" fmla="val 2841607"/>
              <a:gd name="f18" fmla="val 1924185"/>
              <a:gd name="f19" fmla="val 2943442"/>
              <a:gd name="f20" fmla="val 1877605"/>
              <a:gd name="f21" fmla="val 2999062"/>
              <a:gd name="f22" fmla="val 1766364"/>
              <a:gd name="f23" fmla="val 2975226"/>
              <a:gd name="f24" fmla="val 1656948"/>
              <a:gd name="f25" fmla="val 2955176"/>
              <a:gd name="f26" fmla="val 1564911"/>
              <a:gd name="f27" fmla="val 2883463"/>
              <a:gd name="f28" fmla="val 1495086"/>
              <a:gd name="f29" fmla="val 2807611"/>
              <a:gd name="f30" fmla="val 1247700"/>
              <a:gd name="f31" fmla="val 2807472"/>
              <a:gd name="f32" fmla="val 1256060"/>
              <a:gd name="f33" fmla="val 2994195"/>
              <a:gd name="f34" fmla="val 1281771"/>
              <a:gd name="f35" fmla="val 3148201"/>
              <a:gd name="f36" fmla="val 1421768"/>
              <a:gd name="f37" fmla="val 3189276"/>
              <a:gd name="f38" fmla="val 1610317"/>
              <a:gd name="f39" fmla="val 3235041"/>
              <a:gd name="f40" fmla="val 1820393"/>
              <a:gd name="f41" fmla="val 3128252"/>
              <a:gd name="f42" fmla="val 2033972"/>
              <a:gd name="f43" fmla="val 2932732"/>
              <a:gd name="f44" fmla="val 2123406"/>
              <a:gd name="f45" fmla="val 2789297"/>
              <a:gd name="f46" fmla="val 2189015"/>
              <a:gd name="f47" fmla="val 2626543"/>
              <a:gd name="f48" fmla="val 2174805"/>
              <a:gd name="f49" fmla="val 2499470"/>
              <a:gd name="f50" fmla="val 2094044"/>
              <a:gd name="f51" fmla="val 2427194"/>
              <a:gd name="f52" fmla="val 2172627"/>
              <a:gd name="f53" fmla="val 2343030"/>
              <a:gd name="f54" fmla="val 2241391"/>
              <a:gd name="f55" fmla="val 2248861"/>
              <a:gd name="f56" fmla="val 2297980"/>
              <a:gd name="f57" fmla="val 2178351"/>
              <a:gd name="f58" fmla="val 2340352"/>
              <a:gd name="f59" fmla="val 2104446"/>
              <a:gd name="f60" fmla="val 2374567"/>
              <a:gd name="f61" fmla="val 2027600"/>
              <a:gd name="f62" fmla="val 2398134"/>
              <a:gd name="f63" fmla="val 2397615"/>
              <a:gd name="f64" fmla="val 3265361"/>
              <a:gd name="f65" fmla="val 2549905"/>
              <a:gd name="f66" fmla="val 2537441"/>
              <a:gd name="f67" fmla="val 2669620"/>
              <a:gd name="f68" fmla="val 1653814"/>
              <a:gd name="f69" fmla="val 773102"/>
              <a:gd name="f70" fmla="val 2669642"/>
              <a:gd name="f71" fmla="val 46417"/>
              <a:gd name="f72" fmla="val 2550707"/>
              <a:gd name="f73" fmla="val 2398955"/>
              <a:gd name="f74" fmla="val 1280678"/>
              <a:gd name="f75" fmla="val 2398436"/>
              <a:gd name="f76" fmla="val 1203764"/>
              <a:gd name="f77" fmla="val 2374915"/>
              <a:gd name="f78" fmla="val 1129786"/>
              <a:gd name="f79" fmla="val 2340732"/>
              <a:gd name="f80" fmla="val 1059201"/>
              <a:gd name="f81" fmla="val 2298380"/>
              <a:gd name="f82" fmla="val 693039"/>
              <a:gd name="f83" fmla="val 2078675"/>
              <a:gd name="f84" fmla="val 477900"/>
              <a:gd name="f85" fmla="val 1674935"/>
              <a:gd name="f86" fmla="val 499745"/>
              <a:gd name="f87" fmla="val 1248476"/>
              <a:gd name="f88" fmla="val 1331611"/>
              <a:gd name="f89" fmla="val 201752"/>
              <a:gd name="f90" fmla="val 1206335"/>
              <a:gd name="f91" fmla="val 290902"/>
              <a:gd name="f92" fmla="val 1124761"/>
              <a:gd name="f93" fmla="val 308382"/>
              <a:gd name="f94" fmla="val 1132336"/>
              <a:gd name="f95" fmla="val 435988"/>
              <a:gd name="f96" fmla="val 1160888"/>
              <a:gd name="f97" fmla="val 640507"/>
              <a:gd name="f98" fmla="val 1527973"/>
              <a:gd name="f99" fmla="val 617783"/>
              <a:gd name="f100" fmla="val 1498839"/>
              <a:gd name="f101" fmla="val 840365"/>
              <a:gd name="f102" fmla="val 1455138"/>
              <a:gd name="f103" fmla="val 960979"/>
              <a:gd name="f104" fmla="val 1395705"/>
              <a:gd name="f105" fmla="val 987199"/>
              <a:gd name="f106" fmla="val 1213910"/>
              <a:gd name="f107" fmla="val 1052459"/>
              <a:gd name="f108" fmla="val 1331028"/>
              <a:gd name="f109" fmla="val 972050"/>
              <a:gd name="f110" fmla="val 1364241"/>
              <a:gd name="f111" fmla="val 921357"/>
              <a:gd name="f112" fmla="val 1360745"/>
              <a:gd name="f113" fmla="val 809484"/>
              <a:gd name="f114" fmla="val 1360746"/>
              <a:gd name="f115" fmla="val 646916"/>
              <a:gd name="f116" fmla="val 1111360"/>
              <a:gd name="f117" fmla="val 626523"/>
              <a:gd name="f118" fmla="val 1020462"/>
              <a:gd name="f119" fmla="val 495421"/>
              <a:gd name="f120" fmla="val 941218"/>
              <a:gd name="f121" fmla="val 374224"/>
              <a:gd name="f122" fmla="val 1061250"/>
              <a:gd name="f123" fmla="val 280996"/>
              <a:gd name="f124" fmla="val 2164365"/>
              <a:gd name="f125" fmla="val 80223"/>
              <a:gd name="f126" fmla="val 2021192"/>
              <a:gd name="f127" fmla="val 182108"/>
              <a:gd name="f128" fmla="val 1927964"/>
              <a:gd name="f129" fmla="val 202086"/>
              <a:gd name="f130" fmla="val 1936621"/>
              <a:gd name="f131" fmla="val 347922"/>
              <a:gd name="f132" fmla="val 1969252"/>
              <a:gd name="f133" fmla="val 581657"/>
              <a:gd name="f134" fmla="val 2388778"/>
              <a:gd name="f135" fmla="val 555687"/>
              <a:gd name="f136" fmla="val 2355482"/>
              <a:gd name="f137" fmla="val 810066"/>
              <a:gd name="f138" fmla="val 2305538"/>
              <a:gd name="f139" fmla="val 947910"/>
              <a:gd name="f140" fmla="val 2237615"/>
              <a:gd name="f141" fmla="val 977876"/>
              <a:gd name="f142" fmla="val 2029849"/>
              <a:gd name="f143" fmla="val 2163698"/>
              <a:gd name="f144" fmla="val 960563"/>
              <a:gd name="f145" fmla="val 2201656"/>
              <a:gd name="f146" fmla="val 902628"/>
              <a:gd name="f147" fmla="val 2197660"/>
              <a:gd name="f148" fmla="val 774773"/>
              <a:gd name="f149" fmla="val 2197661"/>
              <a:gd name="f150" fmla="val 588982"/>
              <a:gd name="f151" fmla="val 1912649"/>
              <a:gd name="f152" fmla="val 565676"/>
              <a:gd name="f153" fmla="val 1808765"/>
              <a:gd name="f154" fmla="val 415844"/>
              <a:gd name="f155" fmla="val 1718201"/>
              <a:gd name="f156" fmla="val 277334"/>
              <a:gd name="f157" fmla="val 1855380"/>
              <a:gd name="f158" fmla="val 170787"/>
              <a:gd name="f159" fmla="val 1754169"/>
              <a:gd name="f160" fmla="val 1583512"/>
              <a:gd name="f161" fmla="val 121444"/>
              <a:gd name="f162" fmla="val 1472387"/>
              <a:gd name="f163" fmla="val 145257"/>
              <a:gd name="f164" fmla="val 1482706"/>
              <a:gd name="f165" fmla="val 319088"/>
              <a:gd name="f166" fmla="val 1521601"/>
              <a:gd name="f167" fmla="val 597693"/>
              <a:gd name="f168" fmla="val 2021663"/>
              <a:gd name="f169" fmla="val 566738"/>
              <a:gd name="f170" fmla="val 1981975"/>
              <a:gd name="f171" fmla="val 869950"/>
              <a:gd name="f172" fmla="val 1922443"/>
              <a:gd name="f173" fmla="val 1034256"/>
              <a:gd name="f174" fmla="val 1841481"/>
              <a:gd name="f175" fmla="val 1069974"/>
              <a:gd name="f176" fmla="val 1593831"/>
              <a:gd name="f177" fmla="val 1158875"/>
              <a:gd name="f178" fmla="val 1753374"/>
              <a:gd name="f179" fmla="val 1049338"/>
              <a:gd name="f180" fmla="val 1798619"/>
              <a:gd name="f181" fmla="val 980281"/>
              <a:gd name="f182" fmla="val 1793856"/>
              <a:gd name="f183" fmla="val 827882"/>
              <a:gd name="f184" fmla="val 1793857"/>
              <a:gd name="f185" fmla="val 606424"/>
              <a:gd name="f186" fmla="val 1454132"/>
              <a:gd name="f187" fmla="val 578644"/>
              <a:gd name="f188" fmla="val 1330306"/>
              <a:gd name="f189" fmla="val 400050"/>
              <a:gd name="f190" fmla="val 1222356"/>
              <a:gd name="f191" fmla="val 234950"/>
              <a:gd name="f192" fmla="val 1385869"/>
              <a:gd name="f193" fmla="val 107950"/>
              <a:gd name="f194" fmla="*/ f0 1 3307788"/>
              <a:gd name="f195" fmla="*/ f1 1 2669631"/>
              <a:gd name="f196" fmla="val f2"/>
              <a:gd name="f197" fmla="val f3"/>
              <a:gd name="f198" fmla="val f4"/>
              <a:gd name="f199" fmla="+- f198 0 f196"/>
              <a:gd name="f200" fmla="+- f197 0 f196"/>
              <a:gd name="f201" fmla="*/ f200 1 3307788"/>
              <a:gd name="f202" fmla="*/ f199 1 2669631"/>
              <a:gd name="f203" fmla="*/ f196 1 f201"/>
              <a:gd name="f204" fmla="*/ f197 1 f201"/>
              <a:gd name="f205" fmla="*/ f196 1 f202"/>
              <a:gd name="f206" fmla="*/ f198 1 f202"/>
              <a:gd name="f207" fmla="*/ f203 f194 1"/>
              <a:gd name="f208" fmla="*/ f204 f194 1"/>
              <a:gd name="f209" fmla="*/ f206 f195 1"/>
              <a:gd name="f210" fmla="*/ f205 f19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7" t="f210" r="f208" b="f209"/>
            <a:pathLst>
              <a:path w="3307788" h="2669631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lnTo>
                  <a:pt x="f31" y="f32"/>
                </a:ln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8"/>
                  <a:pt x="f49" y="f50"/>
                </a:cubicBezTo>
                <a:cubicBezTo>
                  <a:pt x="f51" y="f52"/>
                  <a:pt x="f53" y="f54"/>
                  <a:pt x="f55" y="f56"/>
                </a:cubicBezTo>
                <a:cubicBezTo>
                  <a:pt x="f57" y="f58"/>
                  <a:pt x="f59" y="f60"/>
                  <a:pt x="f61" y="f62"/>
                </a:cubicBezTo>
                <a:lnTo>
                  <a:pt x="f3" y="f63"/>
                </a:lnTo>
                <a:cubicBezTo>
                  <a:pt x="f64" y="f65"/>
                  <a:pt x="f66" y="f67"/>
                  <a:pt x="f68" y="f4"/>
                </a:cubicBezTo>
                <a:cubicBezTo>
                  <a:pt x="f69" y="f70"/>
                  <a:pt x="f71" y="f72"/>
                  <a:pt x="f2" y="f73"/>
                </a:cubicBezTo>
                <a:lnTo>
                  <a:pt x="f74" y="f75"/>
                </a:lnTo>
                <a:cubicBezTo>
                  <a:pt x="f76" y="f77"/>
                  <a:pt x="f78" y="f79"/>
                  <a:pt x="f80" y="f81"/>
                </a:cubicBezTo>
                <a:cubicBezTo>
                  <a:pt x="f82" y="f83"/>
                  <a:pt x="f84" y="f85"/>
                  <a:pt x="f86" y="f87"/>
                </a:cubicBezTo>
                <a:close/>
                <a:moveTo>
                  <a:pt x="f88" y="f89"/>
                </a:moveTo>
                <a:cubicBezTo>
                  <a:pt x="f90" y="f91"/>
                  <a:pt x="f92" y="f93"/>
                  <a:pt x="f94" y="f95"/>
                </a:cubicBezTo>
                <a:cubicBezTo>
                  <a:pt x="f96" y="f97"/>
                  <a:pt x="f98" y="f99"/>
                  <a:pt x="f100" y="f101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cubicBezTo>
                  <a:pt x="f114" y="f115"/>
                  <a:pt x="f116" y="f117"/>
                  <a:pt x="f118" y="f119"/>
                </a:cubicBezTo>
                <a:cubicBezTo>
                  <a:pt x="f120" y="f121"/>
                  <a:pt x="f122" y="f123"/>
                  <a:pt x="f88" y="f89"/>
                </a:cubicBezTo>
                <a:close/>
                <a:moveTo>
                  <a:pt x="f124" y="f125"/>
                </a:moveTo>
                <a:cubicBezTo>
                  <a:pt x="f126" y="f127"/>
                  <a:pt x="f128" y="f129"/>
                  <a:pt x="f130" y="f131"/>
                </a:cubicBezTo>
                <a:cubicBezTo>
                  <a:pt x="f132" y="f133"/>
                  <a:pt x="f134" y="f135"/>
                  <a:pt x="f136" y="f137"/>
                </a:cubicBezTo>
                <a:cubicBezTo>
                  <a:pt x="f138" y="f139"/>
                  <a:pt x="f140" y="f141"/>
                  <a:pt x="f142" y="f107"/>
                </a:cubicBezTo>
                <a:cubicBezTo>
                  <a:pt x="f143" y="f144"/>
                  <a:pt x="f145" y="f146"/>
                  <a:pt x="f147" y="f148"/>
                </a:cubicBezTo>
                <a:cubicBezTo>
                  <a:pt x="f149" y="f150"/>
                  <a:pt x="f151" y="f152"/>
                  <a:pt x="f153" y="f154"/>
                </a:cubicBezTo>
                <a:cubicBezTo>
                  <a:pt x="f155" y="f156"/>
                  <a:pt x="f157" y="f158"/>
                  <a:pt x="f124" y="f125"/>
                </a:cubicBezTo>
                <a:close/>
                <a:moveTo>
                  <a:pt x="f159" y="f2"/>
                </a:moveTo>
                <a:cubicBezTo>
                  <a:pt x="f160" y="f161"/>
                  <a:pt x="f162" y="f163"/>
                  <a:pt x="f164" y="f165"/>
                </a:cubicBezTo>
                <a:cubicBezTo>
                  <a:pt x="f166" y="f167"/>
                  <a:pt x="f168" y="f169"/>
                  <a:pt x="f170" y="f171"/>
                </a:cubicBezTo>
                <a:cubicBezTo>
                  <a:pt x="f172" y="f173"/>
                  <a:pt x="f174" y="f175"/>
                  <a:pt x="f176" y="f177"/>
                </a:cubicBezTo>
                <a:cubicBezTo>
                  <a:pt x="f178" y="f179"/>
                  <a:pt x="f180" y="f181"/>
                  <a:pt x="f182" y="f183"/>
                </a:cubicBezTo>
                <a:cubicBezTo>
                  <a:pt x="f184" y="f185"/>
                  <a:pt x="f186" y="f187"/>
                  <a:pt x="f188" y="f189"/>
                </a:cubicBezTo>
                <a:cubicBezTo>
                  <a:pt x="f190" y="f191"/>
                  <a:pt x="f192" y="f193"/>
                  <a:pt x="f159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2E0DD94C-D6BE-15E6-3495-27DB87269416}"/>
              </a:ext>
            </a:extLst>
          </p:cNvPr>
          <p:cNvSpPr/>
          <p:nvPr/>
        </p:nvSpPr>
        <p:spPr>
          <a:xfrm>
            <a:off x="6857289" y="4656214"/>
            <a:ext cx="498091" cy="365028"/>
          </a:xfrm>
          <a:custGeom>
            <a:avLst/>
            <a:gdLst>
              <a:gd name="f0" fmla="val w"/>
              <a:gd name="f1" fmla="val h"/>
              <a:gd name="f2" fmla="val 0"/>
              <a:gd name="f3" fmla="val 3248842"/>
              <a:gd name="f4" fmla="val 2380886"/>
              <a:gd name="f5" fmla="val 1194785"/>
              <a:gd name="f6" fmla="val 1472263"/>
              <a:gd name="f7" fmla="val 1150014"/>
              <a:gd name="f8" fmla="val 1113720"/>
              <a:gd name="f9" fmla="val 1508557"/>
              <a:gd name="f10" fmla="val 1553328"/>
              <a:gd name="f11" fmla="val 1600880"/>
              <a:gd name="f12" fmla="val 1645651"/>
              <a:gd name="f13" fmla="val 1681945"/>
              <a:gd name="f14" fmla="val 2067186"/>
              <a:gd name="f15" fmla="val 2111957"/>
              <a:gd name="f16" fmla="val 2148251"/>
              <a:gd name="f17" fmla="val 2582402"/>
              <a:gd name="f18" fmla="val 986449"/>
              <a:gd name="f19" fmla="val 2477247"/>
              <a:gd name="f20" fmla="val 2392002"/>
              <a:gd name="f21" fmla="val 1071694"/>
              <a:gd name="f22" fmla="val 1176848"/>
              <a:gd name="f23" fmla="val 1282003"/>
              <a:gd name="f24" fmla="val 1367248"/>
              <a:gd name="f25" fmla="val 2687557"/>
              <a:gd name="f26" fmla="val 2772801"/>
              <a:gd name="f27" fmla="val 679570"/>
              <a:gd name="f28" fmla="val 574415"/>
              <a:gd name="f29" fmla="val 489171"/>
              <a:gd name="f30" fmla="val 784725"/>
              <a:gd name="f31" fmla="val 869970"/>
              <a:gd name="f32" fmla="val 867954"/>
              <a:gd name="f33" fmla="val 155801"/>
              <a:gd name="f34" fmla="val 726849"/>
              <a:gd name="f35" fmla="val 858549"/>
              <a:gd name="f36" fmla="val 2535122"/>
              <a:gd name="f37" fmla="val 2394017"/>
              <a:gd name="f38" fmla="val 677268"/>
              <a:gd name="f39" fmla="val 2584703"/>
              <a:gd name="f40" fmla="val 2736658"/>
              <a:gd name="f41" fmla="val 607820"/>
              <a:gd name="f42" fmla="val 2766265"/>
              <a:gd name="f43" fmla="val 579906"/>
              <a:gd name="f44" fmla="val 2806392"/>
              <a:gd name="f45" fmla="val 564164"/>
              <a:gd name="f46" fmla="val 2850195"/>
              <a:gd name="f47" fmla="val 3069929"/>
              <a:gd name="f48" fmla="val 3168740"/>
              <a:gd name="f49" fmla="val 644266"/>
              <a:gd name="f50" fmla="val 743077"/>
              <a:gd name="f51" fmla="val 792706"/>
              <a:gd name="f52" fmla="val 891517"/>
              <a:gd name="f53" fmla="val 971619"/>
              <a:gd name="f54" fmla="val 3054536"/>
              <a:gd name="f55" fmla="val 3060628"/>
              <a:gd name="f56" fmla="val 989042"/>
              <a:gd name="f57" fmla="val 3063411"/>
              <a:gd name="f58" fmla="val 1007758"/>
              <a:gd name="f59" fmla="val 1027125"/>
              <a:gd name="f60" fmla="val 2015961"/>
              <a:gd name="f61" fmla="val 2889080"/>
              <a:gd name="f62" fmla="val 2260325"/>
              <a:gd name="f63" fmla="val 2326909"/>
              <a:gd name="f64" fmla="val 2835102"/>
              <a:gd name="f65" fmla="val 2768518"/>
              <a:gd name="f66" fmla="val 2286284"/>
              <a:gd name="f67" fmla="val 2219700"/>
              <a:gd name="f68" fmla="val 2165723"/>
              <a:gd name="f69" fmla="val 1096248"/>
              <a:gd name="f70" fmla="val 1042270"/>
              <a:gd name="f71" fmla="val 975686"/>
              <a:gd name="f72" fmla="val 493453"/>
              <a:gd name="f73" fmla="val 426869"/>
              <a:gd name="f74" fmla="val 372891"/>
              <a:gd name="f75" fmla="val 198560"/>
              <a:gd name="f76" fmla="val 201343"/>
              <a:gd name="f77" fmla="val 207435"/>
              <a:gd name="f78" fmla="val 178913"/>
              <a:gd name="f79" fmla="val 80102"/>
              <a:gd name="f80" fmla="val 398647"/>
              <a:gd name="f81" fmla="val 447310"/>
              <a:gd name="f82" fmla="val 491436"/>
              <a:gd name="f83" fmla="val 583593"/>
              <a:gd name="f84" fmla="val 523419"/>
              <a:gd name="f85" fmla="val 615395"/>
              <a:gd name="f86" fmla="*/ f0 1 3248842"/>
              <a:gd name="f87" fmla="*/ f1 1 2380886"/>
              <a:gd name="f88" fmla="val f2"/>
              <a:gd name="f89" fmla="val f3"/>
              <a:gd name="f90" fmla="val f4"/>
              <a:gd name="f91" fmla="+- f90 0 f88"/>
              <a:gd name="f92" fmla="+- f89 0 f88"/>
              <a:gd name="f93" fmla="*/ f92 1 3248842"/>
              <a:gd name="f94" fmla="*/ f91 1 2380886"/>
              <a:gd name="f95" fmla="*/ f88 1 f93"/>
              <a:gd name="f96" fmla="*/ f89 1 f93"/>
              <a:gd name="f97" fmla="*/ f88 1 f94"/>
              <a:gd name="f98" fmla="*/ f90 1 f94"/>
              <a:gd name="f99" fmla="*/ f95 f86 1"/>
              <a:gd name="f100" fmla="*/ f96 f86 1"/>
              <a:gd name="f101" fmla="*/ f98 f87 1"/>
              <a:gd name="f102" fmla="*/ f97 f8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9" t="f102" r="f100" b="f101"/>
            <a:pathLst>
              <a:path w="3248842" h="238088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8" y="f12"/>
                  <a:pt x="f7" y="f13"/>
                  <a:pt x="f5" y="f13"/>
                </a:cubicBezTo>
                <a:lnTo>
                  <a:pt x="f14" y="f13"/>
                </a:lnTo>
                <a:cubicBezTo>
                  <a:pt x="f15" y="f13"/>
                  <a:pt x="f16" y="f12"/>
                  <a:pt x="f16" y="f11"/>
                </a:cubicBezTo>
                <a:lnTo>
                  <a:pt x="f16" y="f10"/>
                </a:lnTo>
                <a:cubicBezTo>
                  <a:pt x="f16" y="f9"/>
                  <a:pt x="f15" y="f6"/>
                  <a:pt x="f14" y="f6"/>
                </a:cubicBezTo>
                <a:close/>
                <a:moveTo>
                  <a:pt x="f17" y="f18"/>
                </a:moveTo>
                <a:cubicBezTo>
                  <a:pt x="f19" y="f18"/>
                  <a:pt x="f20" y="f21"/>
                  <a:pt x="f20" y="f22"/>
                </a:cubicBezTo>
                <a:cubicBezTo>
                  <a:pt x="f20" y="f23"/>
                  <a:pt x="f19" y="f24"/>
                  <a:pt x="f17" y="f24"/>
                </a:cubicBezTo>
                <a:cubicBezTo>
                  <a:pt x="f25" y="f24"/>
                  <a:pt x="f26" y="f23"/>
                  <a:pt x="f26" y="f22"/>
                </a:cubicBezTo>
                <a:cubicBezTo>
                  <a:pt x="f26" y="f21"/>
                  <a:pt x="f25" y="f18"/>
                  <a:pt x="f17" y="f18"/>
                </a:cubicBezTo>
                <a:close/>
                <a:moveTo>
                  <a:pt x="f27" y="f18"/>
                </a:moveTo>
                <a:cubicBezTo>
                  <a:pt x="f28" y="f18"/>
                  <a:pt x="f29" y="f21"/>
                  <a:pt x="f29" y="f22"/>
                </a:cubicBezTo>
                <a:cubicBezTo>
                  <a:pt x="f29" y="f23"/>
                  <a:pt x="f28" y="f24"/>
                  <a:pt x="f27" y="f24"/>
                </a:cubicBezTo>
                <a:cubicBezTo>
                  <a:pt x="f30" y="f24"/>
                  <a:pt x="f31" y="f23"/>
                  <a:pt x="f31" y="f22"/>
                </a:cubicBezTo>
                <a:cubicBezTo>
                  <a:pt x="f31" y="f21"/>
                  <a:pt x="f30" y="f18"/>
                  <a:pt x="f27" y="f18"/>
                </a:cubicBezTo>
                <a:close/>
                <a:moveTo>
                  <a:pt x="f32" y="f33"/>
                </a:moveTo>
                <a:lnTo>
                  <a:pt x="f34" y="f35"/>
                </a:lnTo>
                <a:lnTo>
                  <a:pt x="f36" y="f35"/>
                </a:lnTo>
                <a:lnTo>
                  <a:pt x="f37" y="f33"/>
                </a:lnTo>
                <a:close/>
                <a:moveTo>
                  <a:pt x="f38" y="f2"/>
                </a:moveTo>
                <a:lnTo>
                  <a:pt x="f39" y="f2"/>
                </a:lnTo>
                <a:lnTo>
                  <a:pt x="f40" y="f41"/>
                </a:lnTo>
                <a:cubicBezTo>
                  <a:pt x="f42" y="f43"/>
                  <a:pt x="f44" y="f45"/>
                  <a:pt x="f46" y="f45"/>
                </a:cubicBezTo>
                <a:lnTo>
                  <a:pt x="f47" y="f45"/>
                </a:lnTo>
                <a:cubicBezTo>
                  <a:pt x="f48" y="f45"/>
                  <a:pt x="f3" y="f49"/>
                  <a:pt x="f3" y="f50"/>
                </a:cubicBezTo>
                <a:lnTo>
                  <a:pt x="f3" y="f51"/>
                </a:lnTo>
                <a:cubicBezTo>
                  <a:pt x="f3" y="f52"/>
                  <a:pt x="f48" y="f53"/>
                  <a:pt x="f47" y="f53"/>
                </a:cubicBezTo>
                <a:lnTo>
                  <a:pt x="f54" y="f53"/>
                </a:lnTo>
                <a:cubicBezTo>
                  <a:pt x="f55" y="f56"/>
                  <a:pt x="f57" y="f58"/>
                  <a:pt x="f57" y="f59"/>
                </a:cubicBezTo>
                <a:lnTo>
                  <a:pt x="f57" y="f60"/>
                </a:lnTo>
                <a:lnTo>
                  <a:pt x="f61" y="f60"/>
                </a:lnTo>
                <a:lnTo>
                  <a:pt x="f61" y="f62"/>
                </a:lnTo>
                <a:cubicBezTo>
                  <a:pt x="f61" y="f63"/>
                  <a:pt x="f64" y="f4"/>
                  <a:pt x="f65" y="f4"/>
                </a:cubicBezTo>
                <a:lnTo>
                  <a:pt x="f66" y="f4"/>
                </a:lnTo>
                <a:cubicBezTo>
                  <a:pt x="f67" y="f4"/>
                  <a:pt x="f68" y="f63"/>
                  <a:pt x="f68" y="f62"/>
                </a:cubicBezTo>
                <a:lnTo>
                  <a:pt x="f68" y="f60"/>
                </a:lnTo>
                <a:lnTo>
                  <a:pt x="f69" y="f60"/>
                </a:lnTo>
                <a:lnTo>
                  <a:pt x="f69" y="f62"/>
                </a:lnTo>
                <a:cubicBezTo>
                  <a:pt x="f69" y="f63"/>
                  <a:pt x="f70" y="f4"/>
                  <a:pt x="f71" y="f4"/>
                </a:cubicBezTo>
                <a:lnTo>
                  <a:pt x="f72" y="f4"/>
                </a:lnTo>
                <a:cubicBezTo>
                  <a:pt x="f73" y="f4"/>
                  <a:pt x="f74" y="f63"/>
                  <a:pt x="f74" y="f62"/>
                </a:cubicBezTo>
                <a:lnTo>
                  <a:pt x="f74" y="f60"/>
                </a:lnTo>
                <a:lnTo>
                  <a:pt x="f75" y="f60"/>
                </a:lnTo>
                <a:lnTo>
                  <a:pt x="f75" y="f59"/>
                </a:lnTo>
                <a:cubicBezTo>
                  <a:pt x="f75" y="f58"/>
                  <a:pt x="f76" y="f56"/>
                  <a:pt x="f77" y="f53"/>
                </a:cubicBezTo>
                <a:lnTo>
                  <a:pt x="f78" y="f53"/>
                </a:lnTo>
                <a:cubicBezTo>
                  <a:pt x="f79" y="f53"/>
                  <a:pt x="f2" y="f52"/>
                  <a:pt x="f2" y="f51"/>
                </a:cubicBezTo>
                <a:lnTo>
                  <a:pt x="f2" y="f50"/>
                </a:lnTo>
                <a:cubicBezTo>
                  <a:pt x="f2" y="f49"/>
                  <a:pt x="f79" y="f45"/>
                  <a:pt x="f78" y="f45"/>
                </a:cubicBezTo>
                <a:lnTo>
                  <a:pt x="f80" y="f45"/>
                </a:lnTo>
                <a:cubicBezTo>
                  <a:pt x="f81" y="f45"/>
                  <a:pt x="f82" y="f83"/>
                  <a:pt x="f84" y="f8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5" name="Donut 39">
            <a:extLst>
              <a:ext uri="{FF2B5EF4-FFF2-40B4-BE49-F238E27FC236}">
                <a16:creationId xmlns:a16="http://schemas.microsoft.com/office/drawing/2014/main" id="{BA01202D-B547-4CAF-3B42-56E66417D4EB}"/>
              </a:ext>
            </a:extLst>
          </p:cNvPr>
          <p:cNvSpPr/>
          <p:nvPr/>
        </p:nvSpPr>
        <p:spPr>
          <a:xfrm>
            <a:off x="1761978" y="3686055"/>
            <a:ext cx="488381" cy="488381"/>
          </a:xfrm>
          <a:custGeom>
            <a:avLst/>
            <a:gdLst>
              <a:gd name="f0" fmla="val w"/>
              <a:gd name="f1" fmla="val h"/>
              <a:gd name="f2" fmla="val 0"/>
              <a:gd name="f3" fmla="val 3240000"/>
              <a:gd name="f4" fmla="val 1152300"/>
              <a:gd name="f5" fmla="val 922782"/>
              <a:gd name="f6" fmla="val 2354400"/>
              <a:gd name="f7" fmla="val 1620000"/>
              <a:gd name="f8" fmla="val 2317218"/>
              <a:gd name="f9" fmla="val 342403"/>
              <a:gd name="f10" fmla="val 914403"/>
              <a:gd name="f11" fmla="val 2325597"/>
              <a:gd name="f12" fmla="val 2897597"/>
              <a:gd name="f13" fmla="val 2514701"/>
              <a:gd name="f14" fmla="val 725299"/>
              <a:gd name="f15" fmla="*/ f0 1 3240000"/>
              <a:gd name="f16" fmla="*/ f1 1 3240000"/>
              <a:gd name="f17" fmla="val f2"/>
              <a:gd name="f18" fmla="val f3"/>
              <a:gd name="f19" fmla="+- f18 0 f17"/>
              <a:gd name="f20" fmla="*/ f19 1 3240000"/>
              <a:gd name="f21" fmla="*/ f17 1 f20"/>
              <a:gd name="f22" fmla="*/ f18 1 f20"/>
              <a:gd name="f23" fmla="*/ f21 f15 1"/>
              <a:gd name="f24" fmla="*/ f22 f15 1"/>
              <a:gd name="f25" fmla="*/ f22 f16 1"/>
              <a:gd name="f26" fmla="*/ f21 f1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3" t="f26" r="f24" b="f25"/>
            <a:pathLst>
              <a:path w="3240000" h="3240000">
                <a:moveTo>
                  <a:pt x="f4" y="f5"/>
                </a:moveTo>
                <a:lnTo>
                  <a:pt x="f6" y="f7"/>
                </a:lnTo>
                <a:lnTo>
                  <a:pt x="f4" y="f8"/>
                </a:lnTo>
                <a:close/>
                <a:moveTo>
                  <a:pt x="f7" y="f9"/>
                </a:moveTo>
                <a:cubicBezTo>
                  <a:pt x="f10" y="f9"/>
                  <a:pt x="f9" y="f10"/>
                  <a:pt x="f9" y="f7"/>
                </a:cubicBezTo>
                <a:cubicBezTo>
                  <a:pt x="f9" y="f11"/>
                  <a:pt x="f10" y="f12"/>
                  <a:pt x="f7" y="f12"/>
                </a:cubicBezTo>
                <a:cubicBezTo>
                  <a:pt x="f11" y="f12"/>
                  <a:pt x="f12" y="f11"/>
                  <a:pt x="f12" y="f7"/>
                </a:cubicBezTo>
                <a:cubicBezTo>
                  <a:pt x="f12" y="f10"/>
                  <a:pt x="f11" y="f9"/>
                  <a:pt x="f7" y="f9"/>
                </a:cubicBezTo>
                <a:close/>
                <a:moveTo>
                  <a:pt x="f7" y="f2"/>
                </a:moveTo>
                <a:cubicBezTo>
                  <a:pt x="f13" y="f2"/>
                  <a:pt x="f3" y="f14"/>
                  <a:pt x="f3" y="f7"/>
                </a:cubicBezTo>
                <a:cubicBezTo>
                  <a:pt x="f3" y="f13"/>
                  <a:pt x="f13" y="f3"/>
                  <a:pt x="f7" y="f3"/>
                </a:cubicBezTo>
                <a:cubicBezTo>
                  <a:pt x="f14" y="f3"/>
                  <a:pt x="f2" y="f13"/>
                  <a:pt x="f2" y="f7"/>
                </a:cubicBezTo>
                <a:cubicBezTo>
                  <a:pt x="f2" y="f14"/>
                  <a:pt x="f14" y="f2"/>
                  <a:pt x="f7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6" name="Chord 38">
            <a:extLst>
              <a:ext uri="{FF2B5EF4-FFF2-40B4-BE49-F238E27FC236}">
                <a16:creationId xmlns:a16="http://schemas.microsoft.com/office/drawing/2014/main" id="{26C5F1E8-04BA-F4CC-0C1E-296EA50DC3B7}"/>
              </a:ext>
            </a:extLst>
          </p:cNvPr>
          <p:cNvSpPr/>
          <p:nvPr/>
        </p:nvSpPr>
        <p:spPr>
          <a:xfrm>
            <a:off x="3626402" y="4496460"/>
            <a:ext cx="411498" cy="529154"/>
          </a:xfrm>
          <a:custGeom>
            <a:avLst/>
            <a:gdLst>
              <a:gd name="f0" fmla="val w"/>
              <a:gd name="f1" fmla="val h"/>
              <a:gd name="f2" fmla="val 0"/>
              <a:gd name="f3" fmla="val 2519554"/>
              <a:gd name="f4" fmla="val 3240000"/>
              <a:gd name="f5" fmla="val 1259778"/>
              <a:gd name="f6" fmla="val 1299543"/>
              <a:gd name="f7" fmla="val 1331778"/>
              <a:gd name="f8" fmla="val 32235"/>
              <a:gd name="f9" fmla="val 72000"/>
              <a:gd name="f10" fmla="val 292696"/>
              <a:gd name="f11" fmla="val 1526887"/>
              <a:gd name="f12" fmla="val 301316"/>
              <a:gd name="f13" fmla="val 1719796"/>
              <a:gd name="f14" fmla="val 357828"/>
              <a:gd name="f15" fmla="val 1894309"/>
              <a:gd name="f16" fmla="val 459601"/>
              <a:gd name="f17" fmla="val 2284331"/>
              <a:gd name="f18" fmla="val 687055"/>
              <a:gd name="f19" fmla="val 2522839"/>
              <a:gd name="f20" fmla="val 1105809"/>
              <a:gd name="f21" fmla="val 2519520"/>
              <a:gd name="f22" fmla="val 1557297"/>
              <a:gd name="f23" fmla="val 2509882"/>
              <a:gd name="f24" fmla="val 1557270"/>
              <a:gd name="f25" fmla="val 2413806"/>
              <a:gd name="f26" fmla="val 1435449"/>
              <a:gd name="f27" fmla="val 2264527"/>
              <a:gd name="f28" fmla="val 1358626"/>
              <a:gd name="f29" fmla="val 2097304"/>
              <a:gd name="f30" fmla="val 1931567"/>
              <a:gd name="f31" fmla="val 1783455"/>
              <a:gd name="f32" fmla="val 1434091"/>
              <a:gd name="f33" fmla="val 1688484"/>
              <a:gd name="f34" fmla="val 1554913"/>
              <a:gd name="f35" fmla="val 1657888"/>
              <a:gd name="f36" fmla="val 1554825"/>
              <a:gd name="f37" fmla="val 1579123"/>
              <a:gd name="f38" fmla="val 1454657"/>
              <a:gd name="f39" fmla="val 1463823"/>
              <a:gd name="f40" fmla="val 1385682"/>
              <a:gd name="f41" fmla="val 1368008"/>
              <a:gd name="f42" fmla="val 2507895"/>
              <a:gd name="f43" fmla="val 1356113"/>
              <a:gd name="f44" fmla="val 2868215"/>
              <a:gd name="f45" fmla="val 1353558"/>
              <a:gd name="f46" fmla="val 1347515"/>
              <a:gd name="f47" fmla="val 3074779"/>
              <a:gd name="f48" fmla="val 1177830"/>
              <a:gd name="f49" fmla="val 969556"/>
              <a:gd name="f50" fmla="val 759529"/>
              <a:gd name="f51" fmla="val 588743"/>
              <a:gd name="f52" fmla="val 3071985"/>
              <a:gd name="f53" fmla="val 585029"/>
              <a:gd name="f54" fmla="val 2863014"/>
              <a:gd name="f55" fmla="val 584214"/>
              <a:gd name="f56" fmla="val 2861474"/>
              <a:gd name="f57" fmla="val 584183"/>
              <a:gd name="f58" fmla="val 2859896"/>
              <a:gd name="f59" fmla="val 2858310"/>
              <a:gd name="f60" fmla="val 584422"/>
              <a:gd name="f61" fmla="val 2856985"/>
              <a:gd name="f62" fmla="val 584186"/>
              <a:gd name="f63" fmla="val 2856201"/>
              <a:gd name="f64" fmla="val 584184"/>
              <a:gd name="f65" fmla="val 2855415"/>
              <a:gd name="f66" fmla="val 2854628"/>
              <a:gd name="f67" fmla="val 584846"/>
              <a:gd name="f68" fmla="val 585977"/>
              <a:gd name="f69" fmla="val 2797047"/>
              <a:gd name="f70" fmla="val 628115"/>
              <a:gd name="f71" fmla="val 2750982"/>
              <a:gd name="f72" fmla="val 679843"/>
              <a:gd name="f73" fmla="val 731571"/>
              <a:gd name="f74" fmla="val 773709"/>
              <a:gd name="f75" fmla="val 774841"/>
              <a:gd name="f76" fmla="val 776870"/>
              <a:gd name="f77" fmla="val 2961046"/>
              <a:gd name="f78" fmla="val 863138"/>
              <a:gd name="f79" fmla="val 3047314"/>
              <a:gd name="f80" fmla="val 1075974"/>
              <a:gd name="f81" fmla="val 1162242"/>
              <a:gd name="f82" fmla="val 1163439"/>
              <a:gd name="f83" fmla="val 1187778"/>
              <a:gd name="f84" fmla="val 1365548"/>
              <a:gd name="f85" fmla="val 1048083"/>
              <a:gd name="f86" fmla="val 1378241"/>
              <a:gd name="f87" fmla="val 925400"/>
              <a:gd name="f88" fmla="val 1448176"/>
              <a:gd name="f89" fmla="val 842602"/>
              <a:gd name="f90" fmla="val 1552487"/>
              <a:gd name="f91" fmla="val 807450"/>
              <a:gd name="f92" fmla="val 1552386"/>
              <a:gd name="f93" fmla="val 712615"/>
              <a:gd name="f94" fmla="val 1432960"/>
              <a:gd name="f95" fmla="val 565486"/>
              <a:gd name="f96" fmla="val 400996"/>
              <a:gd name="f97" fmla="val 240343"/>
              <a:gd name="f98" fmla="val 96251"/>
              <a:gd name="f99" fmla="val 1429532"/>
              <a:gd name="f100" fmla="val 1543232"/>
              <a:gd name="f101" fmla="val 1264"/>
              <a:gd name="f102" fmla="val 1094357"/>
              <a:gd name="f103" fmla="val 241710"/>
              <a:gd name="f104" fmla="val 680052"/>
              <a:gd name="f105" fmla="val 631054"/>
              <a:gd name="f106" fmla="val 455977"/>
              <a:gd name="f107" fmla="val 804121"/>
              <a:gd name="f108" fmla="val 356374"/>
              <a:gd name="f109" fmla="val 994908"/>
              <a:gd name="f110" fmla="val 301092"/>
              <a:gd name="f111" fmla="val 292721"/>
              <a:gd name="f112" fmla="val 1220013"/>
              <a:gd name="f113" fmla="*/ f0 1 2519554"/>
              <a:gd name="f114" fmla="*/ f1 1 3240000"/>
              <a:gd name="f115" fmla="val f2"/>
              <a:gd name="f116" fmla="val f3"/>
              <a:gd name="f117" fmla="val f4"/>
              <a:gd name="f118" fmla="+- f117 0 f115"/>
              <a:gd name="f119" fmla="+- f116 0 f115"/>
              <a:gd name="f120" fmla="*/ f119 1 2519554"/>
              <a:gd name="f121" fmla="*/ f118 1 3240000"/>
              <a:gd name="f122" fmla="*/ f115 1 f120"/>
              <a:gd name="f123" fmla="*/ f116 1 f120"/>
              <a:gd name="f124" fmla="*/ f115 1 f121"/>
              <a:gd name="f125" fmla="*/ f117 1 f121"/>
              <a:gd name="f126" fmla="*/ f122 f113 1"/>
              <a:gd name="f127" fmla="*/ f123 f113 1"/>
              <a:gd name="f128" fmla="*/ f125 f114 1"/>
              <a:gd name="f129" fmla="*/ f124 f11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6" t="f129" r="f127" b="f128"/>
            <a:pathLst>
              <a:path w="2519554" h="3240000">
                <a:moveTo>
                  <a:pt x="f5" y="f2"/>
                </a:moveTo>
                <a:cubicBezTo>
                  <a:pt x="f6" y="f2"/>
                  <a:pt x="f7" y="f8"/>
                  <a:pt x="f7" y="f9"/>
                </a:cubicBezTo>
                <a:lnTo>
                  <a:pt x="f7" y="f10"/>
                </a:lnTo>
                <a:cubicBezTo>
                  <a:pt x="f11" y="f12"/>
                  <a:pt x="f13" y="f14"/>
                  <a:pt x="f15" y="f16"/>
                </a:cubicBezTo>
                <a:cubicBezTo>
                  <a:pt x="f17" y="f18"/>
                  <a:pt x="f19" y="f20"/>
                  <a:pt x="f21" y="f22"/>
                </a:cubicBezTo>
                <a:lnTo>
                  <a:pt x="f23" y="f24"/>
                </a:lnTo>
                <a:cubicBezTo>
                  <a:pt x="f25" y="f26"/>
                  <a:pt x="f27" y="f28"/>
                  <a:pt x="f29" y="f28"/>
                </a:cubicBezTo>
                <a:cubicBezTo>
                  <a:pt x="f30" y="f28"/>
                  <a:pt x="f31" y="f32"/>
                  <a:pt x="f33" y="f34"/>
                </a:cubicBezTo>
                <a:lnTo>
                  <a:pt x="f35" y="f36"/>
                </a:lnTo>
                <a:cubicBezTo>
                  <a:pt x="f37" y="f38"/>
                  <a:pt x="f39" y="f40"/>
                  <a:pt x="f7" y="f41"/>
                </a:cubicBezTo>
                <a:lnTo>
                  <a:pt x="f7" y="f42"/>
                </a:lnTo>
                <a:lnTo>
                  <a:pt x="f43" y="f42"/>
                </a:lnTo>
                <a:lnTo>
                  <a:pt x="f43" y="f44"/>
                </a:lnTo>
                <a:lnTo>
                  <a:pt x="f45" y="f44"/>
                </a:lnTo>
                <a:cubicBezTo>
                  <a:pt x="f46" y="f47"/>
                  <a:pt x="f48" y="f4"/>
                  <a:pt x="f49" y="f4"/>
                </a:cubicBezTo>
                <a:cubicBezTo>
                  <a:pt x="f50" y="f4"/>
                  <a:pt x="f51" y="f52"/>
                  <a:pt x="f53" y="f54"/>
                </a:cubicBezTo>
                <a:cubicBezTo>
                  <a:pt x="f55" y="f56"/>
                  <a:pt x="f57" y="f58"/>
                  <a:pt x="f57" y="f59"/>
                </a:cubicBezTo>
                <a:lnTo>
                  <a:pt x="f60" y="f61"/>
                </a:lnTo>
                <a:cubicBezTo>
                  <a:pt x="f62" y="f63"/>
                  <a:pt x="f64" y="f65"/>
                  <a:pt x="f64" y="f66"/>
                </a:cubicBezTo>
                <a:lnTo>
                  <a:pt x="f67" y="f66"/>
                </a:lnTo>
                <a:cubicBezTo>
                  <a:pt x="f68" y="f69"/>
                  <a:pt x="f70" y="f71"/>
                  <a:pt x="f72" y="f71"/>
                </a:cubicBezTo>
                <a:cubicBezTo>
                  <a:pt x="f73" y="f71"/>
                  <a:pt x="f74" y="f69"/>
                  <a:pt x="f75" y="f66"/>
                </a:cubicBezTo>
                <a:lnTo>
                  <a:pt x="f76" y="f66"/>
                </a:lnTo>
                <a:cubicBezTo>
                  <a:pt x="f76" y="f77"/>
                  <a:pt x="f78" y="f79"/>
                  <a:pt x="f49" y="f79"/>
                </a:cubicBezTo>
                <a:cubicBezTo>
                  <a:pt x="f80" y="f79"/>
                  <a:pt x="f81" y="f77"/>
                  <a:pt x="f81" y="f66"/>
                </a:cubicBezTo>
                <a:lnTo>
                  <a:pt x="f82" y="f66"/>
                </a:lnTo>
                <a:lnTo>
                  <a:pt x="f82" y="f42"/>
                </a:lnTo>
                <a:lnTo>
                  <a:pt x="f83" y="f42"/>
                </a:lnTo>
                <a:lnTo>
                  <a:pt x="f83" y="f84"/>
                </a:lnTo>
                <a:cubicBezTo>
                  <a:pt x="f85" y="f86"/>
                  <a:pt x="f87" y="f88"/>
                  <a:pt x="f89" y="f90"/>
                </a:cubicBezTo>
                <a:lnTo>
                  <a:pt x="f91" y="f92"/>
                </a:lnTo>
                <a:cubicBezTo>
                  <a:pt x="f93" y="f94"/>
                  <a:pt x="f95" y="f28"/>
                  <a:pt x="f96" y="f28"/>
                </a:cubicBezTo>
                <a:cubicBezTo>
                  <a:pt x="f97" y="f28"/>
                  <a:pt x="f98" y="f99"/>
                  <a:pt x="f2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83" y="f111"/>
                </a:cubicBezTo>
                <a:lnTo>
                  <a:pt x="f83" y="f9"/>
                </a:lnTo>
                <a:cubicBezTo>
                  <a:pt x="f83" y="f8"/>
                  <a:pt x="f112" y="f2"/>
                  <a:pt x="f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7" name="Oval 6">
            <a:extLst>
              <a:ext uri="{FF2B5EF4-FFF2-40B4-BE49-F238E27FC236}">
                <a16:creationId xmlns:a16="http://schemas.microsoft.com/office/drawing/2014/main" id="{AE3625BC-0BC4-BFE6-669E-CA523F090076}"/>
              </a:ext>
            </a:extLst>
          </p:cNvPr>
          <p:cNvSpPr/>
          <p:nvPr/>
        </p:nvSpPr>
        <p:spPr>
          <a:xfrm>
            <a:off x="4254486" y="4624238"/>
            <a:ext cx="431039" cy="426521"/>
          </a:xfrm>
          <a:custGeom>
            <a:avLst/>
            <a:gdLst>
              <a:gd name="f0" fmla="val w"/>
              <a:gd name="f1" fmla="val h"/>
              <a:gd name="f2" fmla="val 0"/>
              <a:gd name="f3" fmla="val 3220460"/>
              <a:gd name="f4" fmla="val 3186731"/>
              <a:gd name="f5" fmla="val 1762834"/>
              <a:gd name="f6" fmla="val 1282034"/>
              <a:gd name="f7" fmla="val 273698"/>
              <a:gd name="f8" fmla="val 2771171"/>
              <a:gd name="f9" fmla="val 253145"/>
              <a:gd name="f10" fmla="val 2791724"/>
              <a:gd name="f11" fmla="val 2825048"/>
              <a:gd name="f12" fmla="val 2845601"/>
              <a:gd name="f13" fmla="val 294251"/>
              <a:gd name="f14" fmla="val 2866154"/>
              <a:gd name="f15" fmla="val 327575"/>
              <a:gd name="f16" fmla="val 348128"/>
              <a:gd name="f17" fmla="val 1830131"/>
              <a:gd name="f18" fmla="val 1363598"/>
              <a:gd name="f19" fmla="val 2703218"/>
              <a:gd name="f20" fmla="val 237332"/>
              <a:gd name="f21" fmla="val 2623680"/>
              <a:gd name="f22" fmla="val 2559202"/>
              <a:gd name="f23" fmla="val 301810"/>
              <a:gd name="f24" fmla="val 381348"/>
              <a:gd name="f25" fmla="val 460886"/>
              <a:gd name="f26" fmla="val 525364"/>
              <a:gd name="f27" fmla="val 2782756"/>
              <a:gd name="f28" fmla="val 2847234"/>
              <a:gd name="f29" fmla="val 2413103"/>
              <a:gd name="f30" fmla="val 2858994"/>
              <a:gd name="f31" fmla="val 361466"/>
              <a:gd name="f32" fmla="val 807357"/>
              <a:gd name="f33" fmla="val 1253248"/>
              <a:gd name="f34" fmla="val 1614714"/>
              <a:gd name="f35" fmla="val 2305542"/>
              <a:gd name="f36" fmla="val 2202893"/>
              <a:gd name="f37" fmla="val 1593680"/>
              <a:gd name="f38" fmla="val 2109223"/>
              <a:gd name="f39" fmla="val 1555067"/>
              <a:gd name="f40" fmla="val 2191945"/>
              <a:gd name="f41" fmla="val 1637789"/>
              <a:gd name="f42" fmla="val 2226856"/>
              <a:gd name="f43" fmla="val 1672699"/>
              <a:gd name="f44" fmla="val 2226855"/>
              <a:gd name="f45" fmla="val 1729300"/>
              <a:gd name="f46" fmla="val 1764210"/>
              <a:gd name="f47" fmla="val 2045068"/>
              <a:gd name="f48" fmla="val 1911087"/>
              <a:gd name="f49" fmla="val 2010158"/>
              <a:gd name="f50" fmla="val 1945998"/>
              <a:gd name="f51" fmla="val 1953557"/>
              <a:gd name="f52" fmla="val 1918647"/>
              <a:gd name="f53" fmla="val 1799123"/>
              <a:gd name="f54" fmla="val 1791564"/>
              <a:gd name="f55" fmla="val 1749496"/>
              <a:gd name="f56" fmla="val 1841190"/>
              <a:gd name="f57" fmla="val 1832980"/>
              <a:gd name="f58" fmla="val 1924673"/>
              <a:gd name="f59" fmla="val 1761893"/>
              <a:gd name="f60" fmla="val 1995760"/>
              <a:gd name="f61" fmla="val 1678410"/>
              <a:gd name="f62" fmla="val 1912277"/>
              <a:gd name="f63" fmla="val 1650246"/>
              <a:gd name="f64" fmla="val 1940441"/>
              <a:gd name="f65" fmla="val 1735612"/>
              <a:gd name="f66" fmla="val 2025807"/>
              <a:gd name="f67" fmla="val 1573330"/>
              <a:gd name="f68" fmla="val 2188089"/>
              <a:gd name="f69" fmla="val 1487964"/>
              <a:gd name="f70" fmla="val 2102723"/>
              <a:gd name="f71" fmla="val 1451742"/>
              <a:gd name="f72" fmla="val 2138944"/>
              <a:gd name="f73" fmla="val 1537109"/>
              <a:gd name="f74" fmla="val 2224311"/>
              <a:gd name="f75" fmla="val 1374830"/>
              <a:gd name="f76" fmla="val 2386590"/>
              <a:gd name="f77" fmla="val 1289463"/>
              <a:gd name="f78" fmla="val 2301223"/>
              <a:gd name="f79" fmla="val 1225079"/>
              <a:gd name="f80" fmla="val 2365608"/>
              <a:gd name="f81" fmla="val 1310445"/>
              <a:gd name="f82" fmla="val 2450974"/>
              <a:gd name="f83" fmla="val 1239358"/>
              <a:gd name="f84" fmla="val 2522061"/>
              <a:gd name="f85" fmla="val 1153992"/>
              <a:gd name="f86" fmla="val 2436695"/>
              <a:gd name="f87" fmla="val 1104364"/>
              <a:gd name="f88" fmla="val 2486322"/>
              <a:gd name="f89" fmla="val 1189730"/>
              <a:gd name="f90" fmla="val 2571689"/>
              <a:gd name="f91" fmla="val 1034153"/>
              <a:gd name="f92" fmla="val 2727266"/>
              <a:gd name="f93" fmla="val 948787"/>
              <a:gd name="f94" fmla="val 2641900"/>
              <a:gd name="f95" fmla="val 905863"/>
              <a:gd name="f96" fmla="val 2684824"/>
              <a:gd name="f97" fmla="val 991230"/>
              <a:gd name="f98" fmla="val 2770191"/>
              <a:gd name="f99" fmla="val 842353"/>
              <a:gd name="f100" fmla="val 2919067"/>
              <a:gd name="f101" fmla="val 756986"/>
              <a:gd name="f102" fmla="val 2833700"/>
              <a:gd name="f103" fmla="val 692119"/>
              <a:gd name="f104" fmla="val 2898567"/>
              <a:gd name="f105" fmla="val 777486"/>
              <a:gd name="f106" fmla="val 2983934"/>
              <a:gd name="f107" fmla="val 628610"/>
              <a:gd name="f108" fmla="val 3132811"/>
              <a:gd name="f109" fmla="val 618557"/>
              <a:gd name="f110" fmla="val 3122757"/>
              <a:gd name="f111" fmla="val 622830"/>
              <a:gd name="f112" fmla="val 3134825"/>
              <a:gd name="f113" fmla="val 346551"/>
              <a:gd name="f114" fmla="val 3150831"/>
              <a:gd name="f115" fmla="val 51749"/>
              <a:gd name="f116" fmla="val 2750557"/>
              <a:gd name="f117" fmla="val 48979"/>
              <a:gd name="f118" fmla="val 2747788"/>
              <a:gd name="f119" fmla="val 52495"/>
              <a:gd name="f120" fmla="val 2744272"/>
              <a:gd name="f121" fmla="val 52938"/>
              <a:gd name="f122" fmla="val 2740533"/>
              <a:gd name="f123" fmla="val 54575"/>
              <a:gd name="f124" fmla="val 2742192"/>
              <a:gd name="f125" fmla="val 1671288"/>
              <a:gd name="f126" fmla="val 1125479"/>
              <a:gd name="f127" fmla="val 1628971"/>
              <a:gd name="f128" fmla="val 1027979"/>
              <a:gd name="f129" fmla="val 1605746"/>
              <a:gd name="f130" fmla="val 920380"/>
              <a:gd name="f131" fmla="val 1967212"/>
              <a:gd name="f132" fmla="*/ f0 1 3220460"/>
              <a:gd name="f133" fmla="*/ f1 1 3186731"/>
              <a:gd name="f134" fmla="val f2"/>
              <a:gd name="f135" fmla="val f3"/>
              <a:gd name="f136" fmla="val f4"/>
              <a:gd name="f137" fmla="+- f136 0 f134"/>
              <a:gd name="f138" fmla="+- f135 0 f134"/>
              <a:gd name="f139" fmla="*/ f138 1 3220460"/>
              <a:gd name="f140" fmla="*/ f137 1 3186731"/>
              <a:gd name="f141" fmla="*/ f134 1 f139"/>
              <a:gd name="f142" fmla="*/ f135 1 f139"/>
              <a:gd name="f143" fmla="*/ f134 1 f140"/>
              <a:gd name="f144" fmla="*/ f136 1 f140"/>
              <a:gd name="f145" fmla="*/ f141 f132 1"/>
              <a:gd name="f146" fmla="*/ f142 f132 1"/>
              <a:gd name="f147" fmla="*/ f144 f133 1"/>
              <a:gd name="f148" fmla="*/ f143 f13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5" t="f148" r="f146" b="f147"/>
            <a:pathLst>
              <a:path w="3220460" h="3186731">
                <a:moveTo>
                  <a:pt x="f5" y="f6"/>
                </a:moveTo>
                <a:lnTo>
                  <a:pt x="f7" y="f8"/>
                </a:lnTo>
                <a:cubicBezTo>
                  <a:pt x="f9" y="f10"/>
                  <a:pt x="f9" y="f11"/>
                  <a:pt x="f7" y="f12"/>
                </a:cubicBezTo>
                <a:cubicBezTo>
                  <a:pt x="f13" y="f14"/>
                  <a:pt x="f15" y="f14"/>
                  <a:pt x="f16" y="f12"/>
                </a:cubicBezTo>
                <a:lnTo>
                  <a:pt x="f17" y="f18"/>
                </a:lnTo>
                <a:close/>
                <a:moveTo>
                  <a:pt x="f19" y="f20"/>
                </a:moveTo>
                <a:cubicBezTo>
                  <a:pt x="f21" y="f20"/>
                  <a:pt x="f22" y="f23"/>
                  <a:pt x="f22" y="f24"/>
                </a:cubicBezTo>
                <a:cubicBezTo>
                  <a:pt x="f22" y="f25"/>
                  <a:pt x="f21" y="f26"/>
                  <a:pt x="f19" y="f26"/>
                </a:cubicBezTo>
                <a:cubicBezTo>
                  <a:pt x="f27" y="f26"/>
                  <a:pt x="f28" y="f25"/>
                  <a:pt x="f28" y="f24"/>
                </a:cubicBezTo>
                <a:cubicBezTo>
                  <a:pt x="f28" y="f23"/>
                  <a:pt x="f27" y="f20"/>
                  <a:pt x="f19" y="f20"/>
                </a:cubicBezTo>
                <a:close/>
                <a:moveTo>
                  <a:pt x="f29" y="f2"/>
                </a:moveTo>
                <a:cubicBezTo>
                  <a:pt x="f30" y="f2"/>
                  <a:pt x="f3" y="f31"/>
                  <a:pt x="f3" y="f32"/>
                </a:cubicBezTo>
                <a:cubicBezTo>
                  <a:pt x="f3" y="f33"/>
                  <a:pt x="f30" y="f34"/>
                  <a:pt x="f29" y="f34"/>
                </a:cubicBezTo>
                <a:cubicBezTo>
                  <a:pt x="f35" y="f34"/>
                  <a:pt x="f36" y="f37"/>
                  <a:pt x="f38" y="f39"/>
                </a:cubicBezTo>
                <a:lnTo>
                  <a:pt x="f40" y="f41"/>
                </a:lnTo>
                <a:cubicBezTo>
                  <a:pt x="f42" y="f43"/>
                  <a:pt x="f44" y="f45"/>
                  <a:pt x="f40" y="f46"/>
                </a:cubicBezTo>
                <a:lnTo>
                  <a:pt x="f47" y="f48"/>
                </a:lnTo>
                <a:cubicBezTo>
                  <a:pt x="f49" y="f50"/>
                  <a:pt x="f51" y="f50"/>
                  <a:pt x="f52" y="f48"/>
                </a:cubicBezTo>
                <a:lnTo>
                  <a:pt x="f53" y="f54"/>
                </a:lnTo>
                <a:lnTo>
                  <a:pt x="f55" y="f56"/>
                </a:lnTo>
                <a:lnTo>
                  <a:pt x="f57" y="f58"/>
                </a:lnTo>
                <a:lnTo>
                  <a:pt x="f59" y="f60"/>
                </a:lnTo>
                <a:lnTo>
                  <a:pt x="f61" y="f62"/>
                </a:lnTo>
                <a:lnTo>
                  <a:pt x="f63" y="f64"/>
                </a:lnTo>
                <a:lnTo>
                  <a:pt x="f65" y="f66"/>
                </a:lnTo>
                <a:lnTo>
                  <a:pt x="f67" y="f68"/>
                </a:lnTo>
                <a:lnTo>
                  <a:pt x="f69" y="f70"/>
                </a:lnTo>
                <a:lnTo>
                  <a:pt x="f71" y="f72"/>
                </a:lnTo>
                <a:lnTo>
                  <a:pt x="f73" y="f74"/>
                </a:lnTo>
                <a:lnTo>
                  <a:pt x="f75" y="f76"/>
                </a:lnTo>
                <a:lnTo>
                  <a:pt x="f77" y="f78"/>
                </a:lnTo>
                <a:lnTo>
                  <a:pt x="f79" y="f80"/>
                </a:lnTo>
                <a:lnTo>
                  <a:pt x="f81" y="f82"/>
                </a:lnTo>
                <a:lnTo>
                  <a:pt x="f83" y="f84"/>
                </a:lnTo>
                <a:lnTo>
                  <a:pt x="f85" y="f86"/>
                </a:lnTo>
                <a:lnTo>
                  <a:pt x="f87" y="f88"/>
                </a:lnTo>
                <a:lnTo>
                  <a:pt x="f89" y="f90"/>
                </a:lnTo>
                <a:lnTo>
                  <a:pt x="f91" y="f92"/>
                </a:lnTo>
                <a:lnTo>
                  <a:pt x="f93" y="f94"/>
                </a:lnTo>
                <a:lnTo>
                  <a:pt x="f95" y="f96"/>
                </a:lnTo>
                <a:lnTo>
                  <a:pt x="f97" y="f98"/>
                </a:lnTo>
                <a:lnTo>
                  <a:pt x="f99" y="f100"/>
                </a:lnTo>
                <a:lnTo>
                  <a:pt x="f101" y="f102"/>
                </a:lnTo>
                <a:lnTo>
                  <a:pt x="f103" y="f104"/>
                </a:lnTo>
                <a:lnTo>
                  <a:pt x="f105" y="f106"/>
                </a:lnTo>
                <a:lnTo>
                  <a:pt x="f107" y="f108"/>
                </a:lnTo>
                <a:lnTo>
                  <a:pt x="f109" y="f110"/>
                </a:lnTo>
                <a:lnTo>
                  <a:pt x="f111" y="f112"/>
                </a:lnTo>
                <a:lnTo>
                  <a:pt x="f113" y="f114"/>
                </a:lnTo>
                <a:lnTo>
                  <a:pt x="f2" y="f4"/>
                </a:lnTo>
                <a:lnTo>
                  <a:pt x="f115" y="f116"/>
                </a:lnTo>
                <a:lnTo>
                  <a:pt x="f117" y="f118"/>
                </a:lnTo>
                <a:lnTo>
                  <a:pt x="f119" y="f120"/>
                </a:lnTo>
                <a:lnTo>
                  <a:pt x="f121" y="f122"/>
                </a:lnTo>
                <a:lnTo>
                  <a:pt x="f123" y="f124"/>
                </a:lnTo>
                <a:lnTo>
                  <a:pt x="f125" y="f126"/>
                </a:lnTo>
                <a:cubicBezTo>
                  <a:pt x="f127" y="f128"/>
                  <a:pt x="f129" y="f130"/>
                  <a:pt x="f129" y="f32"/>
                </a:cubicBezTo>
                <a:cubicBezTo>
                  <a:pt x="f129" y="f31"/>
                  <a:pt x="f131" y="f2"/>
                  <a:pt x="f29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8" name="Block Arc 25">
            <a:extLst>
              <a:ext uri="{FF2B5EF4-FFF2-40B4-BE49-F238E27FC236}">
                <a16:creationId xmlns:a16="http://schemas.microsoft.com/office/drawing/2014/main" id="{47403D6E-CE1A-AE1F-D6F9-54EA74594474}"/>
              </a:ext>
            </a:extLst>
          </p:cNvPr>
          <p:cNvSpPr/>
          <p:nvPr/>
        </p:nvSpPr>
        <p:spPr>
          <a:xfrm>
            <a:off x="2470657" y="4544794"/>
            <a:ext cx="296549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215656"/>
              <a:gd name="f4" fmla="val 3200962"/>
              <a:gd name="f5" fmla="val 1107829"/>
              <a:gd name="f6" fmla="val 2097026"/>
              <a:gd name="f7" fmla="val 1025315"/>
              <a:gd name="f8" fmla="val 958423"/>
              <a:gd name="f9" fmla="val 2163918"/>
              <a:gd name="f10" fmla="val 2246432"/>
              <a:gd name="f11" fmla="val 2302715"/>
              <a:gd name="f12" fmla="val 989546"/>
              <a:gd name="f13" fmla="val 2351730"/>
              <a:gd name="f14" fmla="val 1036590"/>
              <a:gd name="f15" fmla="val 2375275"/>
              <a:gd name="f16" fmla="val 985422"/>
              <a:gd name="f17" fmla="val 2684898"/>
              <a:gd name="f18" fmla="val 1230236"/>
              <a:gd name="f19" fmla="val 1179068"/>
              <a:gd name="f20" fmla="val 1226112"/>
              <a:gd name="f21" fmla="val 1257234"/>
              <a:gd name="f22" fmla="val 1190343"/>
              <a:gd name="f23" fmla="val 1102513"/>
              <a:gd name="f24" fmla="val 266871"/>
              <a:gd name="f25" fmla="val 874876"/>
              <a:gd name="f26" fmla="val 269781"/>
              <a:gd name="f27" fmla="val 691868"/>
              <a:gd name="f28" fmla="val 455143"/>
              <a:gd name="f29" fmla="val 682798"/>
              <a:gd name="f30" fmla="val 690469"/>
              <a:gd name="f31" fmla="val 1580962"/>
              <a:gd name="f32" fmla="val 1525188"/>
              <a:gd name="f33" fmla="val 672127"/>
              <a:gd name="f34" fmla="val 1523654"/>
              <a:gd name="f35" fmla="val 672166"/>
              <a:gd name="f36" fmla="val 1517835"/>
              <a:gd name="f37" fmla="val 444585"/>
              <a:gd name="f38" fmla="val 1330149"/>
              <a:gd name="f39" fmla="val 263961"/>
              <a:gd name="f40" fmla="val 1099102"/>
              <a:gd name="f41" fmla="val 56"/>
              <a:gd name="f42" fmla="val 1472767"/>
              <a:gd name="f43" fmla="val -4720"/>
              <a:gd name="f44" fmla="val 1780852"/>
              <a:gd name="f45" fmla="val 291773"/>
              <a:gd name="f46" fmla="val 1790404"/>
              <a:gd name="f47" fmla="val 665346"/>
              <a:gd name="f48" fmla="val 1742843"/>
              <a:gd name="f49" fmla="val 666562"/>
              <a:gd name="f50" fmla="val 1790627"/>
              <a:gd name="f51" fmla="val 2041344"/>
              <a:gd name="f52" fmla="val 2137614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425030"/>
              <a:gd name="f60" fmla="val 676764"/>
              <a:gd name="f61" fmla="val 425634"/>
              <a:gd name="f62" fmla="val 428273"/>
              <a:gd name="f63" fmla="val 305830"/>
              <a:gd name="f64" fmla="val 727452"/>
              <a:gd name="f65" fmla="val 4806"/>
              <a:gd name="f66" fmla="*/ f0 1 2215656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215656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215656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7" y="f29"/>
                </a:cubicBezTo>
                <a:lnTo>
                  <a:pt x="f30" y="f29"/>
                </a:lnTo>
                <a:lnTo>
                  <a:pt x="f30" y="f31"/>
                </a:lnTo>
                <a:lnTo>
                  <a:pt x="f32" y="f31"/>
                </a:lnTo>
                <a:lnTo>
                  <a:pt x="f32" y="f33"/>
                </a:lnTo>
                <a:lnTo>
                  <a:pt x="f34" y="f35"/>
                </a:lnTo>
                <a:cubicBezTo>
                  <a:pt x="f36" y="f37"/>
                  <a:pt x="f38" y="f39"/>
                  <a:pt x="f23" y="f24"/>
                </a:cubicBezTo>
                <a:close/>
                <a:moveTo>
                  <a:pt x="f40" y="f41"/>
                </a:moveTo>
                <a:cubicBezTo>
                  <a:pt x="f42" y="f43"/>
                  <a:pt x="f44" y="f45"/>
                  <a:pt x="f46" y="f47"/>
                </a:cubicBezTo>
                <a:lnTo>
                  <a:pt x="f48" y="f49"/>
                </a:lnTo>
                <a:lnTo>
                  <a:pt x="f50" y="f49"/>
                </a:lnTo>
                <a:lnTo>
                  <a:pt x="f50" y="f31"/>
                </a:lnTo>
                <a:lnTo>
                  <a:pt x="f51" y="f31"/>
                </a:lnTo>
                <a:cubicBezTo>
                  <a:pt x="f52" y="f31"/>
                  <a:pt x="f3" y="f53"/>
                  <a:pt x="f3" y="f54"/>
                </a:cubicBezTo>
                <a:lnTo>
                  <a:pt x="f3" y="f55"/>
                </a:lnTo>
                <a:cubicBezTo>
                  <a:pt x="f3" y="f56"/>
                  <a:pt x="f52" y="f4"/>
                  <a:pt x="f51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1"/>
                  <a:pt x="f57" y="f31"/>
                </a:cubicBezTo>
                <a:lnTo>
                  <a:pt x="f59" y="f31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40" y="f41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69" name="Block Arc 31">
            <a:extLst>
              <a:ext uri="{FF2B5EF4-FFF2-40B4-BE49-F238E27FC236}">
                <a16:creationId xmlns:a16="http://schemas.microsoft.com/office/drawing/2014/main" id="{3CC3B868-6E9C-0C1B-5B6E-F07E0B649507}"/>
              </a:ext>
            </a:extLst>
          </p:cNvPr>
          <p:cNvSpPr/>
          <p:nvPr/>
        </p:nvSpPr>
        <p:spPr>
          <a:xfrm>
            <a:off x="4888997" y="4576497"/>
            <a:ext cx="386910" cy="428432"/>
          </a:xfrm>
          <a:custGeom>
            <a:avLst/>
            <a:gdLst>
              <a:gd name="f0" fmla="val w"/>
              <a:gd name="f1" fmla="val h"/>
              <a:gd name="f2" fmla="val 0"/>
              <a:gd name="f3" fmla="val 2890784"/>
              <a:gd name="f4" fmla="val 3200962"/>
              <a:gd name="f5" fmla="val 1107828"/>
              <a:gd name="f6" fmla="val 2097026"/>
              <a:gd name="f7" fmla="val 1025313"/>
              <a:gd name="f8" fmla="val 958422"/>
              <a:gd name="f9" fmla="val 2163918"/>
              <a:gd name="f10" fmla="val 2246432"/>
              <a:gd name="f11" fmla="val 2302715"/>
              <a:gd name="f12" fmla="val 989545"/>
              <a:gd name="f13" fmla="val 2351730"/>
              <a:gd name="f14" fmla="val 1036589"/>
              <a:gd name="f15" fmla="val 2375275"/>
              <a:gd name="f16" fmla="val 985421"/>
              <a:gd name="f17" fmla="val 2684898"/>
              <a:gd name="f18" fmla="val 1230235"/>
              <a:gd name="f19" fmla="val 1179067"/>
              <a:gd name="f20" fmla="val 1226111"/>
              <a:gd name="f21" fmla="val 1257233"/>
              <a:gd name="f22" fmla="val 1190342"/>
              <a:gd name="f23" fmla="val 2199259"/>
              <a:gd name="f24" fmla="val 56"/>
              <a:gd name="f25" fmla="val 2572924"/>
              <a:gd name="f26" fmla="val -4720"/>
              <a:gd name="f27" fmla="val 2881009"/>
              <a:gd name="f28" fmla="val 291773"/>
              <a:gd name="f29" fmla="val 2890561"/>
              <a:gd name="f30" fmla="val 665346"/>
              <a:gd name="f31" fmla="val 2843000"/>
              <a:gd name="f32" fmla="val 666562"/>
              <a:gd name="f33" fmla="val 1580962"/>
              <a:gd name="f34" fmla="val 2625345"/>
              <a:gd name="f35" fmla="val 672127"/>
              <a:gd name="f36" fmla="val 2623811"/>
              <a:gd name="f37" fmla="val 672166"/>
              <a:gd name="f38" fmla="val 2617992"/>
              <a:gd name="f39" fmla="val 444585"/>
              <a:gd name="f40" fmla="val 2430306"/>
              <a:gd name="f41" fmla="val 263961"/>
              <a:gd name="f42" fmla="val 2202670"/>
              <a:gd name="f43" fmla="val 266871"/>
              <a:gd name="f44" fmla="val 1975033"/>
              <a:gd name="f45" fmla="val 269781"/>
              <a:gd name="f46" fmla="val 1792025"/>
              <a:gd name="f47" fmla="val 455143"/>
              <a:gd name="f48" fmla="val 682798"/>
              <a:gd name="f49" fmla="val 1790626"/>
              <a:gd name="f50" fmla="val 2041344"/>
              <a:gd name="f51" fmla="val 2137614"/>
              <a:gd name="f52" fmla="val 2215656"/>
              <a:gd name="f53" fmla="val 1659004"/>
              <a:gd name="f54" fmla="val 1755274"/>
              <a:gd name="f55" fmla="val 3026650"/>
              <a:gd name="f56" fmla="val 3122920"/>
              <a:gd name="f57" fmla="val 174312"/>
              <a:gd name="f58" fmla="val 78042"/>
              <a:gd name="f59" fmla="val 1525187"/>
              <a:gd name="f60" fmla="val 676764"/>
              <a:gd name="f61" fmla="val 1525791"/>
              <a:gd name="f62" fmla="val 1528430"/>
              <a:gd name="f63" fmla="val 305830"/>
              <a:gd name="f64" fmla="val 1827609"/>
              <a:gd name="f65" fmla="val 4806"/>
              <a:gd name="f66" fmla="*/ f0 1 2890784"/>
              <a:gd name="f67" fmla="*/ f1 1 3200962"/>
              <a:gd name="f68" fmla="val f2"/>
              <a:gd name="f69" fmla="val f3"/>
              <a:gd name="f70" fmla="val f4"/>
              <a:gd name="f71" fmla="+- f70 0 f68"/>
              <a:gd name="f72" fmla="+- f69 0 f68"/>
              <a:gd name="f73" fmla="*/ f72 1 2890784"/>
              <a:gd name="f74" fmla="*/ f71 1 3200962"/>
              <a:gd name="f75" fmla="*/ f68 1 f73"/>
              <a:gd name="f76" fmla="*/ f69 1 f73"/>
              <a:gd name="f77" fmla="*/ f68 1 f74"/>
              <a:gd name="f78" fmla="*/ f70 1 f74"/>
              <a:gd name="f79" fmla="*/ f75 f66 1"/>
              <a:gd name="f80" fmla="*/ f76 f66 1"/>
              <a:gd name="f81" fmla="*/ f78 f67 1"/>
              <a:gd name="f82" fmla="*/ f77 f6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79" t="f82" r="f80" b="f81"/>
            <a:pathLst>
              <a:path w="2890784" h="3200962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12" y="f13"/>
                  <a:pt x="f14" y="f15"/>
                </a:cubicBezTo>
                <a:lnTo>
                  <a:pt x="f16" y="f17"/>
                </a:lnTo>
                <a:lnTo>
                  <a:pt x="f18" y="f17"/>
                </a:lnTo>
                <a:lnTo>
                  <a:pt x="f19" y="f15"/>
                </a:lnTo>
                <a:cubicBezTo>
                  <a:pt x="f20" y="f13"/>
                  <a:pt x="f21" y="f11"/>
                  <a:pt x="f21" y="f10"/>
                </a:cubicBezTo>
                <a:cubicBezTo>
                  <a:pt x="f21" y="f9"/>
                  <a:pt x="f22" y="f6"/>
                  <a:pt x="f5" y="f6"/>
                </a:cubicBezTo>
                <a:close/>
                <a:moveTo>
                  <a:pt x="f23" y="f24"/>
                </a:moveTo>
                <a:cubicBezTo>
                  <a:pt x="f25" y="f26"/>
                  <a:pt x="f27" y="f28"/>
                  <a:pt x="f29" y="f30"/>
                </a:cubicBezTo>
                <a:lnTo>
                  <a:pt x="f31" y="f32"/>
                </a:lnTo>
                <a:lnTo>
                  <a:pt x="f3" y="f32"/>
                </a:lnTo>
                <a:lnTo>
                  <a:pt x="f3" y="f33"/>
                </a:lnTo>
                <a:lnTo>
                  <a:pt x="f34" y="f33"/>
                </a:lnTo>
                <a:lnTo>
                  <a:pt x="f34" y="f35"/>
                </a:lnTo>
                <a:lnTo>
                  <a:pt x="f36" y="f37"/>
                </a:lnTo>
                <a:cubicBezTo>
                  <a:pt x="f38" y="f39"/>
                  <a:pt x="f40" y="f41"/>
                  <a:pt x="f42" y="f43"/>
                </a:cubicBezTo>
                <a:cubicBezTo>
                  <a:pt x="f44" y="f45"/>
                  <a:pt x="f46" y="f47"/>
                  <a:pt x="f46" y="f48"/>
                </a:cubicBezTo>
                <a:lnTo>
                  <a:pt x="f49" y="f48"/>
                </a:lnTo>
                <a:lnTo>
                  <a:pt x="f49" y="f33"/>
                </a:lnTo>
                <a:lnTo>
                  <a:pt x="f50" y="f33"/>
                </a:lnTo>
                <a:cubicBezTo>
                  <a:pt x="f51" y="f33"/>
                  <a:pt x="f52" y="f53"/>
                  <a:pt x="f52" y="f54"/>
                </a:cubicBezTo>
                <a:lnTo>
                  <a:pt x="f52" y="f55"/>
                </a:lnTo>
                <a:cubicBezTo>
                  <a:pt x="f52" y="f56"/>
                  <a:pt x="f51" y="f4"/>
                  <a:pt x="f50" y="f4"/>
                </a:cubicBezTo>
                <a:lnTo>
                  <a:pt x="f57" y="f4"/>
                </a:lnTo>
                <a:cubicBezTo>
                  <a:pt x="f58" y="f4"/>
                  <a:pt x="f2" y="f56"/>
                  <a:pt x="f2" y="f55"/>
                </a:cubicBezTo>
                <a:lnTo>
                  <a:pt x="f2" y="f54"/>
                </a:lnTo>
                <a:cubicBezTo>
                  <a:pt x="f2" y="f53"/>
                  <a:pt x="f58" y="f33"/>
                  <a:pt x="f57" y="f33"/>
                </a:cubicBezTo>
                <a:lnTo>
                  <a:pt x="f59" y="f33"/>
                </a:lnTo>
                <a:lnTo>
                  <a:pt x="f59" y="f60"/>
                </a:lnTo>
                <a:lnTo>
                  <a:pt x="f61" y="f60"/>
                </a:lnTo>
                <a:cubicBezTo>
                  <a:pt x="f62" y="f63"/>
                  <a:pt x="f64" y="f65"/>
                  <a:pt x="f23" y="f2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0" name="Freeform 53">
            <a:extLst>
              <a:ext uri="{FF2B5EF4-FFF2-40B4-BE49-F238E27FC236}">
                <a16:creationId xmlns:a16="http://schemas.microsoft.com/office/drawing/2014/main" id="{C4A2B9E3-49A0-E159-9E68-9DD5C099402D}"/>
              </a:ext>
            </a:extLst>
          </p:cNvPr>
          <p:cNvSpPr/>
          <p:nvPr/>
        </p:nvSpPr>
        <p:spPr>
          <a:xfrm>
            <a:off x="6184145" y="4602823"/>
            <a:ext cx="423998" cy="43473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296406"/>
              <a:gd name="f7" fmla="val 2354521"/>
              <a:gd name="f8" fmla="val 2279640"/>
              <a:gd name="f9" fmla="val 1747818"/>
              <a:gd name="f10" fmla="val 1827546"/>
              <a:gd name="f11" fmla="val 1826304"/>
              <a:gd name="f12" fmla="val 1873723"/>
              <a:gd name="f13" fmla="val 1907635"/>
              <a:gd name="f14" fmla="val 1985737"/>
              <a:gd name="f15" fmla="val 2047488"/>
              <a:gd name="f16" fmla="val 1955104"/>
              <a:gd name="f17" fmla="val 2095900"/>
              <a:gd name="f18" fmla="val 1897166"/>
              <a:gd name="f19" fmla="val 2139232"/>
              <a:gd name="f20" fmla="val 1773393"/>
              <a:gd name="f21" fmla="val 2006999"/>
              <a:gd name="f22" fmla="val 1682537"/>
              <a:gd name="f23" fmla="val 1962549"/>
              <a:gd name="f24" fmla="val 1528613"/>
              <a:gd name="f25" fmla="val 1380482"/>
              <a:gd name="f26" fmla="val 2120816"/>
              <a:gd name="f27" fmla="val 1495542"/>
              <a:gd name="f28" fmla="val 1788127"/>
              <a:gd name="f29" fmla="val 909489"/>
              <a:gd name="f30" fmla="val 1225390"/>
              <a:gd name="f31" fmla="val 414951"/>
              <a:gd name="f32" fmla="val 2322212"/>
              <a:gd name="f33" fmla="val 293184"/>
              <a:gd name="f34" fmla="val 2052845"/>
              <a:gd name="f35" fmla="val 520411"/>
              <a:gd name="f36" fmla="val 767428"/>
              <a:gd name="f37" fmla="val 325060"/>
              <a:gd name="f38" fmla="val 542715"/>
              <a:gd name="f39" fmla="val -71458"/>
              <a:gd name="f40" fmla="val 102202"/>
              <a:gd name="f41" fmla="val 11167"/>
              <a:gd name="f42" fmla="val 5505"/>
              <a:gd name="f43" fmla="val 111065"/>
              <a:gd name="f44" fmla="val -52229"/>
              <a:gd name="f45" fmla="val 554777"/>
              <a:gd name="f46" fmla="val 358209"/>
              <a:gd name="f47" fmla="val 771719"/>
              <a:gd name="f48" fmla="val 578452"/>
              <a:gd name="f49" fmla="val 2041440"/>
              <a:gd name="f50" fmla="val 514597"/>
              <a:gd name="f51" fmla="val 662729"/>
              <a:gd name="f52" fmla="val 1124906"/>
              <a:gd name="f53" fmla="val 1004182"/>
              <a:gd name="f54" fmla="val 1676517"/>
              <a:gd name="f55" fmla="val 1608523"/>
              <a:gd name="f56" fmla="val 1795262"/>
              <a:gd name="f57" fmla="val 1589016"/>
              <a:gd name="f58" fmla="val 2094931"/>
              <a:gd name="f59" fmla="val 1557316"/>
              <a:gd name="f60" fmla="+- 0 0 -90"/>
              <a:gd name="f61" fmla="*/ f3 1 2296406"/>
              <a:gd name="f62" fmla="*/ f4 1 2354521"/>
              <a:gd name="f63" fmla="val f5"/>
              <a:gd name="f64" fmla="val f6"/>
              <a:gd name="f65" fmla="val f7"/>
              <a:gd name="f66" fmla="*/ f60 f0 1"/>
              <a:gd name="f67" fmla="+- f65 0 f63"/>
              <a:gd name="f68" fmla="+- f64 0 f63"/>
              <a:gd name="f69" fmla="*/ f66 1 f2"/>
              <a:gd name="f70" fmla="*/ f68 1 2296406"/>
              <a:gd name="f71" fmla="*/ f67 1 2354521"/>
              <a:gd name="f72" fmla="*/ 1495542 f68 1"/>
              <a:gd name="f73" fmla="*/ 909489 f68 1"/>
              <a:gd name="f74" fmla="*/ 414951 f68 1"/>
              <a:gd name="f75" fmla="*/ 293184 f68 1"/>
              <a:gd name="f76" fmla="*/ 520411 f68 1"/>
              <a:gd name="f77" fmla="*/ 11167 f68 1"/>
              <a:gd name="f78" fmla="*/ 771719 f68 1"/>
              <a:gd name="f79" fmla="*/ 2041440 f68 1"/>
              <a:gd name="f80" fmla="*/ 2296406 f68 1"/>
              <a:gd name="f81" fmla="*/ 1124906 f68 1"/>
              <a:gd name="f82" fmla="*/ 1676517 f68 1"/>
              <a:gd name="f83" fmla="*/ 2279640 f68 1"/>
              <a:gd name="f84" fmla="*/ 2094931 f68 1"/>
              <a:gd name="f85" fmla="*/ 1380482 f68 1"/>
              <a:gd name="f86" fmla="*/ 1747818 f67 1"/>
              <a:gd name="f87" fmla="*/ 1528613 f68 1"/>
              <a:gd name="f88" fmla="*/ 2354521 f67 1"/>
              <a:gd name="f89" fmla="*/ 2120816 f67 1"/>
              <a:gd name="f90" fmla="*/ 1788127 f67 1"/>
              <a:gd name="f91" fmla="*/ 1225390 f67 1"/>
              <a:gd name="f92" fmla="*/ 2322212 f67 1"/>
              <a:gd name="f93" fmla="*/ 2052845 f67 1"/>
              <a:gd name="f94" fmla="*/ 767428 f67 1"/>
              <a:gd name="f95" fmla="*/ 5505 f67 1"/>
              <a:gd name="f96" fmla="*/ 578452 f67 1"/>
              <a:gd name="f97" fmla="*/ 514597 f67 1"/>
              <a:gd name="f98" fmla="*/ 662729 f67 1"/>
              <a:gd name="f99" fmla="*/ 1004182 f67 1"/>
              <a:gd name="f100" fmla="*/ 1608523 f67 1"/>
              <a:gd name="f101" fmla="*/ 1557316 f67 1"/>
              <a:gd name="f102" fmla="*/ 1682537 f68 1"/>
              <a:gd name="f103" fmla="*/ 1962549 f67 1"/>
              <a:gd name="f104" fmla="*/ 1955104 f68 1"/>
              <a:gd name="f105" fmla="*/ 2095900 f67 1"/>
              <a:gd name="f106" fmla="*/ 1827546 f68 1"/>
              <a:gd name="f107" fmla="*/ 1826304 f67 1"/>
              <a:gd name="f108" fmla="+- f69 0 f1"/>
              <a:gd name="f109" fmla="*/ f72 1 2296406"/>
              <a:gd name="f110" fmla="*/ f73 1 2296406"/>
              <a:gd name="f111" fmla="*/ f74 1 2296406"/>
              <a:gd name="f112" fmla="*/ f75 1 2296406"/>
              <a:gd name="f113" fmla="*/ f76 1 2296406"/>
              <a:gd name="f114" fmla="*/ f77 1 2296406"/>
              <a:gd name="f115" fmla="*/ f78 1 2296406"/>
              <a:gd name="f116" fmla="*/ f79 1 2296406"/>
              <a:gd name="f117" fmla="*/ f80 1 2296406"/>
              <a:gd name="f118" fmla="*/ f81 1 2296406"/>
              <a:gd name="f119" fmla="*/ f82 1 2296406"/>
              <a:gd name="f120" fmla="*/ f83 1 2296406"/>
              <a:gd name="f121" fmla="*/ f84 1 2296406"/>
              <a:gd name="f122" fmla="*/ f85 1 2296406"/>
              <a:gd name="f123" fmla="*/ f86 1 2354521"/>
              <a:gd name="f124" fmla="*/ f87 1 2296406"/>
              <a:gd name="f125" fmla="*/ f88 1 2354521"/>
              <a:gd name="f126" fmla="*/ f89 1 2354521"/>
              <a:gd name="f127" fmla="*/ f90 1 2354521"/>
              <a:gd name="f128" fmla="*/ f91 1 2354521"/>
              <a:gd name="f129" fmla="*/ f92 1 2354521"/>
              <a:gd name="f130" fmla="*/ f93 1 2354521"/>
              <a:gd name="f131" fmla="*/ f94 1 2354521"/>
              <a:gd name="f132" fmla="*/ f95 1 2354521"/>
              <a:gd name="f133" fmla="*/ f96 1 2354521"/>
              <a:gd name="f134" fmla="*/ f97 1 2354521"/>
              <a:gd name="f135" fmla="*/ f98 1 2354521"/>
              <a:gd name="f136" fmla="*/ f99 1 2354521"/>
              <a:gd name="f137" fmla="*/ f100 1 2354521"/>
              <a:gd name="f138" fmla="*/ f101 1 2354521"/>
              <a:gd name="f139" fmla="*/ f102 1 2296406"/>
              <a:gd name="f140" fmla="*/ f103 1 2354521"/>
              <a:gd name="f141" fmla="*/ f104 1 2296406"/>
              <a:gd name="f142" fmla="*/ f105 1 2354521"/>
              <a:gd name="f143" fmla="*/ f106 1 2296406"/>
              <a:gd name="f144" fmla="*/ f107 1 2354521"/>
              <a:gd name="f145" fmla="*/ f63 1 f70"/>
              <a:gd name="f146" fmla="*/ f64 1 f70"/>
              <a:gd name="f147" fmla="*/ f63 1 f71"/>
              <a:gd name="f148" fmla="*/ f65 1 f71"/>
              <a:gd name="f149" fmla="*/ f120 1 f70"/>
              <a:gd name="f150" fmla="*/ f123 1 f71"/>
              <a:gd name="f151" fmla="*/ f143 1 f70"/>
              <a:gd name="f152" fmla="*/ f144 1 f71"/>
              <a:gd name="f153" fmla="*/ f141 1 f70"/>
              <a:gd name="f154" fmla="*/ f142 1 f71"/>
              <a:gd name="f155" fmla="*/ f139 1 f70"/>
              <a:gd name="f156" fmla="*/ f140 1 f71"/>
              <a:gd name="f157" fmla="*/ f124 1 f70"/>
              <a:gd name="f158" fmla="*/ f125 1 f71"/>
              <a:gd name="f159" fmla="*/ f122 1 f70"/>
              <a:gd name="f160" fmla="*/ f126 1 f71"/>
              <a:gd name="f161" fmla="*/ f109 1 f70"/>
              <a:gd name="f162" fmla="*/ f127 1 f71"/>
              <a:gd name="f163" fmla="*/ f110 1 f70"/>
              <a:gd name="f164" fmla="*/ f128 1 f71"/>
              <a:gd name="f165" fmla="*/ f111 1 f70"/>
              <a:gd name="f166" fmla="*/ f129 1 f71"/>
              <a:gd name="f167" fmla="*/ f112 1 f70"/>
              <a:gd name="f168" fmla="*/ f130 1 f71"/>
              <a:gd name="f169" fmla="*/ f113 1 f70"/>
              <a:gd name="f170" fmla="*/ f131 1 f71"/>
              <a:gd name="f171" fmla="*/ f114 1 f70"/>
              <a:gd name="f172" fmla="*/ f132 1 f71"/>
              <a:gd name="f173" fmla="*/ f115 1 f70"/>
              <a:gd name="f174" fmla="*/ f133 1 f71"/>
              <a:gd name="f175" fmla="*/ f116 1 f70"/>
              <a:gd name="f176" fmla="*/ f134 1 f71"/>
              <a:gd name="f177" fmla="*/ f117 1 f70"/>
              <a:gd name="f178" fmla="*/ f135 1 f71"/>
              <a:gd name="f179" fmla="*/ f118 1 f70"/>
              <a:gd name="f180" fmla="*/ f136 1 f71"/>
              <a:gd name="f181" fmla="*/ f119 1 f70"/>
              <a:gd name="f182" fmla="*/ f137 1 f71"/>
              <a:gd name="f183" fmla="*/ f121 1 f70"/>
              <a:gd name="f184" fmla="*/ f138 1 f71"/>
              <a:gd name="f185" fmla="*/ f145 f61 1"/>
              <a:gd name="f186" fmla="*/ f146 f61 1"/>
              <a:gd name="f187" fmla="*/ f148 f62 1"/>
              <a:gd name="f188" fmla="*/ f147 f62 1"/>
              <a:gd name="f189" fmla="*/ f149 f61 1"/>
              <a:gd name="f190" fmla="*/ f150 f62 1"/>
              <a:gd name="f191" fmla="*/ f151 f61 1"/>
              <a:gd name="f192" fmla="*/ f152 f62 1"/>
              <a:gd name="f193" fmla="*/ f153 f61 1"/>
              <a:gd name="f194" fmla="*/ f154 f62 1"/>
              <a:gd name="f195" fmla="*/ f155 f61 1"/>
              <a:gd name="f196" fmla="*/ f156 f62 1"/>
              <a:gd name="f197" fmla="*/ f157 f61 1"/>
              <a:gd name="f198" fmla="*/ f158 f62 1"/>
              <a:gd name="f199" fmla="*/ f159 f61 1"/>
              <a:gd name="f200" fmla="*/ f160 f62 1"/>
              <a:gd name="f201" fmla="*/ f161 f61 1"/>
              <a:gd name="f202" fmla="*/ f162 f62 1"/>
              <a:gd name="f203" fmla="*/ f163 f61 1"/>
              <a:gd name="f204" fmla="*/ f164 f62 1"/>
              <a:gd name="f205" fmla="*/ f165 f61 1"/>
              <a:gd name="f206" fmla="*/ f166 f62 1"/>
              <a:gd name="f207" fmla="*/ f167 f61 1"/>
              <a:gd name="f208" fmla="*/ f168 f62 1"/>
              <a:gd name="f209" fmla="*/ f169 f61 1"/>
              <a:gd name="f210" fmla="*/ f170 f62 1"/>
              <a:gd name="f211" fmla="*/ f171 f61 1"/>
              <a:gd name="f212" fmla="*/ f172 f62 1"/>
              <a:gd name="f213" fmla="*/ f173 f61 1"/>
              <a:gd name="f214" fmla="*/ f174 f62 1"/>
              <a:gd name="f215" fmla="*/ f175 f61 1"/>
              <a:gd name="f216" fmla="*/ f176 f62 1"/>
              <a:gd name="f217" fmla="*/ f177 f61 1"/>
              <a:gd name="f218" fmla="*/ f178 f62 1"/>
              <a:gd name="f219" fmla="*/ f179 f61 1"/>
              <a:gd name="f220" fmla="*/ f180 f62 1"/>
              <a:gd name="f221" fmla="*/ f181 f61 1"/>
              <a:gd name="f222" fmla="*/ f182 f62 1"/>
              <a:gd name="f223" fmla="*/ f183 f61 1"/>
              <a:gd name="f224" fmla="*/ f184 f6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08">
                <a:pos x="f189" y="f190"/>
              </a:cxn>
              <a:cxn ang="f108">
                <a:pos x="f191" y="f192"/>
              </a:cxn>
              <a:cxn ang="f108">
                <a:pos x="f193" y="f194"/>
              </a:cxn>
              <a:cxn ang="f108">
                <a:pos x="f195" y="f196"/>
              </a:cxn>
              <a:cxn ang="f108">
                <a:pos x="f197" y="f198"/>
              </a:cxn>
              <a:cxn ang="f108">
                <a:pos x="f199" y="f200"/>
              </a:cxn>
              <a:cxn ang="f108">
                <a:pos x="f201" y="f202"/>
              </a:cxn>
              <a:cxn ang="f108">
                <a:pos x="f203" y="f204"/>
              </a:cxn>
              <a:cxn ang="f108">
                <a:pos x="f205" y="f206"/>
              </a:cxn>
              <a:cxn ang="f108">
                <a:pos x="f207" y="f208"/>
              </a:cxn>
              <a:cxn ang="f108">
                <a:pos x="f209" y="f210"/>
              </a:cxn>
              <a:cxn ang="f108">
                <a:pos x="f211" y="f212"/>
              </a:cxn>
              <a:cxn ang="f108">
                <a:pos x="f213" y="f214"/>
              </a:cxn>
              <a:cxn ang="f108">
                <a:pos x="f215" y="f216"/>
              </a:cxn>
              <a:cxn ang="f108">
                <a:pos x="f217" y="f218"/>
              </a:cxn>
              <a:cxn ang="f108">
                <a:pos x="f219" y="f220"/>
              </a:cxn>
              <a:cxn ang="f108">
                <a:pos x="f221" y="f222"/>
              </a:cxn>
              <a:cxn ang="f108">
                <a:pos x="f223" y="f224"/>
              </a:cxn>
            </a:cxnLst>
            <a:rect l="f185" t="f188" r="f186" b="f187"/>
            <a:pathLst>
              <a:path w="2296406" h="2354521">
                <a:moveTo>
                  <a:pt x="f8" y="f9"/>
                </a:moveTo>
                <a:lnTo>
                  <a:pt x="f10" y="f11"/>
                </a:ln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7"/>
                </a:lnTo>
                <a:lnTo>
                  <a:pt x="f25" y="f26"/>
                </a:lnTo>
                <a:lnTo>
                  <a:pt x="f27" y="f28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lnTo>
                  <a:pt x="f49" y="f50"/>
                </a:lnTo>
                <a:lnTo>
                  <a:pt x="f6" y="f51"/>
                </a:lnTo>
                <a:lnTo>
                  <a:pt x="f52" y="f53"/>
                </a:lnTo>
                <a:lnTo>
                  <a:pt x="f54" y="f55"/>
                </a:lnTo>
                <a:cubicBezTo>
                  <a:pt x="f56" y="f57"/>
                  <a:pt x="f58" y="f59"/>
                  <a:pt x="f58" y="f59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1" name="Block Arc 10">
            <a:extLst>
              <a:ext uri="{FF2B5EF4-FFF2-40B4-BE49-F238E27FC236}">
                <a16:creationId xmlns:a16="http://schemas.microsoft.com/office/drawing/2014/main" id="{E1AA39E2-FE9A-C377-DABA-BE0EC92AD2EA}"/>
              </a:ext>
            </a:extLst>
          </p:cNvPr>
          <p:cNvSpPr/>
          <p:nvPr/>
        </p:nvSpPr>
        <p:spPr>
          <a:xfrm>
            <a:off x="2369679" y="3783940"/>
            <a:ext cx="521464" cy="353214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180445"/>
              <a:gd name="f5" fmla="val 631935"/>
              <a:gd name="f6" fmla="val 660566"/>
              <a:gd name="f7" fmla="val 582229"/>
              <a:gd name="f8" fmla="val 541935"/>
              <a:gd name="f9" fmla="val 700860"/>
              <a:gd name="f10" fmla="val 750566"/>
              <a:gd name="f11" fmla="val 800272"/>
              <a:gd name="f12" fmla="val 840566"/>
              <a:gd name="f13" fmla="val 681641"/>
              <a:gd name="f14" fmla="val 721935"/>
              <a:gd name="f15" fmla="val 2920524"/>
              <a:gd name="f16" fmla="val 132986"/>
              <a:gd name="f17" fmla="val 2884582"/>
              <a:gd name="f18" fmla="val 2855445"/>
              <a:gd name="f19" fmla="val 171564"/>
              <a:gd name="f20" fmla="val 219152"/>
              <a:gd name="f21" fmla="val 266740"/>
              <a:gd name="f22" fmla="val 305318"/>
              <a:gd name="f23" fmla="val 2956466"/>
              <a:gd name="f24" fmla="val 2985603"/>
              <a:gd name="f25" fmla="val 1840097"/>
              <a:gd name="f26" fmla="val 123357"/>
              <a:gd name="f27" fmla="val 1690593"/>
              <a:gd name="f28" fmla="val 125267"/>
              <a:gd name="f29" fmla="val 1541569"/>
              <a:gd name="f30" fmla="val 163386"/>
              <a:gd name="f31" fmla="val 1407089"/>
              <a:gd name="f32" fmla="val 237534"/>
              <a:gd name="f33" fmla="val 1442443"/>
              <a:gd name="f34" fmla="val 299445"/>
              <a:gd name="f35" fmla="val 1690026"/>
              <a:gd name="f36" fmla="val 162934"/>
              <a:gd name="f37" fmla="val 1991162"/>
              <a:gd name="f38" fmla="val 159087"/>
              <a:gd name="f39" fmla="val 2242273"/>
              <a:gd name="f40" fmla="val 289227"/>
              <a:gd name="f41" fmla="val 2275978"/>
              <a:gd name="f42" fmla="val 226435"/>
              <a:gd name="f43" fmla="val 2139582"/>
              <a:gd name="f44" fmla="val 155746"/>
              <a:gd name="f45" fmla="val 1989600"/>
              <a:gd name="f46" fmla="val 121447"/>
              <a:gd name="f47" fmla="val 1808744"/>
              <a:gd name="f48" fmla="val 1233"/>
              <a:gd name="f49" fmla="val 2156106"/>
              <a:gd name="f50" fmla="val -14520"/>
              <a:gd name="f51" fmla="val 2554236"/>
              <a:gd name="f52" fmla="val 122009"/>
              <a:gd name="f53" fmla="val 2727916"/>
              <a:gd name="f54" fmla="val 332053"/>
              <a:gd name="f55" fmla="val 2797407"/>
              <a:gd name="f56" fmla="val 426906"/>
              <a:gd name="f57" fmla="val 2816730"/>
              <a:gd name="f58" fmla="val 407744"/>
              <a:gd name="f59" fmla="val 2822914"/>
              <a:gd name="f60" fmla="val 396798"/>
              <a:gd name="f61" fmla="val 2848347"/>
              <a:gd name="f62" fmla="val 374270"/>
              <a:gd name="f63" fmla="val 2789714"/>
              <a:gd name="f64" fmla="val 335227"/>
              <a:gd name="f65" fmla="val 2770554"/>
              <a:gd name="f66" fmla="val 301522"/>
              <a:gd name="f67" fmla="val 211287"/>
              <a:gd name="f68" fmla="val 109060"/>
              <a:gd name="f69" fmla="val 2826850"/>
              <a:gd name="f70" fmla="val 34523"/>
              <a:gd name="f71" fmla="val 2918697"/>
              <a:gd name="f72" fmla="val 33333"/>
              <a:gd name="f73" fmla="val 3010544"/>
              <a:gd name="f74" fmla="val 32143"/>
              <a:gd name="f75" fmla="val 3068737"/>
              <a:gd name="f76" fmla="val 122977"/>
              <a:gd name="f77" fmla="val 3064459"/>
              <a:gd name="f78" fmla="val 218431"/>
              <a:gd name="f79" fmla="val 3062319"/>
              <a:gd name="f80" fmla="val 266188"/>
              <a:gd name="f81" fmla="val 3063213"/>
              <a:gd name="f82" fmla="val 242475"/>
              <a:gd name="f83" fmla="val 3054577"/>
              <a:gd name="f84" fmla="val 285936"/>
              <a:gd name="f85" fmla="val 3088600"/>
              <a:gd name="f86" fmla="val 260795"/>
              <a:gd name="f87" fmla="val 3146396"/>
              <a:gd name="f88" fmla="val 297212"/>
              <a:gd name="f89" fmla="val 3198377"/>
              <a:gd name="f90" fmla="val 27802"/>
              <a:gd name="f91" fmla="val 3270974"/>
              <a:gd name="f92" fmla="val 270322"/>
              <a:gd name="f93" fmla="val 3142267"/>
              <a:gd name="f94" fmla="val 378871"/>
              <a:gd name="f95" fmla="val 2977023"/>
              <a:gd name="f96" fmla="val 405424"/>
              <a:gd name="f97" fmla="val 2937650"/>
              <a:gd name="f98" fmla="val 455263"/>
              <a:gd name="f99" fmla="val 2906651"/>
              <a:gd name="f100" fmla="val 507366"/>
              <a:gd name="f101" fmla="val 2854455"/>
              <a:gd name="f102" fmla="val 531728"/>
              <a:gd name="f103" fmla="val 2854593"/>
              <a:gd name="f104" fmla="val 531917"/>
              <a:gd name="f105" fmla="val 2854687"/>
              <a:gd name="f106" fmla="val 532126"/>
              <a:gd name="f107" fmla="val 2854781"/>
              <a:gd name="f108" fmla="val 532336"/>
              <a:gd name="f109" fmla="val 2914835"/>
              <a:gd name="f110" fmla="val 719911"/>
              <a:gd name="f111" fmla="val 2982387"/>
              <a:gd name="f112" fmla="val 1030651"/>
              <a:gd name="f113" fmla="val 2875068"/>
              <a:gd name="f114" fmla="val 1334999"/>
              <a:gd name="f115" fmla="val 2751965"/>
              <a:gd name="f116" fmla="val 1458417"/>
              <a:gd name="f117" fmla="val 2718119"/>
              <a:gd name="f118" fmla="val 1752479"/>
              <a:gd name="f119" fmla="val 2636178"/>
              <a:gd name="f120" fmla="val 1904762"/>
              <a:gd name="f121" fmla="val 2564924"/>
              <a:gd name="f122" fmla="val 2133185"/>
              <a:gd name="f123" fmla="val 2548001"/>
              <a:gd name="f124" fmla="val 2174319"/>
              <a:gd name="f125" fmla="val 2290597"/>
              <a:gd name="f126" fmla="val 2162941"/>
              <a:gd name="f127" fmla="val 2284362"/>
              <a:gd name="f128" fmla="val 2130560"/>
              <a:gd name="f129" fmla="val 2253189"/>
              <a:gd name="f130" fmla="val 1989654"/>
              <a:gd name="f131" fmla="val 2205984"/>
              <a:gd name="f132" fmla="val 1832997"/>
              <a:gd name="f133" fmla="val 2190842"/>
              <a:gd name="f134" fmla="val 1681589"/>
              <a:gd name="f135" fmla="val 1937891"/>
              <a:gd name="f136" fmla="val 1727975"/>
              <a:gd name="f137" fmla="val 1628829"/>
              <a:gd name="f138" fmla="val 1727099"/>
              <a:gd name="f139" fmla="val 1429318"/>
              <a:gd name="f140" fmla="val 1710471"/>
              <a:gd name="f141" fmla="val 1387456"/>
              <a:gd name="f142" fmla="val 1891634"/>
              <a:gd name="f143" fmla="val 1268107"/>
              <a:gd name="f144" fmla="val 2057044"/>
              <a:gd name="f145" fmla="val 1143413"/>
              <a:gd name="f146" fmla="val 943012"/>
              <a:gd name="f147" fmla="val 894916"/>
              <a:gd name="f148" fmla="val 2170818"/>
              <a:gd name="f149" fmla="val 902932"/>
              <a:gd name="f150" fmla="val 1825120"/>
              <a:gd name="f151" fmla="val 910948"/>
              <a:gd name="f152" fmla="val 1650083"/>
              <a:gd name="f153" fmla="val 600994"/>
              <a:gd name="f154" fmla="val 1508303"/>
              <a:gd name="f155" fmla="val -80369"/>
              <a:gd name="f156" fmla="val 1319263"/>
              <a:gd name="f157" fmla="val 7807"/>
              <a:gd name="f158" fmla="val 838786"/>
              <a:gd name="f159" fmla="val 13151"/>
              <a:gd name="f160" fmla="val 796777"/>
              <a:gd name="f161" fmla="val 184160"/>
              <a:gd name="f162" fmla="val 802028"/>
              <a:gd name="f163" fmla="val 275009"/>
              <a:gd name="f164" fmla="val 799402"/>
              <a:gd name="f165" fmla="val 369419"/>
              <a:gd name="f166" fmla="val 659373"/>
              <a:gd name="f167" fmla="val 418407"/>
              <a:gd name="f168" fmla="val 582356"/>
              <a:gd name="f169" fmla="val 555570"/>
              <a:gd name="f170" fmla="val 465957"/>
              <a:gd name="f171" fmla="val 547554"/>
              <a:gd name="f172" fmla="val 374062"/>
              <a:gd name="f173" fmla="val 496786"/>
              <a:gd name="f174" fmla="val 206026"/>
              <a:gd name="f175" fmla="val 531522"/>
              <a:gd name="f176" fmla="val 190273"/>
              <a:gd name="f177" fmla="val 764877"/>
              <a:gd name="f178" fmla="val 64246"/>
              <a:gd name="f179" fmla="val 803177"/>
              <a:gd name="f180" fmla="val 250661"/>
              <a:gd name="f181" fmla="val 924308"/>
              <a:gd name="f182" fmla="val 355683"/>
              <a:gd name="f183" fmla="val 1130053"/>
              <a:gd name="f184" fmla="val 143013"/>
              <a:gd name="f185" fmla="val 1554903"/>
              <a:gd name="f186" fmla="val 11735"/>
              <a:gd name="f187" fmla="*/ f0 1 3219104"/>
              <a:gd name="f188" fmla="*/ f1 1 2180445"/>
              <a:gd name="f189" fmla="val f2"/>
              <a:gd name="f190" fmla="val f3"/>
              <a:gd name="f191" fmla="val f4"/>
              <a:gd name="f192" fmla="+- f191 0 f189"/>
              <a:gd name="f193" fmla="+- f190 0 f189"/>
              <a:gd name="f194" fmla="*/ f193 1 3219104"/>
              <a:gd name="f195" fmla="*/ f192 1 2180445"/>
              <a:gd name="f196" fmla="*/ f189 1 f194"/>
              <a:gd name="f197" fmla="*/ f190 1 f194"/>
              <a:gd name="f198" fmla="*/ f189 1 f195"/>
              <a:gd name="f199" fmla="*/ f191 1 f195"/>
              <a:gd name="f200" fmla="*/ f196 f187 1"/>
              <a:gd name="f201" fmla="*/ f197 f187 1"/>
              <a:gd name="f202" fmla="*/ f199 f188 1"/>
              <a:gd name="f203" fmla="*/ f198 f18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0" t="f203" r="f201" b="f202"/>
            <a:pathLst>
              <a:path w="3219104" h="2180445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15" y="f16"/>
                </a:moveTo>
                <a:cubicBezTo>
                  <a:pt x="f17" y="f16"/>
                  <a:pt x="f18" y="f19"/>
                  <a:pt x="f18" y="f20"/>
                </a:cubicBezTo>
                <a:cubicBezTo>
                  <a:pt x="f18" y="f21"/>
                  <a:pt x="f17" y="f22"/>
                  <a:pt x="f15" y="f22"/>
                </a:cubicBezTo>
                <a:cubicBezTo>
                  <a:pt x="f23" y="f22"/>
                  <a:pt x="f24" y="f21"/>
                  <a:pt x="f24" y="f20"/>
                </a:cubicBezTo>
                <a:cubicBezTo>
                  <a:pt x="f24" y="f19"/>
                  <a:pt x="f23" y="f16"/>
                  <a:pt x="f15" y="f16"/>
                </a:cubicBezTo>
                <a:close/>
                <a:moveTo>
                  <a:pt x="f25" y="f26"/>
                </a:moveTo>
                <a:cubicBezTo>
                  <a:pt x="f27" y="f28"/>
                  <a:pt x="f29" y="f30"/>
                  <a:pt x="f31" y="f32"/>
                </a:cubicBezTo>
                <a:lnTo>
                  <a:pt x="f33" y="f34"/>
                </a:lnTo>
                <a:cubicBezTo>
                  <a:pt x="f35" y="f36"/>
                  <a:pt x="f37" y="f38"/>
                  <a:pt x="f39" y="f40"/>
                </a:cubicBezTo>
                <a:lnTo>
                  <a:pt x="f41" y="f42"/>
                </a:lnTo>
                <a:cubicBezTo>
                  <a:pt x="f43" y="f44"/>
                  <a:pt x="f45" y="f46"/>
                  <a:pt x="f25" y="f26"/>
                </a:cubicBezTo>
                <a:close/>
                <a:moveTo>
                  <a:pt x="f47" y="f48"/>
                </a:moveTo>
                <a:cubicBezTo>
                  <a:pt x="f49" y="f50"/>
                  <a:pt x="f51" y="f52"/>
                  <a:pt x="f53" y="f54"/>
                </a:cubicBezTo>
                <a:lnTo>
                  <a:pt x="f55" y="f56"/>
                </a:lnTo>
                <a:cubicBezTo>
                  <a:pt x="f57" y="f58"/>
                  <a:pt x="f59" y="f60"/>
                  <a:pt x="f61" y="f62"/>
                </a:cubicBezTo>
                <a:cubicBezTo>
                  <a:pt x="f63" y="f64"/>
                  <a:pt x="f65" y="f66"/>
                  <a:pt x="f65" y="f67"/>
                </a:cubicBezTo>
                <a:cubicBezTo>
                  <a:pt x="f65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81" y="f82"/>
                  <a:pt x="f83" y="f84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lnTo>
                  <a:pt x="f109" y="f110"/>
                </a:ln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4"/>
                </a:cubicBezTo>
                <a:lnTo>
                  <a:pt x="f146" y="f4"/>
                </a:lnTo>
                <a:cubicBezTo>
                  <a:pt x="f147" y="f148"/>
                  <a:pt x="f149" y="f150"/>
                  <a:pt x="f151" y="f152"/>
                </a:cubicBezTo>
                <a:cubicBezTo>
                  <a:pt x="f153" y="f154"/>
                  <a:pt x="f155" y="f156"/>
                  <a:pt x="f157" y="f158"/>
                </a:cubicBezTo>
                <a:cubicBezTo>
                  <a:pt x="f159" y="f160"/>
                  <a:pt x="f161" y="f162"/>
                  <a:pt x="f163" y="f164"/>
                </a:cubicBezTo>
                <a:cubicBezTo>
                  <a:pt x="f165" y="f166"/>
                  <a:pt x="f167" y="f168"/>
                  <a:pt x="f169" y="f170"/>
                </a:cubicBezTo>
                <a:cubicBezTo>
                  <a:pt x="f171" y="f172"/>
                  <a:pt x="f173" y="f174"/>
                  <a:pt x="f175" y="f176"/>
                </a:cubicBezTo>
                <a:cubicBezTo>
                  <a:pt x="f177" y="f178"/>
                  <a:pt x="f179" y="f180"/>
                  <a:pt x="f181" y="f182"/>
                </a:cubicBezTo>
                <a:cubicBezTo>
                  <a:pt x="f183" y="f184"/>
                  <a:pt x="f185" y="f186"/>
                  <a:pt x="f47" y="f4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2" name="Freeform 55">
            <a:extLst>
              <a:ext uri="{FF2B5EF4-FFF2-40B4-BE49-F238E27FC236}">
                <a16:creationId xmlns:a16="http://schemas.microsoft.com/office/drawing/2014/main" id="{17DEF8F9-EC9A-47B2-3237-6A9812A6C52C}"/>
              </a:ext>
            </a:extLst>
          </p:cNvPr>
          <p:cNvSpPr/>
          <p:nvPr/>
        </p:nvSpPr>
        <p:spPr>
          <a:xfrm>
            <a:off x="1911875" y="4430312"/>
            <a:ext cx="268284" cy="657389"/>
          </a:xfrm>
          <a:custGeom>
            <a:avLst/>
            <a:gdLst>
              <a:gd name="f0" fmla="val w"/>
              <a:gd name="f1" fmla="val h"/>
              <a:gd name="f2" fmla="val 0"/>
              <a:gd name="f3" fmla="val 1060423"/>
              <a:gd name="f4" fmla="val 2598393"/>
              <a:gd name="f5" fmla="val 511607"/>
              <a:gd name="f6" fmla="val 1989888"/>
              <a:gd name="f7" fmla="val 421916"/>
              <a:gd name="f8" fmla="val 2038892"/>
              <a:gd name="f9" fmla="val 392123"/>
              <a:gd name="f10" fmla="val 2248491"/>
              <a:gd name="f11" fmla="val 577615"/>
              <a:gd name="f12" fmla="val 2379095"/>
              <a:gd name="f13" fmla="val 531205"/>
              <a:gd name="f14" fmla="val 2257454"/>
              <a:gd name="f15" fmla="val 562054"/>
              <a:gd name="f16" fmla="val 2197447"/>
              <a:gd name="f17" fmla="val 592034"/>
              <a:gd name="f18" fmla="val 2136572"/>
              <a:gd name="f19" fmla="val 592534"/>
              <a:gd name="f20" fmla="val 2167519"/>
              <a:gd name="f21" fmla="val 560915"/>
              <a:gd name="f22" fmla="val 2234057"/>
              <a:gd name="f23" fmla="val 638675"/>
              <a:gd name="f24" fmla="val 2272816"/>
              <a:gd name="f25" fmla="val 602283"/>
              <a:gd name="f26" fmla="val 2156226"/>
              <a:gd name="f27" fmla="val 756001"/>
              <a:gd name="f28" fmla="val 2119500"/>
              <a:gd name="f29" fmla="val 594605"/>
              <a:gd name="f30" fmla="val 1990756"/>
              <a:gd name="f31" fmla="val 828052"/>
              <a:gd name="f32" fmla="val 2024484"/>
              <a:gd name="f33" fmla="val 759407"/>
              <a:gd name="f34" fmla="val 2143283"/>
              <a:gd name="f35" fmla="val 814896"/>
              <a:gd name="f36" fmla="val 2262952"/>
              <a:gd name="f37" fmla="val 774295"/>
              <a:gd name="f38" fmla="val 2270013"/>
              <a:gd name="f39" fmla="val 715464"/>
              <a:gd name="f40" fmla="val 2161619"/>
              <a:gd name="f41" fmla="val 728685"/>
              <a:gd name="f42" fmla="val 2212952"/>
              <a:gd name="f43" fmla="val 798068"/>
              <a:gd name="f44" fmla="val 2415798"/>
              <a:gd name="f45" fmla="val 590532"/>
              <a:gd name="f46" fmla="val 2421590"/>
              <a:gd name="f47" fmla="val 656442"/>
              <a:gd name="f48" fmla="val 451592"/>
              <a:gd name="f49" fmla="val 2586815"/>
              <a:gd name="f50" fmla="val 511509"/>
              <a:gd name="f51" fmla="val 2396411"/>
              <a:gd name="f52" fmla="val 415171"/>
              <a:gd name="f53" fmla="val 2350110"/>
              <a:gd name="f54" fmla="val 389023"/>
              <a:gd name="f55" fmla="val 2345435"/>
              <a:gd name="f56" fmla="val 357666"/>
              <a:gd name="f57" fmla="val 2366802"/>
              <a:gd name="f58" fmla="val 415723"/>
              <a:gd name="f59" fmla="val 2461957"/>
              <a:gd name="f60" fmla="val 77590"/>
              <a:gd name="f61" fmla="val 2209980"/>
              <a:gd name="f62" fmla="val 314998"/>
              <a:gd name="f63" fmla="val 2004011"/>
              <a:gd name="f64" fmla="val 344786"/>
              <a:gd name="f65" fmla="val 1884983"/>
              <a:gd name="f66" fmla="val 722598"/>
              <a:gd name="f67" fmla="val 716460"/>
              <a:gd name="f68" fmla="val 1906965"/>
              <a:gd name="f69" fmla="val 711917"/>
              <a:gd name="f70" fmla="val 1928321"/>
              <a:gd name="f71" fmla="val 707988"/>
              <a:gd name="f72" fmla="val 1948728"/>
              <a:gd name="f73" fmla="val 357819"/>
              <a:gd name="f74" fmla="val 1948059"/>
              <a:gd name="f75" fmla="val 530212"/>
              <a:gd name="f76" fmla="val 651224"/>
              <a:gd name="f77" fmla="val 585486"/>
              <a:gd name="f78" fmla="val 630294"/>
              <a:gd name="f79" fmla="val 696033"/>
              <a:gd name="f80" fmla="val 751307"/>
              <a:gd name="f81" fmla="val 806581"/>
              <a:gd name="f82" fmla="val 851389"/>
              <a:gd name="f83" fmla="val 474938"/>
              <a:gd name="f84" fmla="val 430129"/>
              <a:gd name="f85" fmla="val 551141"/>
              <a:gd name="f86" fmla="val 419664"/>
              <a:gd name="f87" fmla="val 330046"/>
              <a:gd name="f88" fmla="val 640759"/>
              <a:gd name="f89" fmla="val 861855"/>
              <a:gd name="f90" fmla="val 951472"/>
              <a:gd name="f91" fmla="val 640760"/>
              <a:gd name="f92" fmla="val 730377"/>
              <a:gd name="f93" fmla="val 286245"/>
              <a:gd name="f94" fmla="val 353827"/>
              <a:gd name="f95" fmla="val 438132"/>
              <a:gd name="f96" fmla="val 439406"/>
              <a:gd name="f97" fmla="val 623290"/>
              <a:gd name="f98" fmla="val 440561"/>
              <a:gd name="f99" fmla="val 776100"/>
              <a:gd name="f100" fmla="val 356932"/>
              <a:gd name="f101" fmla="val 941305"/>
              <a:gd name="f102" fmla="val 720175"/>
              <a:gd name="f103" fmla="val 898096"/>
              <a:gd name="f104" fmla="val 1115325"/>
              <a:gd name="f105" fmla="val 825241"/>
              <a:gd name="f106" fmla="val 1447764"/>
              <a:gd name="f107" fmla="val 1673413"/>
              <a:gd name="f108" fmla="val 1021935"/>
              <a:gd name="f109" fmla="val 1978110"/>
              <a:gd name="f110" fmla="val 745125"/>
              <a:gd name="f111" fmla="val 1786699"/>
              <a:gd name="f112" fmla="val 734250"/>
              <a:gd name="f113" fmla="val 1834148"/>
              <a:gd name="f114" fmla="val 332991"/>
              <a:gd name="f115" fmla="val 330005"/>
              <a:gd name="f116" fmla="val 1820736"/>
              <a:gd name="f117" fmla="val 326662"/>
              <a:gd name="f118" fmla="val 1807037"/>
              <a:gd name="f119" fmla="val 323192"/>
              <a:gd name="f120" fmla="val 1793020"/>
              <a:gd name="f121" fmla="val 38489"/>
              <a:gd name="f122" fmla="val 1685191"/>
              <a:gd name="f123" fmla="val 237343"/>
              <a:gd name="f124" fmla="val 1457469"/>
              <a:gd name="f125" fmla="val 238009"/>
              <a:gd name="f126" fmla="val 1459571"/>
              <a:gd name="f127" fmla="val 242012"/>
              <a:gd name="f128" fmla="val 1446515"/>
              <a:gd name="f129" fmla="val 171205"/>
              <a:gd name="f130" fmla="val 1115067"/>
              <a:gd name="f131" fmla="val 127758"/>
              <a:gd name="f132" fmla="val 714059"/>
              <a:gd name="f133" fmla="val 527942"/>
              <a:gd name="f134" fmla="val 622760"/>
              <a:gd name="f135" fmla="val 95693"/>
              <a:gd name="f136" fmla="val 695048"/>
              <a:gd name="f137" fmla="val 196745"/>
              <a:gd name="f138" fmla="val 748164"/>
              <a:gd name="f139" fmla="val 301374"/>
              <a:gd name="f140" fmla="val 612692"/>
              <a:gd name="f141" fmla="val 376844"/>
              <a:gd name="f142" fmla="val 447588"/>
              <a:gd name="f143" fmla="val 375495"/>
              <a:gd name="f144" fmla="val 312997"/>
              <a:gd name="f145" fmla="val 298024"/>
              <a:gd name="f146" fmla="val 364591"/>
              <a:gd name="f147" fmla="val 193505"/>
              <a:gd name="f148" fmla="val 435080"/>
              <a:gd name="f149" fmla="val 93397"/>
              <a:gd name="f150" fmla="*/ f0 1 1060423"/>
              <a:gd name="f151" fmla="*/ f1 1 2598393"/>
              <a:gd name="f152" fmla="val f2"/>
              <a:gd name="f153" fmla="val f3"/>
              <a:gd name="f154" fmla="val f4"/>
              <a:gd name="f155" fmla="+- f154 0 f152"/>
              <a:gd name="f156" fmla="+- f153 0 f152"/>
              <a:gd name="f157" fmla="*/ f156 1 1060423"/>
              <a:gd name="f158" fmla="*/ f155 1 2598393"/>
              <a:gd name="f159" fmla="*/ f152 1 f157"/>
              <a:gd name="f160" fmla="*/ f153 1 f157"/>
              <a:gd name="f161" fmla="*/ f152 1 f158"/>
              <a:gd name="f162" fmla="*/ f154 1 f158"/>
              <a:gd name="f163" fmla="*/ f159 f150 1"/>
              <a:gd name="f164" fmla="*/ f160 f150 1"/>
              <a:gd name="f165" fmla="*/ f162 f151 1"/>
              <a:gd name="f166" fmla="*/ f161 f1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3" t="f166" r="f164" b="f165"/>
            <a:pathLst>
              <a:path w="1060423" h="2598393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29" y="f30"/>
                </a:cubicBez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5" y="f6"/>
                </a:cubicBezTo>
                <a:close/>
                <a:moveTo>
                  <a:pt x="f64" y="f65"/>
                </a:moveTo>
                <a:lnTo>
                  <a:pt x="f66" y="f65"/>
                </a:lnTo>
                <a:cubicBezTo>
                  <a:pt x="f67" y="f68"/>
                  <a:pt x="f69" y="f70"/>
                  <a:pt x="f71" y="f72"/>
                </a:cubicBezTo>
                <a:lnTo>
                  <a:pt x="f73" y="f74"/>
                </a:lnTo>
                <a:close/>
                <a:moveTo>
                  <a:pt x="f75" y="f76"/>
                </a:moveTo>
                <a:cubicBezTo>
                  <a:pt x="f77" y="f76"/>
                  <a:pt x="f78" y="f79"/>
                  <a:pt x="f78" y="f80"/>
                </a:cubicBezTo>
                <a:cubicBezTo>
                  <a:pt x="f78" y="f81"/>
                  <a:pt x="f77" y="f82"/>
                  <a:pt x="f75" y="f82"/>
                </a:cubicBezTo>
                <a:cubicBezTo>
                  <a:pt x="f83" y="f82"/>
                  <a:pt x="f84" y="f81"/>
                  <a:pt x="f84" y="f80"/>
                </a:cubicBezTo>
                <a:cubicBezTo>
                  <a:pt x="f84" y="f79"/>
                  <a:pt x="f83" y="f76"/>
                  <a:pt x="f75" y="f76"/>
                </a:cubicBezTo>
                <a:close/>
                <a:moveTo>
                  <a:pt x="f75" y="f85"/>
                </a:moveTo>
                <a:cubicBezTo>
                  <a:pt x="f86" y="f85"/>
                  <a:pt x="f87" y="f88"/>
                  <a:pt x="f87" y="f80"/>
                </a:cubicBezTo>
                <a:cubicBezTo>
                  <a:pt x="f87" y="f89"/>
                  <a:pt x="f86" y="f90"/>
                  <a:pt x="f75" y="f90"/>
                </a:cubicBezTo>
                <a:cubicBezTo>
                  <a:pt x="f91" y="f90"/>
                  <a:pt x="f92" y="f89"/>
                  <a:pt x="f92" y="f80"/>
                </a:cubicBezTo>
                <a:cubicBezTo>
                  <a:pt x="f92" y="f88"/>
                  <a:pt x="f91" y="f85"/>
                  <a:pt x="f75" y="f85"/>
                </a:cubicBezTo>
                <a:close/>
                <a:moveTo>
                  <a:pt x="f93" y="f94"/>
                </a:move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lnTo>
                  <a:pt x="f3" y="f107"/>
                </a:lnTo>
                <a:lnTo>
                  <a:pt x="f108" y="f109"/>
                </a:lnTo>
                <a:lnTo>
                  <a:pt x="f110" y="f111"/>
                </a:lnTo>
                <a:lnTo>
                  <a:pt x="f112" y="f113"/>
                </a:lnTo>
                <a:lnTo>
                  <a:pt x="f114" y="f113"/>
                </a:lnTo>
                <a:cubicBezTo>
                  <a:pt x="f115" y="f116"/>
                  <a:pt x="f117" y="f118"/>
                  <a:pt x="f119" y="f120"/>
                </a:cubicBezTo>
                <a:lnTo>
                  <a:pt x="f121" y="f6"/>
                </a:lnTo>
                <a:lnTo>
                  <a:pt x="f2" y="f122"/>
                </a:lnTo>
                <a:lnTo>
                  <a:pt x="f123" y="f124"/>
                </a:lnTo>
                <a:lnTo>
                  <a:pt x="f125" y="f126"/>
                </a:lnTo>
                <a:lnTo>
                  <a:pt x="f127" y="f128"/>
                </a:lnTo>
                <a:cubicBezTo>
                  <a:pt x="f129" y="f130"/>
                  <a:pt x="f131" y="f132"/>
                  <a:pt x="f93" y="f94"/>
                </a:cubicBezTo>
                <a:close/>
                <a:moveTo>
                  <a:pt x="f133" y="f2"/>
                </a:moveTo>
                <a:cubicBezTo>
                  <a:pt x="f134" y="f135"/>
                  <a:pt x="f136" y="f137"/>
                  <a:pt x="f138" y="f139"/>
                </a:cubicBezTo>
                <a:cubicBezTo>
                  <a:pt x="f140" y="f141"/>
                  <a:pt x="f142" y="f143"/>
                  <a:pt x="f144" y="f145"/>
                </a:cubicBezTo>
                <a:cubicBezTo>
                  <a:pt x="f146" y="f147"/>
                  <a:pt x="f148" y="f149"/>
                  <a:pt x="f133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3" name="Round Same Side Corner Rectangle 36">
            <a:extLst>
              <a:ext uri="{FF2B5EF4-FFF2-40B4-BE49-F238E27FC236}">
                <a16:creationId xmlns:a16="http://schemas.microsoft.com/office/drawing/2014/main" id="{6C88700E-AE4B-1ABB-358D-EA61C652A1B3}"/>
              </a:ext>
            </a:extLst>
          </p:cNvPr>
          <p:cNvSpPr/>
          <p:nvPr/>
        </p:nvSpPr>
        <p:spPr>
          <a:xfrm>
            <a:off x="5443427" y="4602814"/>
            <a:ext cx="491581" cy="388647"/>
          </a:xfrm>
          <a:custGeom>
            <a:avLst/>
            <a:gdLst>
              <a:gd name="f0" fmla="val w"/>
              <a:gd name="f1" fmla="val h"/>
              <a:gd name="f2" fmla="val 0"/>
              <a:gd name="f3" fmla="val 3219104"/>
              <a:gd name="f4" fmla="val 2545072"/>
              <a:gd name="f5" fmla="val 2779672"/>
              <a:gd name="f6" fmla="val 457200"/>
              <a:gd name="f7" fmla="val 2975888"/>
              <a:gd name="f8" fmla="val 3110212"/>
              <a:gd name="f9" fmla="val 566092"/>
              <a:gd name="f10" fmla="val 700416"/>
              <a:gd name="f11" fmla="val 2301856"/>
              <a:gd name="f12" fmla="val 2436180"/>
              <a:gd name="f13" fmla="val 243216"/>
              <a:gd name="f14" fmla="val 439432"/>
              <a:gd name="f15" fmla="val 108892"/>
              <a:gd name="f16" fmla="val 1428476"/>
              <a:gd name="f17" fmla="val 174246"/>
              <a:gd name="f18" fmla="val 1372210"/>
              <a:gd name="f19" fmla="val 1326598"/>
              <a:gd name="f20" fmla="val 219858"/>
              <a:gd name="f21" fmla="val 276124"/>
              <a:gd name="f22" fmla="val 1892506"/>
              <a:gd name="f23" fmla="val 1846894"/>
              <a:gd name="f24" fmla="val 1790628"/>
              <a:gd name="f25" fmla="val 1285704"/>
              <a:gd name="f26" fmla="val 1933400"/>
              <a:gd name="f27" fmla="val 2007048"/>
              <a:gd name="f28" fmla="val 2066752"/>
              <a:gd name="f29" fmla="val 59704"/>
              <a:gd name="f30" fmla="val 133352"/>
              <a:gd name="f31" fmla="val 2599672"/>
              <a:gd name="f32" fmla="val 619432"/>
              <a:gd name="f33" fmla="val 1152352"/>
              <a:gd name="f34" fmla="val 1212056"/>
              <a:gd name="f35" fmla="*/ f0 1 3219104"/>
              <a:gd name="f36" fmla="*/ f1 1 2545072"/>
              <a:gd name="f37" fmla="val f2"/>
              <a:gd name="f38" fmla="val f3"/>
              <a:gd name="f39" fmla="val f4"/>
              <a:gd name="f40" fmla="+- f39 0 f37"/>
              <a:gd name="f41" fmla="+- f38 0 f37"/>
              <a:gd name="f42" fmla="*/ f41 1 3219104"/>
              <a:gd name="f43" fmla="*/ f40 1 2545072"/>
              <a:gd name="f44" fmla="*/ f37 1 f42"/>
              <a:gd name="f45" fmla="*/ f38 1 f42"/>
              <a:gd name="f46" fmla="*/ f37 1 f43"/>
              <a:gd name="f47" fmla="*/ f39 1 f43"/>
              <a:gd name="f48" fmla="*/ f44 f35 1"/>
              <a:gd name="f49" fmla="*/ f45 f35 1"/>
              <a:gd name="f50" fmla="*/ f47 f36 1"/>
              <a:gd name="f51" fmla="*/ f46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8" t="f51" r="f49" b="f50"/>
            <a:pathLst>
              <a:path w="3219104" h="2545072">
                <a:moveTo>
                  <a:pt x="f5" y="f6"/>
                </a:moveTo>
                <a:lnTo>
                  <a:pt x="f7" y="f6"/>
                </a:lnTo>
                <a:cubicBezTo>
                  <a:pt x="f8" y="f6"/>
                  <a:pt x="f3" y="f9"/>
                  <a:pt x="f3" y="f10"/>
                </a:cubicBezTo>
                <a:lnTo>
                  <a:pt x="f3" y="f11"/>
                </a:lnTo>
                <a:cubicBezTo>
                  <a:pt x="f3" y="f12"/>
                  <a:pt x="f8" y="f4"/>
                  <a:pt x="f7" y="f4"/>
                </a:cubicBezTo>
                <a:lnTo>
                  <a:pt x="f5" y="f4"/>
                </a:lnTo>
                <a:close/>
                <a:moveTo>
                  <a:pt x="f13" y="f6"/>
                </a:moveTo>
                <a:lnTo>
                  <a:pt x="f14" y="f6"/>
                </a:lnTo>
                <a:lnTo>
                  <a:pt x="f14" y="f4"/>
                </a:lnTo>
                <a:lnTo>
                  <a:pt x="f13" y="f4"/>
                </a:lnTo>
                <a:cubicBezTo>
                  <a:pt x="f15" y="f4"/>
                  <a:pt x="f2" y="f12"/>
                  <a:pt x="f2" y="f11"/>
                </a:cubicBezTo>
                <a:lnTo>
                  <a:pt x="f2" y="f10"/>
                </a:lnTo>
                <a:cubicBezTo>
                  <a:pt x="f2" y="f9"/>
                  <a:pt x="f15" y="f6"/>
                  <a:pt x="f13" y="f6"/>
                </a:cubicBezTo>
                <a:close/>
                <a:moveTo>
                  <a:pt x="f16" y="f17"/>
                </a:moveTo>
                <a:cubicBezTo>
                  <a:pt x="f18" y="f17"/>
                  <a:pt x="f19" y="f20"/>
                  <a:pt x="f19" y="f21"/>
                </a:cubicBezTo>
                <a:lnTo>
                  <a:pt x="f19" y="f6"/>
                </a:lnTo>
                <a:lnTo>
                  <a:pt x="f22" y="f6"/>
                </a:lnTo>
                <a:lnTo>
                  <a:pt x="f22" y="f21"/>
                </a:lnTo>
                <a:cubicBezTo>
                  <a:pt x="f22" y="f20"/>
                  <a:pt x="f23" y="f17"/>
                  <a:pt x="f24" y="f17"/>
                </a:cubicBezTo>
                <a:close/>
                <a:moveTo>
                  <a:pt x="f25" y="f2"/>
                </a:moveTo>
                <a:lnTo>
                  <a:pt x="f26" y="f2"/>
                </a:lnTo>
                <a:cubicBezTo>
                  <a:pt x="f27" y="f2"/>
                  <a:pt x="f28" y="f29"/>
                  <a:pt x="f28" y="f30"/>
                </a:cubicBezTo>
                <a:lnTo>
                  <a:pt x="f28" y="f6"/>
                </a:lnTo>
                <a:lnTo>
                  <a:pt x="f31" y="f6"/>
                </a:lnTo>
                <a:lnTo>
                  <a:pt x="f31" y="f4"/>
                </a:lnTo>
                <a:lnTo>
                  <a:pt x="f32" y="f4"/>
                </a:lnTo>
                <a:lnTo>
                  <a:pt x="f32" y="f6"/>
                </a:lnTo>
                <a:lnTo>
                  <a:pt x="f33" y="f6"/>
                </a:lnTo>
                <a:lnTo>
                  <a:pt x="f33" y="f30"/>
                </a:lnTo>
                <a:cubicBezTo>
                  <a:pt x="f33" y="f29"/>
                  <a:pt x="f34" y="f2"/>
                  <a:pt x="f25" y="f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4" name="Oval 21">
            <a:extLst>
              <a:ext uri="{FF2B5EF4-FFF2-40B4-BE49-F238E27FC236}">
                <a16:creationId xmlns:a16="http://schemas.microsoft.com/office/drawing/2014/main" id="{B202C4FA-8C80-BA5B-5D92-75014CA8960E}"/>
              </a:ext>
            </a:extLst>
          </p:cNvPr>
          <p:cNvSpPr/>
          <p:nvPr/>
        </p:nvSpPr>
        <p:spPr>
          <a:xfrm>
            <a:off x="3047332" y="4583383"/>
            <a:ext cx="404704" cy="408087"/>
          </a:xfrm>
          <a:custGeom>
            <a:avLst/>
            <a:gdLst>
              <a:gd name="f0" fmla="val w"/>
              <a:gd name="f1" fmla="val h"/>
              <a:gd name="f2" fmla="val 0"/>
              <a:gd name="f3" fmla="val 1652142"/>
              <a:gd name="f4" fmla="val 1665940"/>
              <a:gd name="f5" fmla="val 898689"/>
              <a:gd name="f6" fmla="val 548008"/>
              <a:gd name="f7" fmla="val 737950"/>
              <a:gd name="f8" fmla="val 504938"/>
              <a:gd name="f9" fmla="val 572731"/>
              <a:gd name="f10" fmla="val 600328"/>
              <a:gd name="f11" fmla="val 529661"/>
              <a:gd name="f12" fmla="val 761066"/>
              <a:gd name="f13" fmla="val 486591"/>
              <a:gd name="f14" fmla="val 921805"/>
              <a:gd name="f15" fmla="val 581980"/>
              <a:gd name="f16" fmla="val 1087025"/>
              <a:gd name="f17" fmla="val 742719"/>
              <a:gd name="f18" fmla="val 1130094"/>
              <a:gd name="f19" fmla="val 903458"/>
              <a:gd name="f20" fmla="val 1173164"/>
              <a:gd name="f21" fmla="val 1068677"/>
              <a:gd name="f22" fmla="val 1077775"/>
              <a:gd name="f23" fmla="val 1111747"/>
              <a:gd name="f24" fmla="val 917036"/>
              <a:gd name="f25" fmla="val 1154817"/>
              <a:gd name="f26" fmla="val 756297"/>
              <a:gd name="f27" fmla="val 1059428"/>
              <a:gd name="f28" fmla="val 591077"/>
              <a:gd name="f29" fmla="val 952303"/>
              <a:gd name="f30" fmla="val 347916"/>
              <a:gd name="f31" fmla="val 1223549"/>
              <a:gd name="f32" fmla="val 420596"/>
              <a:gd name="f33" fmla="val 1384519"/>
              <a:gd name="f34" fmla="val 699404"/>
              <a:gd name="f35" fmla="val 1311839"/>
              <a:gd name="f36" fmla="val 970650"/>
              <a:gd name="f37" fmla="val 1239159"/>
              <a:gd name="f38" fmla="val 1241896"/>
              <a:gd name="f39" fmla="val 960351"/>
              <a:gd name="f40" fmla="val 1402866"/>
              <a:gd name="f41" fmla="val 689105"/>
              <a:gd name="f42" fmla="val 1330186"/>
              <a:gd name="f43" fmla="val 417859"/>
              <a:gd name="f44" fmla="val 1257506"/>
              <a:gd name="f45" fmla="val 256889"/>
              <a:gd name="f46" fmla="val 978698"/>
              <a:gd name="f47" fmla="val 329569"/>
              <a:gd name="f48" fmla="val 707451"/>
              <a:gd name="f49" fmla="val 402249"/>
              <a:gd name="f50" fmla="val 436205"/>
              <a:gd name="f51" fmla="val 681057"/>
              <a:gd name="f52" fmla="val 275235"/>
              <a:gd name="f53" fmla="val 971799"/>
              <a:gd name="f54" fmla="val 275155"/>
              <a:gd name="f55" fmla="val 660368"/>
              <a:gd name="f56" fmla="val 191707"/>
              <a:gd name="f57" fmla="val 340256"/>
              <a:gd name="f58" fmla="val 376524"/>
              <a:gd name="f59" fmla="val 256808"/>
              <a:gd name="f60" fmla="val 687955"/>
              <a:gd name="f61" fmla="val 173361"/>
              <a:gd name="f62" fmla="val 999387"/>
              <a:gd name="f63" fmla="val 358178"/>
              <a:gd name="f64" fmla="val 1319499"/>
              <a:gd name="f65" fmla="val 669609"/>
              <a:gd name="f66" fmla="val 1402947"/>
              <a:gd name="f67" fmla="val 981040"/>
              <a:gd name="f68" fmla="val 1486395"/>
              <a:gd name="f69" fmla="val 1301152"/>
              <a:gd name="f70" fmla="val 1301577"/>
              <a:gd name="f71" fmla="val 1384600"/>
              <a:gd name="f72" fmla="val 990146"/>
              <a:gd name="f73" fmla="val 1468047"/>
              <a:gd name="f74" fmla="val 678715"/>
              <a:gd name="f75" fmla="val 1283230"/>
              <a:gd name="f76" fmla="val 358603"/>
              <a:gd name="f77" fmla="val 394531"/>
              <a:gd name="f78" fmla="val 1649662"/>
              <a:gd name="f79" fmla="val 403784"/>
              <a:gd name="f80" fmla="val 1647140"/>
              <a:gd name="f81" fmla="val 399895"/>
              <a:gd name="f82" fmla="val 1158157"/>
              <a:gd name="f83" fmla="val 65026"/>
              <a:gd name="f84" fmla="val 1154679"/>
              <a:gd name="f85" fmla="val 271718"/>
              <a:gd name="f86" fmla="val 1148331"/>
              <a:gd name="f87" fmla="val 270017"/>
              <a:gd name="f88" fmla="val 1200055"/>
              <a:gd name="f89" fmla="val 299127"/>
              <a:gd name="f90" fmla="val 1246804"/>
              <a:gd name="f91" fmla="val 334821"/>
              <a:gd name="f92" fmla="val 1286346"/>
              <a:gd name="f93" fmla="val 377149"/>
              <a:gd name="f94" fmla="val 1470353"/>
              <a:gd name="f95" fmla="val 331395"/>
              <a:gd name="f96" fmla="val 1588305"/>
              <a:gd name="f97" fmla="val 553229"/>
              <a:gd name="f98" fmla="val 1457194"/>
              <a:gd name="f99" fmla="val 671432"/>
              <a:gd name="f100" fmla="val 1473630"/>
              <a:gd name="f101" fmla="val 731297"/>
              <a:gd name="f102" fmla="val 1481376"/>
              <a:gd name="f103" fmla="val 793983"/>
              <a:gd name="f104" fmla="val 1478595"/>
              <a:gd name="f105" fmla="val 857704"/>
              <a:gd name="f106" fmla="val 1642362"/>
              <a:gd name="f107" fmla="val 948616"/>
              <a:gd name="f108" fmla="val 1577335"/>
              <a:gd name="f109" fmla="val 1191298"/>
              <a:gd name="f110" fmla="val 1378614"/>
              <a:gd name="f111" fmla="val 1187955"/>
              <a:gd name="f112" fmla="val 1353489"/>
              <a:gd name="f113" fmla="val 1229936"/>
              <a:gd name="f114" fmla="val 1323048"/>
              <a:gd name="f115" fmla="val 1267799"/>
              <a:gd name="f116" fmla="val 1288939"/>
              <a:gd name="f117" fmla="val 1301599"/>
              <a:gd name="f118" fmla="val 1354201"/>
              <a:gd name="f119" fmla="val 1471932"/>
              <a:gd name="f120" fmla="val 1148396"/>
              <a:gd name="f121" fmla="val 1616039"/>
              <a:gd name="f122" fmla="val 992294"/>
              <a:gd name="f123" fmla="val 1480516"/>
              <a:gd name="f124" fmla="val 1011291"/>
              <a:gd name="f125" fmla="val 1467215"/>
              <a:gd name="f126" fmla="val 951500"/>
              <a:gd name="f127" fmla="val 1486565"/>
              <a:gd name="f128" fmla="val 888271"/>
              <a:gd name="f129" fmla="val 1495869"/>
              <a:gd name="f130" fmla="val 823805"/>
              <a:gd name="f131" fmla="val 1495510"/>
              <a:gd name="f132" fmla="val 729193"/>
              <a:gd name="f133" fmla="val 486511"/>
              <a:gd name="f134" fmla="val 1600914"/>
              <a:gd name="f135" fmla="val 489790"/>
              <a:gd name="f136" fmla="val 1406012"/>
              <a:gd name="f137" fmla="val 438364"/>
              <a:gd name="f138" fmla="val 1376702"/>
              <a:gd name="f139" fmla="val 391917"/>
              <a:gd name="f140" fmla="val 1340859"/>
              <a:gd name="f141" fmla="val 352658"/>
              <a:gd name="f142" fmla="val 1298452"/>
              <a:gd name="f143" fmla="val 355803"/>
              <a:gd name="f144" fmla="val 1305197"/>
              <a:gd name="f145" fmla="val 152856"/>
              <a:gd name="f146" fmla="val 1344512"/>
              <a:gd name="f147" fmla="val 46675"/>
              <a:gd name="f148" fmla="val 1116809"/>
              <a:gd name="f149" fmla="val 183929"/>
              <a:gd name="f150" fmla="val 1005520"/>
              <a:gd name="f151" fmla="val 169279"/>
              <a:gd name="f152" fmla="val 951824"/>
              <a:gd name="f153" fmla="val 161626"/>
              <a:gd name="f154" fmla="val 895865"/>
              <a:gd name="f155" fmla="val 161615"/>
              <a:gd name="f156" fmla="val 838915"/>
              <a:gd name="f157" fmla="val 749197"/>
              <a:gd name="f158" fmla="val 506515"/>
              <a:gd name="f159" fmla="val 250227"/>
              <a:gd name="f160" fmla="val 509630"/>
              <a:gd name="f161" fmla="val 275353"/>
              <a:gd name="f162" fmla="val 465291"/>
              <a:gd name="f163" fmla="val 305693"/>
              <a:gd name="f164" fmla="val 424864"/>
              <a:gd name="f165" fmla="val 340015"/>
              <a:gd name="f166" fmla="val 388679"/>
              <a:gd name="f167" fmla="val 277984"/>
              <a:gd name="f168" fmla="val 197357"/>
              <a:gd name="f169" fmla="val 491050"/>
              <a:gd name="f170" fmla="val 64219"/>
              <a:gd name="f171" fmla="val 639843"/>
              <a:gd name="f172" fmla="val 207726"/>
              <a:gd name="f173" fmla="val 638348"/>
              <a:gd name="f174" fmla="val 208660"/>
              <a:gd name="f175" fmla="val 696840"/>
              <a:gd name="f176" fmla="val 190256"/>
              <a:gd name="f177" fmla="val 758594"/>
              <a:gd name="f178" fmla="val 181748"/>
              <a:gd name="f179" fmla="val 821488"/>
              <a:gd name="f180" fmla="val 182440"/>
              <a:gd name="f181" fmla="val 815140"/>
              <a:gd name="f182" fmla="val 180739"/>
              <a:gd name="f183" fmla="val 915476"/>
              <a:gd name="f184" fmla="*/ f0 1 1652142"/>
              <a:gd name="f185" fmla="*/ f1 1 1665940"/>
              <a:gd name="f186" fmla="val f2"/>
              <a:gd name="f187" fmla="val f3"/>
              <a:gd name="f188" fmla="val f4"/>
              <a:gd name="f189" fmla="+- f188 0 f186"/>
              <a:gd name="f190" fmla="+- f187 0 f186"/>
              <a:gd name="f191" fmla="*/ f190 1 1652142"/>
              <a:gd name="f192" fmla="*/ f189 1 1665940"/>
              <a:gd name="f193" fmla="*/ f186 1 f191"/>
              <a:gd name="f194" fmla="*/ f187 1 f191"/>
              <a:gd name="f195" fmla="*/ f186 1 f192"/>
              <a:gd name="f196" fmla="*/ f188 1 f192"/>
              <a:gd name="f197" fmla="*/ f193 f184 1"/>
              <a:gd name="f198" fmla="*/ f194 f184 1"/>
              <a:gd name="f199" fmla="*/ f196 f185 1"/>
              <a:gd name="f200" fmla="*/ f195 f18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97" t="f200" r="f198" b="f199"/>
            <a:pathLst>
              <a:path w="1652142" h="1665940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3" y="f14"/>
                  <a:pt x="f15" y="f16"/>
                  <a:pt x="f17" y="f18"/>
                </a:cubicBezTo>
                <a:cubicBezTo>
                  <a:pt x="f19" y="f20"/>
                  <a:pt x="f21" y="f22"/>
                  <a:pt x="f23" y="f24"/>
                </a:cubicBezTo>
                <a:cubicBezTo>
                  <a:pt x="f25" y="f26"/>
                  <a:pt x="f27" y="f28"/>
                  <a:pt x="f5" y="f6"/>
                </a:cubicBezTo>
                <a:close/>
                <a:moveTo>
                  <a:pt x="f29" y="f30"/>
                </a:moveTo>
                <a:cubicBezTo>
                  <a:pt x="f31" y="f32"/>
                  <a:pt x="f33" y="f34"/>
                  <a:pt x="f35" y="f36"/>
                </a:cubicBezTo>
                <a:cubicBezTo>
                  <a:pt x="f37" y="f38"/>
                  <a:pt x="f39" y="f40"/>
                  <a:pt x="f41" y="f42"/>
                </a:cubicBezTo>
                <a:cubicBezTo>
                  <a:pt x="f43" y="f44"/>
                  <a:pt x="f45" y="f46"/>
                  <a:pt x="f47" y="f48"/>
                </a:cubicBezTo>
                <a:cubicBezTo>
                  <a:pt x="f49" y="f50"/>
                  <a:pt x="f51" y="f52"/>
                  <a:pt x="f29" y="f30"/>
                </a:cubicBezTo>
                <a:close/>
                <a:moveTo>
                  <a:pt x="f53" y="f54"/>
                </a:moveTo>
                <a:cubicBezTo>
                  <a:pt x="f55" y="f56"/>
                  <a:pt x="f57" y="f58"/>
                  <a:pt x="f59" y="f60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53" y="f54"/>
                </a:cubicBezTo>
                <a:close/>
                <a:moveTo>
                  <a:pt x="f3" y="f77"/>
                </a:moveTo>
                <a:lnTo>
                  <a:pt x="f78" y="f79"/>
                </a:lnTo>
                <a:lnTo>
                  <a:pt x="f80" y="f81"/>
                </a:lnTo>
                <a:close/>
                <a:moveTo>
                  <a:pt x="f82" y="f83"/>
                </a:moveTo>
                <a:lnTo>
                  <a:pt x="f84" y="f85"/>
                </a:lnTo>
                <a:lnTo>
                  <a:pt x="f86" y="f87"/>
                </a:lnTo>
                <a:cubicBezTo>
                  <a:pt x="f88" y="f89"/>
                  <a:pt x="f90" y="f91"/>
                  <a:pt x="f92" y="f93"/>
                </a:cubicBezTo>
                <a:lnTo>
                  <a:pt x="f94" y="f95"/>
                </a:lnTo>
                <a:lnTo>
                  <a:pt x="f96" y="f97"/>
                </a:lnTo>
                <a:lnTo>
                  <a:pt x="f98" y="f99"/>
                </a:lnTo>
                <a:cubicBezTo>
                  <a:pt x="f100" y="f101"/>
                  <a:pt x="f102" y="f103"/>
                  <a:pt x="f104" y="f105"/>
                </a:cubicBezTo>
                <a:lnTo>
                  <a:pt x="f106" y="f107"/>
                </a:lnTo>
                <a:lnTo>
                  <a:pt x="f108" y="f109"/>
                </a:lnTo>
                <a:lnTo>
                  <a:pt x="f110" y="f111"/>
                </a:lnTo>
                <a:cubicBezTo>
                  <a:pt x="f112" y="f113"/>
                  <a:pt x="f114" y="f115"/>
                  <a:pt x="f116" y="f117"/>
                </a:cubicBezTo>
                <a:lnTo>
                  <a:pt x="f118" y="f119"/>
                </a:lnTo>
                <a:lnTo>
                  <a:pt x="f120" y="f121"/>
                </a:lnTo>
                <a:lnTo>
                  <a:pt x="f122" y="f123"/>
                </a:lnTo>
                <a:lnTo>
                  <a:pt x="f124" y="f125"/>
                </a:lnTo>
                <a:cubicBezTo>
                  <a:pt x="f126" y="f127"/>
                  <a:pt x="f128" y="f129"/>
                  <a:pt x="f130" y="f131"/>
                </a:cubicBezTo>
                <a:lnTo>
                  <a:pt x="f132" y="f4"/>
                </a:lnTo>
                <a:lnTo>
                  <a:pt x="f133" y="f134"/>
                </a:lnTo>
                <a:lnTo>
                  <a:pt x="f135" y="f136"/>
                </a:lnTo>
                <a:cubicBezTo>
                  <a:pt x="f137" y="f138"/>
                  <a:pt x="f139" y="f140"/>
                  <a:pt x="f141" y="f142"/>
                </a:cubicBezTo>
                <a:lnTo>
                  <a:pt x="f143" y="f144"/>
                </a:lnTo>
                <a:lnTo>
                  <a:pt x="f145" y="f146"/>
                </a:lnTo>
                <a:lnTo>
                  <a:pt x="f147" y="f148"/>
                </a:lnTo>
                <a:lnTo>
                  <a:pt x="f149" y="f150"/>
                </a:lnTo>
                <a:cubicBezTo>
                  <a:pt x="f151" y="f152"/>
                  <a:pt x="f153" y="f154"/>
                  <a:pt x="f155" y="f156"/>
                </a:cubicBezTo>
                <a:lnTo>
                  <a:pt x="f2" y="f157"/>
                </a:lnTo>
                <a:lnTo>
                  <a:pt x="f83" y="f158"/>
                </a:lnTo>
                <a:lnTo>
                  <a:pt x="f159" y="f160"/>
                </a:lnTo>
                <a:cubicBezTo>
                  <a:pt x="f161" y="f162"/>
                  <a:pt x="f163" y="f164"/>
                  <a:pt x="f165" y="f166"/>
                </a:cubicBezTo>
                <a:lnTo>
                  <a:pt x="f167" y="f168"/>
                </a:lnTo>
                <a:lnTo>
                  <a:pt x="f169" y="f170"/>
                </a:lnTo>
                <a:lnTo>
                  <a:pt x="f171" y="f172"/>
                </a:lnTo>
                <a:lnTo>
                  <a:pt x="f173" y="f174"/>
                </a:lnTo>
                <a:cubicBezTo>
                  <a:pt x="f175" y="f176"/>
                  <a:pt x="f177" y="f178"/>
                  <a:pt x="f179" y="f180"/>
                </a:cubicBezTo>
                <a:lnTo>
                  <a:pt x="f181" y="f182"/>
                </a:lnTo>
                <a:lnTo>
                  <a:pt x="f183" y="f2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sp>
        <p:nvSpPr>
          <p:cNvPr id="75" name="Oval 32">
            <a:extLst>
              <a:ext uri="{FF2B5EF4-FFF2-40B4-BE49-F238E27FC236}">
                <a16:creationId xmlns:a16="http://schemas.microsoft.com/office/drawing/2014/main" id="{B277AF03-6874-B3CD-59FE-040D553D564B}"/>
              </a:ext>
            </a:extLst>
          </p:cNvPr>
          <p:cNvSpPr/>
          <p:nvPr/>
        </p:nvSpPr>
        <p:spPr>
          <a:xfrm>
            <a:off x="6137035" y="3698445"/>
            <a:ext cx="385355" cy="463591"/>
          </a:xfrm>
          <a:custGeom>
            <a:avLst/>
            <a:gdLst>
              <a:gd name="f0" fmla="val w"/>
              <a:gd name="f1" fmla="val h"/>
              <a:gd name="f2" fmla="val 0"/>
              <a:gd name="f3" fmla="val 2671236"/>
              <a:gd name="f4" fmla="val 3213546"/>
              <a:gd name="f5" fmla="val 1336943"/>
              <a:gd name="f6" fmla="val 151152"/>
              <a:gd name="f7" fmla="val 1223677"/>
              <a:gd name="f8" fmla="val 1131857"/>
              <a:gd name="f9" fmla="val 242973"/>
              <a:gd name="f10" fmla="val 356239"/>
              <a:gd name="f11" fmla="val 469506"/>
              <a:gd name="f12" fmla="val 561326"/>
              <a:gd name="f13" fmla="val 1450210"/>
              <a:gd name="f14" fmla="val 1542030"/>
              <a:gd name="f15" fmla="val 1533689"/>
              <a:gd name="f16" fmla="val 1693182"/>
              <a:gd name="f17" fmla="val 159493"/>
              <a:gd name="f18" fmla="val 499348"/>
              <a:gd name="f19" fmla="val 1608797"/>
              <a:gd name="f20" fmla="val 622748"/>
              <a:gd name="f21" fmla="val 1486649"/>
              <a:gd name="f22" fmla="val 678491"/>
              <a:gd name="f23" fmla="val 1504985"/>
              <a:gd name="f24" fmla="val 861628"/>
              <a:gd name="f25" fmla="val 2050955"/>
              <a:gd name="f26" fmla="val 2073924"/>
              <a:gd name="f27" fmla="val 808095"/>
              <a:gd name="f28" fmla="val 2127168"/>
              <a:gd name="f29" fmla="val 770742"/>
              <a:gd name="f30" fmla="val 2189136"/>
              <a:gd name="f31" fmla="val 2272476"/>
              <a:gd name="f32" fmla="val 2340037"/>
              <a:gd name="f33" fmla="val 838303"/>
              <a:gd name="f34" fmla="val 921643"/>
              <a:gd name="f35" fmla="val 1004983"/>
              <a:gd name="f36" fmla="val 1072544"/>
              <a:gd name="f37" fmla="val 1035191"/>
              <a:gd name="f38" fmla="val 981658"/>
              <a:gd name="f39" fmla="val 1517002"/>
              <a:gd name="f40" fmla="val 1678124"/>
              <a:gd name="f41" fmla="val 2590970"/>
              <a:gd name="f42" fmla="val 2063444"/>
              <a:gd name="f43" fmla="val 2451708"/>
              <a:gd name="f44" fmla="val 2360829"/>
              <a:gd name="f45" fmla="val 2287813"/>
              <a:gd name="f46" fmla="val 2381761"/>
              <a:gd name="f47" fmla="val 1860600"/>
              <a:gd name="f48" fmla="val 2329006"/>
              <a:gd name="f49" fmla="val 1862811"/>
              <a:gd name="f50" fmla="val 2276981"/>
              <a:gd name="f51" fmla="val 1871755"/>
              <a:gd name="f52" fmla="val 2228094"/>
              <a:gd name="f53" fmla="val 1886075"/>
              <a:gd name="f54" fmla="val 2324645"/>
              <a:gd name="f55" fmla="val 1771974"/>
              <a:gd name="f56" fmla="val 2415523"/>
              <a:gd name="f57" fmla="val 1665436"/>
              <a:gd name="f58" fmla="val 2449665"/>
              <a:gd name="f59" fmla="val 1504055"/>
              <a:gd name="f60" fmla="val 2485699"/>
              <a:gd name="f61" fmla="val 1663545"/>
              <a:gd name="f62" fmla="val 2574685"/>
              <a:gd name="f63" fmla="val 1764408"/>
              <a:gd name="f64" fmla="val 2622475"/>
              <a:gd name="f65" fmla="val 1872164"/>
              <a:gd name="f66" fmla="val 2568855"/>
              <a:gd name="f67" fmla="val 1862858"/>
              <a:gd name="f68" fmla="val 2513341"/>
              <a:gd name="f69" fmla="val 1860541"/>
              <a:gd name="f70" fmla="val 2486075"/>
              <a:gd name="f71" fmla="val 2436981"/>
              <a:gd name="f72" fmla="val 2151724"/>
              <a:gd name="f73" fmla="val 2992040"/>
              <a:gd name="f74" fmla="val 1522375"/>
              <a:gd name="f75" fmla="val 3040581"/>
              <a:gd name="f76" fmla="val 1427529"/>
              <a:gd name="f77" fmla="val 3119259"/>
              <a:gd name="f78" fmla="val 1392747"/>
              <a:gd name="f79" fmla="val 3155891"/>
              <a:gd name="f80" fmla="val 1284048"/>
              <a:gd name="f81" fmla="val 3153728"/>
              <a:gd name="f82" fmla="val 1252174"/>
              <a:gd name="f83" fmla="val 3120936"/>
              <a:gd name="f84" fmla="val 1157234"/>
              <a:gd name="f85" fmla="val 3046101"/>
              <a:gd name="f86" fmla="val 592479"/>
              <a:gd name="f87" fmla="val 2980043"/>
              <a:gd name="f88" fmla="val 187829"/>
              <a:gd name="f89" fmla="val 2438320"/>
              <a:gd name="f90" fmla="val 160409"/>
              <a:gd name="f91" fmla="val 1860193"/>
              <a:gd name="f92" fmla="val 105366"/>
              <a:gd name="f93" fmla="val 1862056"/>
              <a:gd name="f94" fmla="val 50978"/>
              <a:gd name="f95" fmla="val 1871143"/>
              <a:gd name="f96" fmla="val 96552"/>
              <a:gd name="f97" fmla="val 187429"/>
              <a:gd name="f98" fmla="val 221571"/>
              <a:gd name="f99" fmla="val 257605"/>
              <a:gd name="f100" fmla="val 346591"/>
              <a:gd name="f101" fmla="val 443143"/>
              <a:gd name="f102" fmla="val 396276"/>
              <a:gd name="f103" fmla="val 1872705"/>
              <a:gd name="f104" fmla="val 344922"/>
              <a:gd name="f105" fmla="val 1863589"/>
              <a:gd name="f106" fmla="val 291687"/>
              <a:gd name="f107" fmla="val 1860996"/>
              <a:gd name="f108" fmla="val 313360"/>
              <a:gd name="f109" fmla="val 2289054"/>
              <a:gd name="f110" fmla="val 617325"/>
              <a:gd name="f111" fmla="val 2454996"/>
              <a:gd name="f112" fmla="val 1001768"/>
              <a:gd name="f113" fmla="val 2593980"/>
              <a:gd name="f114" fmla="val 1157883"/>
              <a:gd name="f115" fmla="val 666108"/>
              <a:gd name="f116" fmla="val 643139"/>
              <a:gd name="f117" fmla="val 589896"/>
              <a:gd name="f118" fmla="val 1072543"/>
              <a:gd name="f119" fmla="val 527928"/>
              <a:gd name="f120" fmla="val 444588"/>
              <a:gd name="f121" fmla="val 377027"/>
              <a:gd name="f122" fmla="val 1004982"/>
              <a:gd name="f123" fmla="val 921642"/>
              <a:gd name="f124" fmla="val 838302"/>
              <a:gd name="f125" fmla="val 770741"/>
              <a:gd name="f126" fmla="val 643141"/>
              <a:gd name="f127" fmla="val 666110"/>
              <a:gd name="f128" fmla="val 1169505"/>
              <a:gd name="f129" fmla="val 1187237"/>
              <a:gd name="f130" fmla="val 1065090"/>
              <a:gd name="f131" fmla="val 980704"/>
              <a:gd name="f132" fmla="val 1140198"/>
              <a:gd name="f133" fmla="*/ f0 1 2671236"/>
              <a:gd name="f134" fmla="*/ f1 1 3213546"/>
              <a:gd name="f135" fmla="val f2"/>
              <a:gd name="f136" fmla="val f3"/>
              <a:gd name="f137" fmla="val f4"/>
              <a:gd name="f138" fmla="+- f137 0 f135"/>
              <a:gd name="f139" fmla="+- f136 0 f135"/>
              <a:gd name="f140" fmla="*/ f139 1 2671236"/>
              <a:gd name="f141" fmla="*/ f138 1 3213546"/>
              <a:gd name="f142" fmla="*/ f135 1 f140"/>
              <a:gd name="f143" fmla="*/ f136 1 f140"/>
              <a:gd name="f144" fmla="*/ f135 1 f141"/>
              <a:gd name="f145" fmla="*/ f137 1 f141"/>
              <a:gd name="f146" fmla="*/ f142 f133 1"/>
              <a:gd name="f147" fmla="*/ f143 f133 1"/>
              <a:gd name="f148" fmla="*/ f145 f134 1"/>
              <a:gd name="f149" fmla="*/ f144 f13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6" t="f149" r="f147" b="f148"/>
            <a:pathLst>
              <a:path w="2671236" h="3213546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cubicBezTo>
                  <a:pt x="f8" y="f11"/>
                  <a:pt x="f7" y="f12"/>
                  <a:pt x="f5" y="f12"/>
                </a:cubicBezTo>
                <a:cubicBezTo>
                  <a:pt x="f13" y="f12"/>
                  <a:pt x="f14" y="f11"/>
                  <a:pt x="f14" y="f10"/>
                </a:cubicBezTo>
                <a:cubicBezTo>
                  <a:pt x="f14" y="f9"/>
                  <a:pt x="f13" y="f6"/>
                  <a:pt x="f5" y="f6"/>
                </a:cubicBezTo>
                <a:close/>
                <a:moveTo>
                  <a:pt x="f5" y="f2"/>
                </a:moveTo>
                <a:cubicBezTo>
                  <a:pt x="f15" y="f2"/>
                  <a:pt x="f16" y="f17"/>
                  <a:pt x="f16" y="f10"/>
                </a:cubicBezTo>
                <a:cubicBezTo>
                  <a:pt x="f16" y="f18"/>
                  <a:pt x="f19" y="f20"/>
                  <a:pt x="f21" y="f22"/>
                </a:cubicBezTo>
                <a:lnTo>
                  <a:pt x="f23" y="f24"/>
                </a:lnTo>
                <a:lnTo>
                  <a:pt x="f25" y="f24"/>
                </a:lnTo>
                <a:cubicBezTo>
                  <a:pt x="f26" y="f27"/>
                  <a:pt x="f28" y="f29"/>
                  <a:pt x="f30" y="f29"/>
                </a:cubicBezTo>
                <a:cubicBezTo>
                  <a:pt x="f31" y="f29"/>
                  <a:pt x="f32" y="f33"/>
                  <a:pt x="f32" y="f34"/>
                </a:cubicBezTo>
                <a:cubicBezTo>
                  <a:pt x="f32" y="f35"/>
                  <a:pt x="f31" y="f36"/>
                  <a:pt x="f30" y="f36"/>
                </a:cubicBezTo>
                <a:cubicBezTo>
                  <a:pt x="f28" y="f36"/>
                  <a:pt x="f26" y="f37"/>
                  <a:pt x="f25" y="f38"/>
                </a:cubicBezTo>
                <a:lnTo>
                  <a:pt x="f39" y="f38"/>
                </a:lnTo>
                <a:lnTo>
                  <a:pt x="f40" y="f41"/>
                </a:ln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3" y="f53"/>
                </a:cubicBez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74" y="f75"/>
                </a:cubicBezTo>
                <a:cubicBezTo>
                  <a:pt x="f76" y="f77"/>
                  <a:pt x="f78" y="f79"/>
                  <a:pt x="f5" y="f4"/>
                </a:cubicBezTo>
                <a:cubicBezTo>
                  <a:pt x="f80" y="f81"/>
                  <a:pt x="f82" y="f83"/>
                  <a:pt x="f84" y="f85"/>
                </a:cubicBezTo>
                <a:cubicBezTo>
                  <a:pt x="f86" y="f87"/>
                  <a:pt x="f88" y="f89"/>
                  <a:pt x="f90" y="f91"/>
                </a:cubicBezTo>
                <a:cubicBezTo>
                  <a:pt x="f92" y="f93"/>
                  <a:pt x="f94" y="f95"/>
                  <a:pt x="f2" y="f53"/>
                </a:cubicBezTo>
                <a:cubicBezTo>
                  <a:pt x="f96" y="f55"/>
                  <a:pt x="f97" y="f57"/>
                  <a:pt x="f98" y="f59"/>
                </a:cubicBezTo>
                <a:cubicBezTo>
                  <a:pt x="f99" y="f61"/>
                  <a:pt x="f100" y="f63"/>
                  <a:pt x="f101" y="f53"/>
                </a:cubicBezTo>
                <a:cubicBezTo>
                  <a:pt x="f102" y="f103"/>
                  <a:pt x="f104" y="f105"/>
                  <a:pt x="f106" y="f107"/>
                </a:cubicBezTo>
                <a:cubicBezTo>
                  <a:pt x="f108" y="f109"/>
                  <a:pt x="f110" y="f111"/>
                  <a:pt x="f112" y="f113"/>
                </a:cubicBezTo>
                <a:lnTo>
                  <a:pt x="f114" y="f38"/>
                </a:lnTo>
                <a:lnTo>
                  <a:pt x="f115" y="f38"/>
                </a:lnTo>
                <a:cubicBezTo>
                  <a:pt x="f116" y="f37"/>
                  <a:pt x="f117" y="f118"/>
                  <a:pt x="f119" y="f118"/>
                </a:cubicBezTo>
                <a:cubicBezTo>
                  <a:pt x="f120" y="f118"/>
                  <a:pt x="f121" y="f122"/>
                  <a:pt x="f121" y="f123"/>
                </a:cubicBezTo>
                <a:cubicBezTo>
                  <a:pt x="f121" y="f124"/>
                  <a:pt x="f120" y="f125"/>
                  <a:pt x="f119" y="f125"/>
                </a:cubicBezTo>
                <a:cubicBezTo>
                  <a:pt x="f117" y="f125"/>
                  <a:pt x="f126" y="f27"/>
                  <a:pt x="f127" y="f24"/>
                </a:cubicBezTo>
                <a:lnTo>
                  <a:pt x="f128" y="f24"/>
                </a:lnTo>
                <a:lnTo>
                  <a:pt x="f129" y="f22"/>
                </a:lnTo>
                <a:cubicBezTo>
                  <a:pt x="f130" y="f20"/>
                  <a:pt x="f131" y="f18"/>
                  <a:pt x="f131" y="f10"/>
                </a:cubicBezTo>
                <a:cubicBezTo>
                  <a:pt x="f131" y="f17"/>
                  <a:pt x="f132" y="f2"/>
                  <a:pt x="f5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>
              <a:solidFill>
                <a:srgbClr val="002060"/>
              </a:solidFill>
              <a:ea typeface="맑은 고딕" pitchFamily="34"/>
              <a:cs typeface="B Nazanin" panose="00000700000000000000" pitchFamily="2" charset="-78"/>
            </a:endParaRPr>
          </a:p>
        </p:txBody>
      </p:sp>
      <p:grpSp>
        <p:nvGrpSpPr>
          <p:cNvPr id="76" name="Google Shape;6783;p88">
            <a:extLst>
              <a:ext uri="{FF2B5EF4-FFF2-40B4-BE49-F238E27FC236}">
                <a16:creationId xmlns:a16="http://schemas.microsoft.com/office/drawing/2014/main" id="{4A1990BD-A535-71B1-72F0-ACF1718D7A27}"/>
              </a:ext>
            </a:extLst>
          </p:cNvPr>
          <p:cNvGrpSpPr/>
          <p:nvPr/>
        </p:nvGrpSpPr>
        <p:grpSpPr>
          <a:xfrm>
            <a:off x="6834054" y="1195594"/>
            <a:ext cx="425141" cy="424848"/>
            <a:chOff x="8211055" y="926488"/>
            <a:chExt cx="425141" cy="424848"/>
          </a:xfrm>
          <a:solidFill>
            <a:schemeClr val="bg2"/>
          </a:solidFill>
        </p:grpSpPr>
        <p:sp>
          <p:nvSpPr>
            <p:cNvPr id="77" name="Google Shape;6784;p88">
              <a:extLst>
                <a:ext uri="{FF2B5EF4-FFF2-40B4-BE49-F238E27FC236}">
                  <a16:creationId xmlns:a16="http://schemas.microsoft.com/office/drawing/2014/main" id="{3EC4DCE6-69D8-E02A-A7C7-A4ECD19D7821}"/>
                </a:ext>
              </a:extLst>
            </p:cNvPr>
            <p:cNvSpPr/>
            <p:nvPr/>
          </p:nvSpPr>
          <p:spPr>
            <a:xfrm>
              <a:off x="8461976" y="926488"/>
              <a:ext cx="150144" cy="22433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6168"/>
                <a:gd name="f5" fmla="val 2426"/>
                <a:gd name="f6" fmla="val 1"/>
                <a:gd name="f7" fmla="val 2286"/>
                <a:gd name="f8" fmla="val 2136"/>
                <a:gd name="f9" fmla="val 77"/>
                <a:gd name="f10" fmla="val 2112"/>
                <a:gd name="f11" fmla="val 244"/>
                <a:gd name="f12" fmla="val 64"/>
                <a:gd name="f13" fmla="val 5064"/>
                <a:gd name="f14" fmla="val 5222"/>
                <a:gd name="f15" fmla="val 5474"/>
                <a:gd name="f16" fmla="val 253"/>
                <a:gd name="f17" fmla="val 5506"/>
                <a:gd name="f18" fmla="val 295"/>
                <a:gd name="f19" fmla="val 5531"/>
                <a:gd name="f20" fmla="val 342"/>
                <a:gd name="f21" fmla="val 5543"/>
                <a:gd name="f22" fmla="val 389"/>
                <a:gd name="f23" fmla="val 517"/>
                <a:gd name="f24" fmla="val 648"/>
                <a:gd name="f25" fmla="val 5455"/>
                <a:gd name="f26" fmla="val 694"/>
                <a:gd name="f27" fmla="val 5317"/>
                <a:gd name="f28" fmla="val 1261"/>
                <a:gd name="f29" fmla="val 4025"/>
                <a:gd name="f30" fmla="val 1419"/>
                <a:gd name="f31" fmla="val 4088"/>
                <a:gd name="f32" fmla="val 1576"/>
                <a:gd name="f33" fmla="val 4119"/>
                <a:gd name="f34" fmla="val 1765"/>
                <a:gd name="f35" fmla="val 1891"/>
                <a:gd name="f36" fmla="val 1986"/>
                <a:gd name="f37" fmla="val 4056"/>
                <a:gd name="f38" fmla="val 4844"/>
                <a:gd name="f39" fmla="val 1450"/>
                <a:gd name="f40" fmla="val 4970"/>
                <a:gd name="f41" fmla="val 946"/>
                <a:gd name="f42" fmla="val 789"/>
                <a:gd name="f43" fmla="val 6167"/>
                <a:gd name="f44" fmla="val 4002"/>
                <a:gd name="f45" fmla="val 3466"/>
                <a:gd name="f46" fmla="val 5001"/>
                <a:gd name="f47" fmla="val 2773"/>
                <a:gd name="f48" fmla="val 3143"/>
                <a:gd name="f49" fmla="val 2670"/>
                <a:gd name="f50" fmla="val 2458"/>
                <a:gd name="f51" fmla="val 2324"/>
                <a:gd name="f52" fmla="val 2080"/>
                <a:gd name="f53" fmla="val 2166"/>
                <a:gd name="f54" fmla="val 496"/>
                <a:gd name="f55" fmla="val 307"/>
                <a:gd name="f56" fmla="val 2710"/>
                <a:gd name="f57" fmla="val 118"/>
                <a:gd name="f58" fmla="val 2553"/>
                <a:gd name="f59" fmla="val 24"/>
                <a:gd name="f60" fmla="val 2515"/>
                <a:gd name="f61" fmla="val 8"/>
                <a:gd name="f62" fmla="val 2471"/>
                <a:gd name="f63" fmla="*/ f0 1 4128"/>
                <a:gd name="f64" fmla="*/ f1 1 6168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4128"/>
                <a:gd name="f71" fmla="*/ f68 1 6168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4128" h="616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12" y="f15"/>
                    <a:pt x="f16" y="f17"/>
                  </a:cubicBez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25"/>
                    <a:pt x="f26" y="f27"/>
                  </a:cubicBezTo>
                  <a:lnTo>
                    <a:pt x="f28" y="f29"/>
                  </a:ln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1"/>
                    <a:pt x="f10" y="f37"/>
                  </a:cubicBezTo>
                  <a:lnTo>
                    <a:pt x="f10" y="f38"/>
                  </a:lnTo>
                  <a:cubicBezTo>
                    <a:pt x="f39" y="f40"/>
                    <a:pt x="f41" y="f17"/>
                    <a:pt x="f42" y="f43"/>
                  </a:cubicBezTo>
                  <a:lnTo>
                    <a:pt x="f3" y="f43"/>
                  </a:lnTo>
                  <a:cubicBezTo>
                    <a:pt x="f44" y="f17"/>
                    <a:pt x="f45" y="f46"/>
                    <a:pt x="f47" y="f38"/>
                  </a:cubicBezTo>
                  <a:lnTo>
                    <a:pt x="f47" y="f48"/>
                  </a:lnTo>
                  <a:cubicBezTo>
                    <a:pt x="f47" y="f49"/>
                    <a:pt x="f50" y="f51"/>
                    <a:pt x="f52" y="f53"/>
                  </a:cubicBezTo>
                  <a:lnTo>
                    <a:pt x="f47" y="f54"/>
                  </a:lnTo>
                  <a:cubicBezTo>
                    <a:pt x="f47" y="f55"/>
                    <a:pt x="f56" y="f57"/>
                    <a:pt x="f58" y="f59"/>
                  </a:cubicBezTo>
                  <a:cubicBezTo>
                    <a:pt x="f60" y="f61"/>
                    <a:pt x="f6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8" name="Google Shape;6785;p88">
              <a:extLst>
                <a:ext uri="{FF2B5EF4-FFF2-40B4-BE49-F238E27FC236}">
                  <a16:creationId xmlns:a16="http://schemas.microsoft.com/office/drawing/2014/main" id="{7AB86570-D2AD-AEB1-04E3-673741164494}"/>
                </a:ext>
              </a:extLst>
            </p:cNvPr>
            <p:cNvSpPr/>
            <p:nvPr/>
          </p:nvSpPr>
          <p:spPr>
            <a:xfrm>
              <a:off x="8211055" y="1078589"/>
              <a:ext cx="225756" cy="2727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07"/>
                <a:gd name="f4" fmla="val 7499"/>
                <a:gd name="f5" fmla="val 693"/>
                <a:gd name="f6" fmla="val 315"/>
                <a:gd name="f7" fmla="val 662"/>
                <a:gd name="f8" fmla="val 6490"/>
                <a:gd name="f9" fmla="val 32"/>
                <a:gd name="f10" fmla="val 7026"/>
                <a:gd name="f11" fmla="val 504"/>
                <a:gd name="f12" fmla="val 7498"/>
                <a:gd name="f13" fmla="val 1103"/>
                <a:gd name="f14" fmla="val 5797"/>
                <a:gd name="f15" fmla="val 5608"/>
                <a:gd name="f16" fmla="val 6049"/>
                <a:gd name="f17" fmla="val 5451"/>
                <a:gd name="f18" fmla="val 5860"/>
                <a:gd name="f19" fmla="val 1765"/>
                <a:gd name="f20" fmla="val 1576"/>
                <a:gd name="f21" fmla="val 1418"/>
                <a:gd name="f22" fmla="val 5293"/>
                <a:gd name="f23" fmla="val 5104"/>
                <a:gd name="f24" fmla="val 252"/>
                <a:gd name="f25" fmla="*/ f0 1 6207"/>
                <a:gd name="f26" fmla="*/ f1 1 7499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6207"/>
                <a:gd name="f33" fmla="*/ f30 1 7499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6207" h="7499">
                  <a:moveTo>
                    <a:pt x="f5" y="f2"/>
                  </a:moveTo>
                  <a:cubicBezTo>
                    <a:pt x="f6" y="f2"/>
                    <a:pt x="f2" y="f6"/>
                    <a:pt x="f2" y="f7"/>
                  </a:cubicBezTo>
                  <a:lnTo>
                    <a:pt x="f2" y="f8"/>
                  </a:lnTo>
                  <a:cubicBezTo>
                    <a:pt x="f9" y="f10"/>
                    <a:pt x="f11" y="f12"/>
                    <a:pt x="f13" y="f12"/>
                  </a:cubicBezTo>
                  <a:lnTo>
                    <a:pt x="f3" y="f12"/>
                  </a:lnTo>
                  <a:lnTo>
                    <a:pt x="f3" y="f14"/>
                  </a:lnTo>
                  <a:cubicBezTo>
                    <a:pt x="f3" y="f15"/>
                    <a:pt x="f16" y="f17"/>
                    <a:pt x="f18" y="f17"/>
                  </a:cubicBezTo>
                  <a:lnTo>
                    <a:pt x="f19" y="f17"/>
                  </a:lnTo>
                  <a:cubicBezTo>
                    <a:pt x="f20" y="f17"/>
                    <a:pt x="f21" y="f22"/>
                    <a:pt x="f21" y="f23"/>
                  </a:cubicBezTo>
                  <a:lnTo>
                    <a:pt x="f21" y="f7"/>
                  </a:lnTo>
                  <a:cubicBezTo>
                    <a:pt x="f21" y="f24"/>
                    <a:pt x="f1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9" name="Google Shape;6786;p88">
              <a:extLst>
                <a:ext uri="{FF2B5EF4-FFF2-40B4-BE49-F238E27FC236}">
                  <a16:creationId xmlns:a16="http://schemas.microsoft.com/office/drawing/2014/main" id="{D1B0D3B5-9976-1431-D7B2-889D810A672B}"/>
                </a:ext>
              </a:extLst>
            </p:cNvPr>
            <p:cNvSpPr/>
            <p:nvPr/>
          </p:nvSpPr>
          <p:spPr>
            <a:xfrm>
              <a:off x="8310743" y="977731"/>
              <a:ext cx="74487" cy="7452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49"/>
                <a:gd name="f5" fmla="val 1040"/>
                <a:gd name="f6" fmla="val 1"/>
                <a:gd name="f7" fmla="val 473"/>
                <a:gd name="f8" fmla="val 1041"/>
                <a:gd name="f9" fmla="val 1576"/>
                <a:gd name="f10" fmla="val 1607"/>
                <a:gd name="f11" fmla="*/ f0 1 2048"/>
                <a:gd name="f12" fmla="*/ f1 1 204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048"/>
                <a:gd name="f19" fmla="*/ f16 1 204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048" h="2049">
                  <a:moveTo>
                    <a:pt x="f5" y="f6"/>
                  </a:moveTo>
                  <a:cubicBezTo>
                    <a:pt x="f7" y="f6"/>
                    <a:pt x="f2" y="f7"/>
                    <a:pt x="f2" y="f8"/>
                  </a:cubicBezTo>
                  <a:cubicBezTo>
                    <a:pt x="f2" y="f9"/>
                    <a:pt x="f7" y="f4"/>
                    <a:pt x="f5" y="f4"/>
                  </a:cubicBezTo>
                  <a:cubicBezTo>
                    <a:pt x="f9" y="f4"/>
                    <a:pt x="f3" y="f9"/>
                    <a:pt x="f3" y="f8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0" name="Google Shape;6787;p88">
              <a:extLst>
                <a:ext uri="{FF2B5EF4-FFF2-40B4-BE49-F238E27FC236}">
                  <a16:creationId xmlns:a16="http://schemas.microsoft.com/office/drawing/2014/main" id="{ACD693F1-226E-9497-E92F-6D02B2478706}"/>
                </a:ext>
              </a:extLst>
            </p:cNvPr>
            <p:cNvSpPr/>
            <p:nvPr/>
          </p:nvSpPr>
          <p:spPr>
            <a:xfrm>
              <a:off x="8286667" y="1078187"/>
              <a:ext cx="226917" cy="27197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39"/>
                <a:gd name="f4" fmla="val 7478"/>
                <a:gd name="f5" fmla="val 1641"/>
                <a:gd name="f6" fmla="val 1"/>
                <a:gd name="f7" fmla="val 1242"/>
                <a:gd name="f8" fmla="val 819"/>
                <a:gd name="f9" fmla="val 205"/>
                <a:gd name="f10" fmla="val 568"/>
                <a:gd name="f11" fmla="val 484"/>
                <a:gd name="f12" fmla="val 190"/>
                <a:gd name="f13" fmla="val 799"/>
                <a:gd name="f14" fmla="val 1209"/>
                <a:gd name="f15" fmla="val 1681"/>
                <a:gd name="f16" fmla="val 4769"/>
                <a:gd name="f17" fmla="val 2679"/>
                <a:gd name="f18" fmla="val 2521"/>
                <a:gd name="f19" fmla="val 4359"/>
                <a:gd name="f20" fmla="val 2175"/>
                <a:gd name="f21" fmla="val 4107"/>
                <a:gd name="f22" fmla="val 1702"/>
                <a:gd name="f23" fmla="val 1040"/>
                <a:gd name="f24" fmla="val 820"/>
                <a:gd name="f25" fmla="val 662"/>
                <a:gd name="f26" fmla="val 3949"/>
                <a:gd name="f27" fmla="val 3729"/>
                <a:gd name="f28" fmla="val 2374"/>
                <a:gd name="f29" fmla="val 2154"/>
                <a:gd name="f30" fmla="val 1996"/>
                <a:gd name="f31" fmla="val 1229"/>
                <a:gd name="f32" fmla="val 1387"/>
                <a:gd name="f33" fmla="val 3382"/>
                <a:gd name="f34" fmla="val 1733"/>
                <a:gd name="f35" fmla="val 2553"/>
                <a:gd name="f36" fmla="val 3277"/>
                <a:gd name="f37" fmla="val 3981"/>
                <a:gd name="f38" fmla="val 3435"/>
                <a:gd name="f39" fmla="val 3813"/>
                <a:gd name="f40" fmla="val 4380"/>
                <a:gd name="f41" fmla="val 4852"/>
                <a:gd name="f42" fmla="val 5241"/>
                <a:gd name="f43" fmla="val 5777"/>
                <a:gd name="f44" fmla="val 5084"/>
                <a:gd name="f45" fmla="val 6176"/>
                <a:gd name="f46" fmla="val 4580"/>
                <a:gd name="f47" fmla="val 5703"/>
                <a:gd name="f48" fmla="val 5168"/>
                <a:gd name="f49" fmla="val 3781"/>
                <a:gd name="f50" fmla="val 3592"/>
                <a:gd name="f51" fmla="val 1807"/>
                <a:gd name="f52" fmla="val 862"/>
                <a:gd name="f53" fmla="val 2710"/>
                <a:gd name="f54" fmla="val 43"/>
                <a:gd name="f55" fmla="val 1796"/>
                <a:gd name="f56" fmla="val 11"/>
                <a:gd name="f57" fmla="val 1745"/>
                <a:gd name="f58" fmla="val 4"/>
                <a:gd name="f59" fmla="val 1694"/>
                <a:gd name="f60" fmla="*/ f0 1 6239"/>
                <a:gd name="f61" fmla="*/ f1 1 7478"/>
                <a:gd name="f62" fmla="val f2"/>
                <a:gd name="f63" fmla="val f3"/>
                <a:gd name="f64" fmla="val f4"/>
                <a:gd name="f65" fmla="+- f64 0 f62"/>
                <a:gd name="f66" fmla="+- f63 0 f62"/>
                <a:gd name="f67" fmla="*/ f66 1 6239"/>
                <a:gd name="f68" fmla="*/ f65 1 7478"/>
                <a:gd name="f69" fmla="*/ f62 1 f67"/>
                <a:gd name="f70" fmla="*/ f63 1 f67"/>
                <a:gd name="f71" fmla="*/ f62 1 f68"/>
                <a:gd name="f72" fmla="*/ f64 1 f68"/>
                <a:gd name="f73" fmla="*/ f69 f60 1"/>
                <a:gd name="f74" fmla="*/ f70 f60 1"/>
                <a:gd name="f75" fmla="*/ f72 f61 1"/>
                <a:gd name="f76" fmla="*/ f71 f6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239" h="747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6" y="f14"/>
                    <a:pt x="f6" y="f15"/>
                  </a:cubicBezTo>
                  <a:lnTo>
                    <a:pt x="f6" y="f16"/>
                  </a:lnTo>
                  <a:lnTo>
                    <a:pt x="f17" y="f16"/>
                  </a:lnTo>
                  <a:cubicBezTo>
                    <a:pt x="f18" y="f19"/>
                    <a:pt x="f20" y="f21"/>
                    <a:pt x="f22" y="f21"/>
                  </a:cubicBezTo>
                  <a:lnTo>
                    <a:pt x="f23" y="f21"/>
                  </a:lnTo>
                  <a:cubicBezTo>
                    <a:pt x="f24" y="f21"/>
                    <a:pt x="f25" y="f26"/>
                    <a:pt x="f25" y="f27"/>
                  </a:cubicBezTo>
                  <a:lnTo>
                    <a:pt x="f25" y="f28"/>
                  </a:lnTo>
                  <a:cubicBezTo>
                    <a:pt x="f25" y="f29"/>
                    <a:pt x="f24" y="f30"/>
                    <a:pt x="f23" y="f30"/>
                  </a:cubicBezTo>
                  <a:cubicBezTo>
                    <a:pt x="f31" y="f30"/>
                    <a:pt x="f32" y="f29"/>
                    <a:pt x="f32" y="f28"/>
                  </a:cubicBezTo>
                  <a:lnTo>
                    <a:pt x="f32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8" y="f16"/>
                  </a:cubicBezTo>
                  <a:lnTo>
                    <a:pt x="f39" y="f16"/>
                  </a:lnTo>
                  <a:cubicBezTo>
                    <a:pt x="f40" y="f16"/>
                    <a:pt x="f41" y="f42"/>
                    <a:pt x="f41" y="f43"/>
                  </a:cubicBezTo>
                  <a:lnTo>
                    <a:pt x="f41" y="f4"/>
                  </a:lnTo>
                  <a:lnTo>
                    <a:pt x="f3" y="f4"/>
                  </a:lnTo>
                  <a:lnTo>
                    <a:pt x="f3" y="f44"/>
                  </a:lnTo>
                  <a:cubicBezTo>
                    <a:pt x="f45" y="f46"/>
                    <a:pt x="f47" y="f21"/>
                    <a:pt x="f48" y="f21"/>
                  </a:cubicBezTo>
                  <a:lnTo>
                    <a:pt x="f49" y="f21"/>
                  </a:lnTo>
                  <a:cubicBezTo>
                    <a:pt x="f50" y="f21"/>
                    <a:pt x="f38" y="f26"/>
                    <a:pt x="f38" y="f27"/>
                  </a:cubicBezTo>
                  <a:lnTo>
                    <a:pt x="f38" y="f51"/>
                  </a:lnTo>
                  <a:cubicBezTo>
                    <a:pt x="f38" y="f52"/>
                    <a:pt x="f53" y="f54"/>
                    <a:pt x="f55" y="f56"/>
                  </a:cubicBezTo>
                  <a:cubicBezTo>
                    <a:pt x="f57" y="f58"/>
                    <a:pt x="f5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1" name="Google Shape;6788;p88">
              <a:extLst>
                <a:ext uri="{FF2B5EF4-FFF2-40B4-BE49-F238E27FC236}">
                  <a16:creationId xmlns:a16="http://schemas.microsoft.com/office/drawing/2014/main" id="{74EF6C9E-A171-2A6A-A4E6-D274C85F1A52}"/>
                </a:ext>
              </a:extLst>
            </p:cNvPr>
            <p:cNvSpPr/>
            <p:nvPr/>
          </p:nvSpPr>
          <p:spPr>
            <a:xfrm>
              <a:off x="8436775" y="1177116"/>
              <a:ext cx="199421" cy="4815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324"/>
                <a:gd name="f5" fmla="val 1"/>
                <a:gd name="f6" fmla="val 662"/>
                <a:gd name="f7" fmla="val 1041"/>
                <a:gd name="f8" fmla="val 1576"/>
                <a:gd name="f9" fmla="val 2080"/>
                <a:gd name="f10" fmla="val 946"/>
                <a:gd name="f11" fmla="val 2395"/>
                <a:gd name="f12" fmla="val 5136"/>
                <a:gd name="f13" fmla="val 5325"/>
                <a:gd name="f14" fmla="val 1166"/>
                <a:gd name="f15" fmla="val 977"/>
                <a:gd name="f16" fmla="val 316"/>
                <a:gd name="f17" fmla="val 158"/>
                <a:gd name="f18" fmla="*/ f0 1 5483"/>
                <a:gd name="f19" fmla="*/ f1 1 1324"/>
                <a:gd name="f20" fmla="val f2"/>
                <a:gd name="f21" fmla="val f3"/>
                <a:gd name="f22" fmla="val f4"/>
                <a:gd name="f23" fmla="+- f22 0 f20"/>
                <a:gd name="f24" fmla="+- f21 0 f20"/>
                <a:gd name="f25" fmla="*/ f24 1 5483"/>
                <a:gd name="f26" fmla="*/ f23 1 1324"/>
                <a:gd name="f27" fmla="*/ f20 1 f25"/>
                <a:gd name="f28" fmla="*/ f21 1 f25"/>
                <a:gd name="f29" fmla="*/ f20 1 f26"/>
                <a:gd name="f30" fmla="*/ f22 1 f26"/>
                <a:gd name="f31" fmla="*/ f27 f18 1"/>
                <a:gd name="f32" fmla="*/ f28 f18 1"/>
                <a:gd name="f33" fmla="*/ f30 f19 1"/>
                <a:gd name="f34" fmla="*/ f29 f1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1" t="f34" r="f32" b="f33"/>
              <a:pathLst>
                <a:path w="5483" h="1324">
                  <a:moveTo>
                    <a:pt x="f5" y="f5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3" y="f14"/>
                    <a:pt x="f3" y="f15"/>
                  </a:cubicBezTo>
                  <a:lnTo>
                    <a:pt x="f3" y="f16"/>
                  </a:lnTo>
                  <a:cubicBezTo>
                    <a:pt x="f3" y="f17"/>
                    <a:pt x="f13" y="f5"/>
                    <a:pt x="f1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2" name="Google Shape;6800;p88">
            <a:extLst>
              <a:ext uri="{FF2B5EF4-FFF2-40B4-BE49-F238E27FC236}">
                <a16:creationId xmlns:a16="http://schemas.microsoft.com/office/drawing/2014/main" id="{6A0864B9-4E20-FF09-BDA8-B406DE60FC41}"/>
              </a:ext>
            </a:extLst>
          </p:cNvPr>
          <p:cNvGrpSpPr/>
          <p:nvPr/>
        </p:nvGrpSpPr>
        <p:grpSpPr>
          <a:xfrm>
            <a:off x="6118171" y="1997652"/>
            <a:ext cx="414057" cy="412961"/>
            <a:chOff x="7495172" y="1728545"/>
            <a:chExt cx="414057" cy="412961"/>
          </a:xfrm>
          <a:solidFill>
            <a:schemeClr val="bg2"/>
          </a:solidFill>
        </p:grpSpPr>
        <p:sp>
          <p:nvSpPr>
            <p:cNvPr id="83" name="Google Shape;6801;p88">
              <a:extLst>
                <a:ext uri="{FF2B5EF4-FFF2-40B4-BE49-F238E27FC236}">
                  <a16:creationId xmlns:a16="http://schemas.microsoft.com/office/drawing/2014/main" id="{F498ED66-80F2-C237-E1FC-C1B6A8D047C4}"/>
                </a:ext>
              </a:extLst>
            </p:cNvPr>
            <p:cNvSpPr/>
            <p:nvPr/>
          </p:nvSpPr>
          <p:spPr>
            <a:xfrm>
              <a:off x="7519714" y="1728545"/>
              <a:ext cx="366098" cy="1713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335"/>
                <a:gd name="f4" fmla="val 4838"/>
                <a:gd name="f5" fmla="val 1040"/>
                <a:gd name="f6" fmla="val 473"/>
                <a:gd name="f7" fmla="val 1"/>
                <a:gd name="f8" fmla="val 1071"/>
                <a:gd name="f9" fmla="val 2458"/>
                <a:gd name="f10" fmla="val 2993"/>
                <a:gd name="f11" fmla="val 3466"/>
                <a:gd name="f12" fmla="val 2048"/>
                <a:gd name="f13" fmla="val 4505"/>
                <a:gd name="f14" fmla="val 4663"/>
                <a:gd name="f15" fmla="val 2143"/>
                <a:gd name="f16" fmla="val 4757"/>
                <a:gd name="f17" fmla="val 2269"/>
                <a:gd name="f18" fmla="val 4820"/>
                <a:gd name="f19" fmla="val 2300"/>
                <a:gd name="f20" fmla="val 4831"/>
                <a:gd name="f21" fmla="val 2339"/>
                <a:gd name="f22" fmla="val 2380"/>
                <a:gd name="f23" fmla="val 2461"/>
                <a:gd name="f24" fmla="val 2552"/>
                <a:gd name="f25" fmla="val 4810"/>
                <a:gd name="f26" fmla="val 2615"/>
                <a:gd name="f27" fmla="val 4726"/>
                <a:gd name="f28" fmla="val 3876"/>
                <a:gd name="f29" fmla="val 6365"/>
                <a:gd name="f30" fmla="val 7625"/>
                <a:gd name="f31" fmla="val 7688"/>
                <a:gd name="f32" fmla="val 7765"/>
                <a:gd name="f33" fmla="val 7846"/>
                <a:gd name="f34" fmla="val 7887"/>
                <a:gd name="f35" fmla="val 7929"/>
                <a:gd name="f36" fmla="val 7971"/>
                <a:gd name="f37" fmla="val 8097"/>
                <a:gd name="f38" fmla="val 4789"/>
                <a:gd name="f39" fmla="val 8160"/>
                <a:gd name="f40" fmla="val 4631"/>
                <a:gd name="f41" fmla="val 9231"/>
                <a:gd name="f42" fmla="val 9862"/>
                <a:gd name="f43" fmla="val 10334"/>
                <a:gd name="f44" fmla="val 536"/>
                <a:gd name="f45" fmla="val 9294"/>
                <a:gd name="f46" fmla="*/ f0 1 10335"/>
                <a:gd name="f47" fmla="*/ f1 1 4838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10335"/>
                <a:gd name="f54" fmla="*/ f51 1 4838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10335" h="4838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cubicBezTo>
                    <a:pt x="f7" y="f10"/>
                    <a:pt x="f6" y="f11"/>
                    <a:pt x="f5" y="f11"/>
                  </a:cubicBezTo>
                  <a:lnTo>
                    <a:pt x="f12" y="f11"/>
                  </a:lnTo>
                  <a:lnTo>
                    <a:pt x="f12" y="f13"/>
                  </a:lnTo>
                  <a:cubicBezTo>
                    <a:pt x="f12" y="f14"/>
                    <a:pt x="f15" y="f16"/>
                    <a:pt x="f17" y="f18"/>
                  </a:cubicBezTo>
                  <a:cubicBezTo>
                    <a:pt x="f19" y="f20"/>
                    <a:pt x="f21" y="f4"/>
                    <a:pt x="f22" y="f4"/>
                  </a:cubicBezTo>
                  <a:cubicBezTo>
                    <a:pt x="f23" y="f4"/>
                    <a:pt x="f24" y="f25"/>
                    <a:pt x="f26" y="f27"/>
                  </a:cubicBezTo>
                  <a:lnTo>
                    <a:pt x="f28" y="f11"/>
                  </a:lnTo>
                  <a:lnTo>
                    <a:pt x="f29" y="f11"/>
                  </a:lnTo>
                  <a:lnTo>
                    <a:pt x="f30" y="f27"/>
                  </a:lnTo>
                  <a:cubicBezTo>
                    <a:pt x="f31" y="f25"/>
                    <a:pt x="f32" y="f4"/>
                    <a:pt x="f33" y="f4"/>
                  </a:cubicBezTo>
                  <a:cubicBezTo>
                    <a:pt x="f34" y="f4"/>
                    <a:pt x="f35" y="f20"/>
                    <a:pt x="f36" y="f18"/>
                  </a:cubicBezTo>
                  <a:cubicBezTo>
                    <a:pt x="f37" y="f38"/>
                    <a:pt x="f39" y="f40"/>
                    <a:pt x="f39" y="f13"/>
                  </a:cubicBezTo>
                  <a:lnTo>
                    <a:pt x="f39" y="f11"/>
                  </a:lnTo>
                  <a:lnTo>
                    <a:pt x="f41" y="f11"/>
                  </a:lnTo>
                  <a:cubicBezTo>
                    <a:pt x="f42" y="f11"/>
                    <a:pt x="f43" y="f10"/>
                    <a:pt x="f43" y="f9"/>
                  </a:cubicBezTo>
                  <a:lnTo>
                    <a:pt x="f43" y="f8"/>
                  </a:lnTo>
                  <a:cubicBezTo>
                    <a:pt x="f43" y="f44"/>
                    <a:pt x="f42" y="f2"/>
                    <a:pt x="f4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4" name="Google Shape;6802;p88">
              <a:extLst>
                <a:ext uri="{FF2B5EF4-FFF2-40B4-BE49-F238E27FC236}">
                  <a16:creationId xmlns:a16="http://schemas.microsoft.com/office/drawing/2014/main" id="{EF4D4870-A0C9-F1D7-254A-E35084B635BC}"/>
                </a:ext>
              </a:extLst>
            </p:cNvPr>
            <p:cNvSpPr/>
            <p:nvPr/>
          </p:nvSpPr>
          <p:spPr>
            <a:xfrm>
              <a:off x="7544266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599"/>
                <a:gd name="f8" fmla="val 631"/>
                <a:gd name="f9" fmla="val 2143"/>
                <a:gd name="f10" fmla="val 2773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8"/>
                    <a:pt x="f6" y="f5"/>
                  </a:cubicBezTo>
                  <a:cubicBezTo>
                    <a:pt x="f6" y="f9"/>
                    <a:pt x="f7" y="f10"/>
                    <a:pt x="f5" y="f10"/>
                  </a:cubicBezTo>
                  <a:cubicBezTo>
                    <a:pt x="f9" y="f10"/>
                    <a:pt x="f3" y="f9"/>
                    <a:pt x="f3" y="f5"/>
                  </a:cubicBezTo>
                  <a:cubicBezTo>
                    <a:pt x="f3" y="f8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5" name="Google Shape;6803;p88">
              <a:extLst>
                <a:ext uri="{FF2B5EF4-FFF2-40B4-BE49-F238E27FC236}">
                  <a16:creationId xmlns:a16="http://schemas.microsoft.com/office/drawing/2014/main" id="{15D264E6-F189-0E12-0689-9176A921FA21}"/>
                </a:ext>
              </a:extLst>
            </p:cNvPr>
            <p:cNvSpPr/>
            <p:nvPr/>
          </p:nvSpPr>
          <p:spPr>
            <a:xfrm>
              <a:off x="7495172" y="2045476"/>
              <a:ext cx="194227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11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378"/>
                <a:gd name="f16" fmla="val 5104"/>
                <a:gd name="f17" fmla="val 5325"/>
                <a:gd name="f18" fmla="val 5482"/>
                <a:gd name="f19" fmla="val 5262"/>
                <a:gd name="f20" fmla="val 977"/>
                <a:gd name="f21" fmla="val 4128"/>
                <a:gd name="f22" fmla="*/ f0 1 5483"/>
                <a:gd name="f23" fmla="*/ f1 1 2711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5483"/>
                <a:gd name="f30" fmla="*/ f27 1 2711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5483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20"/>
                    <a:pt x="f2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6" name="Google Shape;6804;p88">
              <a:extLst>
                <a:ext uri="{FF2B5EF4-FFF2-40B4-BE49-F238E27FC236}">
                  <a16:creationId xmlns:a16="http://schemas.microsoft.com/office/drawing/2014/main" id="{2A5C8D78-B40B-9119-A9B9-E95227EC721A}"/>
                </a:ext>
              </a:extLst>
            </p:cNvPr>
            <p:cNvSpPr/>
            <p:nvPr/>
          </p:nvSpPr>
          <p:spPr>
            <a:xfrm>
              <a:off x="7763009" y="1923833"/>
              <a:ext cx="97127" cy="982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2"/>
                <a:gd name="f4" fmla="val 2774"/>
                <a:gd name="f5" fmla="val 1387"/>
                <a:gd name="f6" fmla="val 1"/>
                <a:gd name="f7" fmla="val 631"/>
                <a:gd name="f8" fmla="val 2143"/>
                <a:gd name="f9" fmla="val 2773"/>
                <a:gd name="f10" fmla="val 2111"/>
                <a:gd name="f11" fmla="*/ f0 1 2742"/>
                <a:gd name="f12" fmla="*/ f1 1 2774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2742"/>
                <a:gd name="f19" fmla="*/ f16 1 2774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742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cubicBezTo>
                    <a:pt x="f10" y="f9"/>
                    <a:pt x="f3" y="f8"/>
                    <a:pt x="f3" y="f5"/>
                  </a:cubicBezTo>
                  <a:cubicBezTo>
                    <a:pt x="f3" y="f7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87" name="Google Shape;6805;p88">
              <a:extLst>
                <a:ext uri="{FF2B5EF4-FFF2-40B4-BE49-F238E27FC236}">
                  <a16:creationId xmlns:a16="http://schemas.microsoft.com/office/drawing/2014/main" id="{0469E7AA-054D-C4EE-CCFE-A7C5EF8050EE}"/>
                </a:ext>
              </a:extLst>
            </p:cNvPr>
            <p:cNvSpPr/>
            <p:nvPr/>
          </p:nvSpPr>
          <p:spPr>
            <a:xfrm>
              <a:off x="7713905" y="2045476"/>
              <a:ext cx="195324" cy="960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4"/>
                <a:gd name="f4" fmla="val 2711"/>
                <a:gd name="f5" fmla="val 2773"/>
                <a:gd name="f6" fmla="val 1"/>
                <a:gd name="f7" fmla="val 1387"/>
                <a:gd name="f8" fmla="val 252"/>
                <a:gd name="f9" fmla="val 1040"/>
                <a:gd name="f10" fmla="val 32"/>
                <a:gd name="f11" fmla="val 2332"/>
                <a:gd name="f12" fmla="val 2521"/>
                <a:gd name="f13" fmla="val 158"/>
                <a:gd name="f14" fmla="val 2710"/>
                <a:gd name="f15" fmla="val 410"/>
                <a:gd name="f16" fmla="val 5167"/>
                <a:gd name="f17" fmla="val 5356"/>
                <a:gd name="f18" fmla="val 5293"/>
                <a:gd name="f19" fmla="val 977"/>
                <a:gd name="f20" fmla="val 4128"/>
                <a:gd name="f21" fmla="*/ f0 1 5514"/>
                <a:gd name="f22" fmla="*/ f1 1 2711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514"/>
                <a:gd name="f29" fmla="*/ f26 1 2711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514" h="2711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3" y="f12"/>
                    <a:pt x="f3" y="f11"/>
                  </a:cubicBezTo>
                  <a:cubicBezTo>
                    <a:pt x="f18" y="f1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88" name="Google Shape;6866;p88">
            <a:extLst>
              <a:ext uri="{FF2B5EF4-FFF2-40B4-BE49-F238E27FC236}">
                <a16:creationId xmlns:a16="http://schemas.microsoft.com/office/drawing/2014/main" id="{8EC467FF-23C6-028B-8089-9FD26EFFCE64}"/>
              </a:ext>
            </a:extLst>
          </p:cNvPr>
          <p:cNvGrpSpPr/>
          <p:nvPr/>
        </p:nvGrpSpPr>
        <p:grpSpPr>
          <a:xfrm>
            <a:off x="3058186" y="3752128"/>
            <a:ext cx="381642" cy="422306"/>
            <a:chOff x="4435187" y="3483022"/>
            <a:chExt cx="381642" cy="422306"/>
          </a:xfrm>
          <a:solidFill>
            <a:schemeClr val="bg2"/>
          </a:solidFill>
        </p:grpSpPr>
        <p:sp>
          <p:nvSpPr>
            <p:cNvPr id="89" name="Google Shape;6867;p88">
              <a:extLst>
                <a:ext uri="{FF2B5EF4-FFF2-40B4-BE49-F238E27FC236}">
                  <a16:creationId xmlns:a16="http://schemas.microsoft.com/office/drawing/2014/main" id="{9B5B43FF-C2AB-96B9-2F95-DCD92B84F7A4}"/>
                </a:ext>
              </a:extLst>
            </p:cNvPr>
            <p:cNvSpPr/>
            <p:nvPr/>
          </p:nvSpPr>
          <p:spPr>
            <a:xfrm>
              <a:off x="4435187" y="3534256"/>
              <a:ext cx="180045" cy="3699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15"/>
                <a:gd name="f4" fmla="val 10240"/>
                <a:gd name="f5" fmla="val 662"/>
                <a:gd name="f6" fmla="val 284"/>
                <a:gd name="f7" fmla="val 1"/>
                <a:gd name="f8" fmla="val 315"/>
                <a:gd name="f9" fmla="val 4411"/>
                <a:gd name="f10" fmla="val 4632"/>
                <a:gd name="f11" fmla="val 64"/>
                <a:gd name="f12" fmla="val 4884"/>
                <a:gd name="f13" fmla="val 190"/>
                <a:gd name="f14" fmla="val 5073"/>
                <a:gd name="f15" fmla="val 1639"/>
                <a:gd name="f16" fmla="val 7467"/>
                <a:gd name="f17" fmla="val 1891"/>
                <a:gd name="f18" fmla="val 7877"/>
                <a:gd name="f19" fmla="val 2049"/>
                <a:gd name="f20" fmla="val 8097"/>
                <a:gd name="f21" fmla="val 8538"/>
                <a:gd name="f22" fmla="val 9861"/>
                <a:gd name="f23" fmla="val 10082"/>
                <a:gd name="f24" fmla="val 2206"/>
                <a:gd name="f25" fmla="val 10239"/>
                <a:gd name="f26" fmla="val 2395"/>
                <a:gd name="f27" fmla="val 5514"/>
                <a:gd name="f28" fmla="val 6364"/>
                <a:gd name="f29" fmla="val 5986"/>
                <a:gd name="f30" fmla="val 5357"/>
                <a:gd name="f31" fmla="val 5671"/>
                <a:gd name="f32" fmla="val 5168"/>
                <a:gd name="f33" fmla="val 5419"/>
                <a:gd name="f34" fmla="val 5167"/>
                <a:gd name="f35" fmla="val 5420"/>
                <a:gd name="f36" fmla="val 5165"/>
                <a:gd name="f37" fmla="val 5421"/>
                <a:gd name="f38" fmla="val 5163"/>
                <a:gd name="f39" fmla="val 5042"/>
                <a:gd name="f40" fmla="val 3214"/>
                <a:gd name="f41" fmla="val 3623"/>
                <a:gd name="f42" fmla="val 3183"/>
                <a:gd name="f43" fmla="val 3592"/>
                <a:gd name="f44" fmla="val 3041"/>
                <a:gd name="f45" fmla="val 3432"/>
                <a:gd name="f46" fmla="val 2828"/>
                <a:gd name="f47" fmla="val 3332"/>
                <a:gd name="f48" fmla="val 2613"/>
                <a:gd name="f49" fmla="val 2448"/>
                <a:gd name="f50" fmla="val 2280"/>
                <a:gd name="f51" fmla="val 3392"/>
                <a:gd name="f52" fmla="val 2143"/>
                <a:gd name="f53" fmla="val 3529"/>
                <a:gd name="f54" fmla="val 3812"/>
                <a:gd name="f55" fmla="val 1923"/>
                <a:gd name="f56" fmla="val 4285"/>
                <a:gd name="f57" fmla="val 2112"/>
                <a:gd name="f58" fmla="val 4442"/>
                <a:gd name="f59" fmla="val 3970"/>
                <a:gd name="f60" fmla="val 6301"/>
                <a:gd name="f61" fmla="val 4097"/>
                <a:gd name="f62" fmla="val 6427"/>
                <a:gd name="f63" fmla="val 6648"/>
                <a:gd name="f64" fmla="val 6774"/>
                <a:gd name="f65" fmla="val 3907"/>
                <a:gd name="f66" fmla="val 6821"/>
                <a:gd name="f67" fmla="val 3821"/>
                <a:gd name="f68" fmla="val 6845"/>
                <a:gd name="f69" fmla="val 3734"/>
                <a:gd name="f70" fmla="val 3648"/>
                <a:gd name="f71" fmla="val 3561"/>
                <a:gd name="f72" fmla="val 3498"/>
                <a:gd name="f73" fmla="val 4915"/>
                <a:gd name="f74" fmla="val 1450"/>
                <a:gd name="f75" fmla="val 4726"/>
                <a:gd name="f76" fmla="val 1324"/>
                <a:gd name="f77" fmla="val 4190"/>
                <a:gd name="f78" fmla="val 252"/>
                <a:gd name="f79" fmla="val 1009"/>
                <a:gd name="f80" fmla="*/ f0 1 5515"/>
                <a:gd name="f81" fmla="*/ f1 1 10240"/>
                <a:gd name="f82" fmla="val f2"/>
                <a:gd name="f83" fmla="val f3"/>
                <a:gd name="f84" fmla="val f4"/>
                <a:gd name="f85" fmla="+- f84 0 f82"/>
                <a:gd name="f86" fmla="+- f83 0 f82"/>
                <a:gd name="f87" fmla="*/ f86 1 5515"/>
                <a:gd name="f88" fmla="*/ f85 1 10240"/>
                <a:gd name="f89" fmla="*/ f82 1 f87"/>
                <a:gd name="f90" fmla="*/ f83 1 f87"/>
                <a:gd name="f91" fmla="*/ f82 1 f88"/>
                <a:gd name="f92" fmla="*/ f84 1 f88"/>
                <a:gd name="f93" fmla="*/ f89 f80 1"/>
                <a:gd name="f94" fmla="*/ f90 f80 1"/>
                <a:gd name="f95" fmla="*/ f92 f81 1"/>
                <a:gd name="f96" fmla="*/ f91 f8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3" t="f96" r="f94" b="f95"/>
              <a:pathLst>
                <a:path w="5515" h="10240">
                  <a:moveTo>
                    <a:pt x="f5" y="f2"/>
                  </a:moveTo>
                  <a:cubicBezTo>
                    <a:pt x="f6" y="f2"/>
                    <a:pt x="f7" y="f8"/>
                    <a:pt x="f7" y="f5"/>
                  </a:cubicBezTo>
                  <a:lnTo>
                    <a:pt x="f7" y="f9"/>
                  </a:lnTo>
                  <a:cubicBezTo>
                    <a:pt x="f7" y="f10"/>
                    <a:pt x="f11" y="f12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24" y="f25"/>
                    <a:pt x="f26" y="f25"/>
                  </a:cubicBezTo>
                  <a:lnTo>
                    <a:pt x="f27" y="f25"/>
                  </a:lnTo>
                  <a:lnTo>
                    <a:pt x="f27" y="f28"/>
                  </a:lnTo>
                  <a:cubicBezTo>
                    <a:pt x="f27" y="f29"/>
                    <a:pt x="f30" y="f31"/>
                    <a:pt x="f32" y="f33"/>
                  </a:cubicBezTo>
                  <a:cubicBezTo>
                    <a:pt x="f34" y="f35"/>
                    <a:pt x="f36" y="f37"/>
                    <a:pt x="f38" y="f37"/>
                  </a:cubicBezTo>
                  <a:cubicBezTo>
                    <a:pt x="f39" y="f37"/>
                    <a:pt x="f40" y="f41"/>
                    <a:pt x="f42" y="f43"/>
                  </a:cubicBezTo>
                  <a:cubicBezTo>
                    <a:pt x="f44" y="f45"/>
                    <a:pt x="f46" y="f47"/>
                    <a:pt x="f48" y="f47"/>
                  </a:cubicBezTo>
                  <a:cubicBezTo>
                    <a:pt x="f49" y="f47"/>
                    <a:pt x="f50" y="f51"/>
                    <a:pt x="f52" y="f53"/>
                  </a:cubicBezTo>
                  <a:cubicBezTo>
                    <a:pt x="f17" y="f54"/>
                    <a:pt x="f55" y="f56"/>
                    <a:pt x="f57" y="f58"/>
                  </a:cubicBezTo>
                  <a:lnTo>
                    <a:pt x="f59" y="f60"/>
                  </a:lnTo>
                  <a:cubicBezTo>
                    <a:pt x="f61" y="f62"/>
                    <a:pt x="f61" y="f63"/>
                    <a:pt x="f59" y="f64"/>
                  </a:cubicBezTo>
                  <a:cubicBezTo>
                    <a:pt x="f65" y="f66"/>
                    <a:pt x="f67" y="f68"/>
                    <a:pt x="f69" y="f68"/>
                  </a:cubicBezTo>
                  <a:cubicBezTo>
                    <a:pt x="f70" y="f68"/>
                    <a:pt x="f71" y="f66"/>
                    <a:pt x="f72" y="f64"/>
                  </a:cubicBezTo>
                  <a:lnTo>
                    <a:pt x="f15" y="f73"/>
                  </a:lnTo>
                  <a:cubicBezTo>
                    <a:pt x="f74" y="f75"/>
                    <a:pt x="f76" y="f58"/>
                    <a:pt x="f76" y="f77"/>
                  </a:cubicBezTo>
                  <a:lnTo>
                    <a:pt x="f76" y="f5"/>
                  </a:lnTo>
                  <a:cubicBezTo>
                    <a:pt x="f76" y="f78"/>
                    <a:pt x="f7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0" name="Google Shape;6868;p88">
              <a:extLst>
                <a:ext uri="{FF2B5EF4-FFF2-40B4-BE49-F238E27FC236}">
                  <a16:creationId xmlns:a16="http://schemas.microsoft.com/office/drawing/2014/main" id="{083D9B22-C0B4-0D72-4A37-C227EB0286D7}"/>
                </a:ext>
              </a:extLst>
            </p:cNvPr>
            <p:cNvSpPr/>
            <p:nvPr/>
          </p:nvSpPr>
          <p:spPr>
            <a:xfrm>
              <a:off x="4637827" y="3534256"/>
              <a:ext cx="179002" cy="3710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10271"/>
                <a:gd name="f5" fmla="val 4758"/>
                <a:gd name="f6" fmla="val 4380"/>
                <a:gd name="f7" fmla="val 4096"/>
                <a:gd name="f8" fmla="val 315"/>
                <a:gd name="f9" fmla="val 662"/>
                <a:gd name="f10" fmla="val 4190"/>
                <a:gd name="f11" fmla="val 4474"/>
                <a:gd name="f12" fmla="val 3970"/>
                <a:gd name="f13" fmla="val 3781"/>
                <a:gd name="f14" fmla="val 4915"/>
                <a:gd name="f15" fmla="val 1922"/>
                <a:gd name="f16" fmla="val 6774"/>
                <a:gd name="f17" fmla="val 1875"/>
                <a:gd name="f18" fmla="val 6821"/>
                <a:gd name="f19" fmla="val 1788"/>
                <a:gd name="f20" fmla="val 6845"/>
                <a:gd name="f21" fmla="val 1698"/>
                <a:gd name="f22" fmla="val 1607"/>
                <a:gd name="f23" fmla="val 1513"/>
                <a:gd name="f24" fmla="val 1450"/>
                <a:gd name="f25" fmla="val 1355"/>
                <a:gd name="f26" fmla="val 6648"/>
                <a:gd name="f27" fmla="val 6427"/>
                <a:gd name="f28" fmla="val 6301"/>
                <a:gd name="f29" fmla="val 3308"/>
                <a:gd name="f30" fmla="val 4442"/>
                <a:gd name="f31" fmla="val 3497"/>
                <a:gd name="f32" fmla="val 4285"/>
                <a:gd name="f33" fmla="val 3560"/>
                <a:gd name="f34" fmla="val 3812"/>
                <a:gd name="f35" fmla="val 3277"/>
                <a:gd name="f36" fmla="val 3529"/>
                <a:gd name="f37" fmla="val 3140"/>
                <a:gd name="f38" fmla="val 3392"/>
                <a:gd name="f39" fmla="val 2972"/>
                <a:gd name="f40" fmla="val 3332"/>
                <a:gd name="f41" fmla="val 2807"/>
                <a:gd name="f42" fmla="val 2592"/>
                <a:gd name="f43" fmla="val 2379"/>
                <a:gd name="f44" fmla="val 3432"/>
                <a:gd name="f45" fmla="val 2237"/>
                <a:gd name="f46" fmla="val 3592"/>
                <a:gd name="f47" fmla="val 347"/>
                <a:gd name="f48" fmla="val 5419"/>
                <a:gd name="f49" fmla="val 5482"/>
                <a:gd name="f50" fmla="val 158"/>
                <a:gd name="f51" fmla="val 5671"/>
                <a:gd name="f52" fmla="val 6018"/>
                <a:gd name="f53" fmla="val 8129"/>
                <a:gd name="f54" fmla="val 8412"/>
                <a:gd name="f55" fmla="val 3088"/>
                <a:gd name="f56" fmla="val 3434"/>
                <a:gd name="f57" fmla="val 10113"/>
                <a:gd name="f58" fmla="val 9924"/>
                <a:gd name="f59" fmla="val 8570"/>
                <a:gd name="f60" fmla="val 3623"/>
                <a:gd name="f61" fmla="val 7908"/>
                <a:gd name="f62" fmla="val 7530"/>
                <a:gd name="f63" fmla="val 5293"/>
                <a:gd name="f64" fmla="val 5104"/>
                <a:gd name="f65" fmla="val 5388"/>
                <a:gd name="f66" fmla="val 4663"/>
                <a:gd name="f67" fmla="val 4411"/>
                <a:gd name="f68" fmla="val 5451"/>
                <a:gd name="f69" fmla="val 284"/>
                <a:gd name="f70" fmla="val 5136"/>
                <a:gd name="f71" fmla="*/ f0 1 5483"/>
                <a:gd name="f72" fmla="*/ f1 1 10271"/>
                <a:gd name="f73" fmla="val f2"/>
                <a:gd name="f74" fmla="val f3"/>
                <a:gd name="f75" fmla="val f4"/>
                <a:gd name="f76" fmla="+- f75 0 f73"/>
                <a:gd name="f77" fmla="+- f74 0 f73"/>
                <a:gd name="f78" fmla="*/ f77 1 5483"/>
                <a:gd name="f79" fmla="*/ f76 1 10271"/>
                <a:gd name="f80" fmla="*/ f73 1 f78"/>
                <a:gd name="f81" fmla="*/ f74 1 f78"/>
                <a:gd name="f82" fmla="*/ f73 1 f79"/>
                <a:gd name="f83" fmla="*/ f75 1 f79"/>
                <a:gd name="f84" fmla="*/ f80 f71 1"/>
                <a:gd name="f85" fmla="*/ f81 f71 1"/>
                <a:gd name="f86" fmla="*/ f83 f72 1"/>
                <a:gd name="f87" fmla="*/ f82 f7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4" t="f87" r="f85" b="f86"/>
              <a:pathLst>
                <a:path w="5483" h="10271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5"/>
                    <a:pt x="f13" y="f14"/>
                  </a:cubicBezTo>
                  <a:lnTo>
                    <a:pt x="f15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cubicBezTo>
                    <a:pt x="f25" y="f26"/>
                    <a:pt x="f25" y="f27"/>
                    <a:pt x="f24" y="f28"/>
                  </a:cubicBezTo>
                  <a:lnTo>
                    <a:pt x="f29" y="f30"/>
                  </a:lnTo>
                  <a:cubicBezTo>
                    <a:pt x="f31" y="f32"/>
                    <a:pt x="f33" y="f34"/>
                    <a:pt x="f35" y="f36"/>
                  </a:cubicBez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46"/>
                  </a:cubicBezTo>
                  <a:cubicBezTo>
                    <a:pt x="f45" y="f46"/>
                    <a:pt x="f47" y="f48"/>
                    <a:pt x="f47" y="f49"/>
                  </a:cubicBezTo>
                  <a:cubicBezTo>
                    <a:pt x="f50" y="f51"/>
                    <a:pt x="f2" y="f52"/>
                    <a:pt x="f2" y="f27"/>
                  </a:cubicBezTo>
                  <a:lnTo>
                    <a:pt x="f2" y="f53"/>
                  </a:lnTo>
                  <a:lnTo>
                    <a:pt x="f2" y="f54"/>
                  </a:lnTo>
                  <a:lnTo>
                    <a:pt x="f2" y="f4"/>
                  </a:lnTo>
                  <a:lnTo>
                    <a:pt x="f55" y="f4"/>
                  </a:lnTo>
                  <a:cubicBezTo>
                    <a:pt x="f35" y="f4"/>
                    <a:pt x="f56" y="f57"/>
                    <a:pt x="f56" y="f58"/>
                  </a:cubicBezTo>
                  <a:lnTo>
                    <a:pt x="f56" y="f59"/>
                  </a:lnTo>
                  <a:cubicBezTo>
                    <a:pt x="f56" y="f53"/>
                    <a:pt x="f60" y="f61"/>
                    <a:pt x="f34" y="f62"/>
                  </a:cubicBezTo>
                  <a:lnTo>
                    <a:pt x="f63" y="f64"/>
                  </a:lnTo>
                  <a:cubicBezTo>
                    <a:pt x="f65" y="f14"/>
                    <a:pt x="f49" y="f66"/>
                    <a:pt x="f49" y="f67"/>
                  </a:cubicBezTo>
                  <a:lnTo>
                    <a:pt x="f49" y="f9"/>
                  </a:lnTo>
                  <a:cubicBezTo>
                    <a:pt x="f68" y="f69"/>
                    <a:pt x="f7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1" name="Google Shape;6869;p88">
              <a:extLst>
                <a:ext uri="{FF2B5EF4-FFF2-40B4-BE49-F238E27FC236}">
                  <a16:creationId xmlns:a16="http://schemas.microsoft.com/office/drawing/2014/main" id="{5D00EE85-C6C3-ADCB-3C83-BE7BBA91281D}"/>
                </a:ext>
              </a:extLst>
            </p:cNvPr>
            <p:cNvSpPr/>
            <p:nvPr/>
          </p:nvSpPr>
          <p:spPr>
            <a:xfrm>
              <a:off x="4714966" y="3580927"/>
              <a:ext cx="33951" cy="546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40"/>
                <a:gd name="f4" fmla="val 1513"/>
                <a:gd name="f5" fmla="val 504"/>
                <a:gd name="f6" fmla="val 252"/>
                <a:gd name="f7" fmla="val 32"/>
                <a:gd name="f8" fmla="val 284"/>
                <a:gd name="f9" fmla="val 567"/>
                <a:gd name="f10" fmla="val 1418"/>
                <a:gd name="f11" fmla="val 126"/>
                <a:gd name="f12" fmla="val 1386"/>
                <a:gd name="f13" fmla="val 1355"/>
                <a:gd name="f14" fmla="val 410"/>
                <a:gd name="f15" fmla="val 630"/>
                <a:gd name="f16" fmla="val 819"/>
                <a:gd name="f17" fmla="val 1512"/>
                <a:gd name="f18" fmla="val 788"/>
                <a:gd name="f19" fmla="*/ f0 1 1040"/>
                <a:gd name="f20" fmla="*/ f1 1 1513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1040"/>
                <a:gd name="f27" fmla="*/ f24 1 1513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1040" h="1513">
                  <a:moveTo>
                    <a:pt x="f5" y="f2"/>
                  </a:moveTo>
                  <a:cubicBezTo>
                    <a:pt x="f6" y="f7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11" y="f12"/>
                    <a:pt x="f6" y="f13"/>
                    <a:pt x="f14" y="f13"/>
                  </a:cubicBezTo>
                  <a:cubicBezTo>
                    <a:pt x="f15" y="f13"/>
                    <a:pt x="f16" y="f12"/>
                    <a:pt x="f3" y="f17"/>
                  </a:cubicBezTo>
                  <a:lnTo>
                    <a:pt x="f3" y="f5"/>
                  </a:lnTo>
                  <a:cubicBezTo>
                    <a:pt x="f3" y="f6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2" name="Google Shape;6870;p88">
              <a:extLst>
                <a:ext uri="{FF2B5EF4-FFF2-40B4-BE49-F238E27FC236}">
                  <a16:creationId xmlns:a16="http://schemas.microsoft.com/office/drawing/2014/main" id="{E3DF791A-1F3E-B96E-5813-5B3B719CF61D}"/>
                </a:ext>
              </a:extLst>
            </p:cNvPr>
            <p:cNvSpPr/>
            <p:nvPr/>
          </p:nvSpPr>
          <p:spPr>
            <a:xfrm>
              <a:off x="4502048" y="3583963"/>
              <a:ext cx="32936" cy="52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09"/>
                <a:gd name="f4" fmla="val 1460"/>
                <a:gd name="f5" fmla="val 418"/>
                <a:gd name="f6" fmla="val 1"/>
                <a:gd name="f7" fmla="val 177"/>
                <a:gd name="f8" fmla="val 229"/>
                <a:gd name="f9" fmla="val 483"/>
                <a:gd name="f10" fmla="val 190"/>
                <a:gd name="f11" fmla="val 1334"/>
                <a:gd name="f12" fmla="val 379"/>
                <a:gd name="f13" fmla="val 1302"/>
                <a:gd name="f14" fmla="val 631"/>
                <a:gd name="f15" fmla="val 725"/>
                <a:gd name="f16" fmla="val 883"/>
                <a:gd name="f17" fmla="val 1365"/>
                <a:gd name="f18" fmla="val 515"/>
                <a:gd name="f19" fmla="val 231"/>
                <a:gd name="f20" fmla="val 788"/>
                <a:gd name="f21" fmla="val 11"/>
                <a:gd name="f22" fmla="val 505"/>
                <a:gd name="f23" fmla="val 475"/>
                <a:gd name="f24" fmla="val 4"/>
                <a:gd name="f25" fmla="val 446"/>
                <a:gd name="f26" fmla="*/ f0 1 1009"/>
                <a:gd name="f27" fmla="*/ f1 1 1460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1009"/>
                <a:gd name="f34" fmla="*/ f31 1 1460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1009" h="1460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4"/>
                  </a:lnTo>
                  <a:cubicBezTo>
                    <a:pt x="f10" y="f11"/>
                    <a:pt x="f12" y="f13"/>
                    <a:pt x="f14" y="f13"/>
                  </a:cubicBezTo>
                  <a:cubicBezTo>
                    <a:pt x="f15" y="f13"/>
                    <a:pt x="f16" y="f11"/>
                    <a:pt x="f3" y="f17"/>
                  </a:cubicBezTo>
                  <a:lnTo>
                    <a:pt x="f3" y="f18"/>
                  </a:lnTo>
                  <a:cubicBezTo>
                    <a:pt x="f3" y="f19"/>
                    <a:pt x="f20" y="f21"/>
                    <a:pt x="f22" y="f21"/>
                  </a:cubicBezTo>
                  <a:cubicBezTo>
                    <a:pt x="f23" y="f24"/>
                    <a:pt x="f25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3" name="Google Shape;6871;p88">
              <a:extLst>
                <a:ext uri="{FF2B5EF4-FFF2-40B4-BE49-F238E27FC236}">
                  <a16:creationId xmlns:a16="http://schemas.microsoft.com/office/drawing/2014/main" id="{E01C8D82-48CE-F82C-CA3F-D76873F2F14A}"/>
                </a:ext>
              </a:extLst>
            </p:cNvPr>
            <p:cNvSpPr/>
            <p:nvPr/>
          </p:nvSpPr>
          <p:spPr>
            <a:xfrm>
              <a:off x="4580238" y="3483022"/>
              <a:ext cx="89483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41"/>
                <a:gd name="f4" fmla="val 2742"/>
                <a:gd name="f5" fmla="val 1386"/>
                <a:gd name="f6" fmla="val 1"/>
                <a:gd name="f7" fmla="val 630"/>
                <a:gd name="f8" fmla="val 631"/>
                <a:gd name="f9" fmla="val 1387"/>
                <a:gd name="f10" fmla="val 2174"/>
                <a:gd name="f11" fmla="val 2111"/>
                <a:gd name="f12" fmla="*/ f0 1 2741"/>
                <a:gd name="f13" fmla="*/ f1 1 2742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2741"/>
                <a:gd name="f20" fmla="*/ f17 1 2742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2741" h="2742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4"/>
                    <a:pt x="f5" y="f4"/>
                  </a:cubicBezTo>
                  <a:cubicBezTo>
                    <a:pt x="f11" y="f4"/>
                    <a:pt x="f3" y="f11"/>
                    <a:pt x="f3" y="f9"/>
                  </a:cubicBezTo>
                  <a:cubicBezTo>
                    <a:pt x="f3" y="f8"/>
                    <a:pt x="f1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4" name="Google Shape;6872;p88">
              <a:extLst>
                <a:ext uri="{FF2B5EF4-FFF2-40B4-BE49-F238E27FC236}">
                  <a16:creationId xmlns:a16="http://schemas.microsoft.com/office/drawing/2014/main" id="{48701658-FD6B-A1F1-8A06-F855EB775BC7}"/>
                </a:ext>
              </a:extLst>
            </p:cNvPr>
            <p:cNvSpPr/>
            <p:nvPr/>
          </p:nvSpPr>
          <p:spPr>
            <a:xfrm>
              <a:off x="4554507" y="3607088"/>
              <a:ext cx="140936" cy="990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317"/>
                <a:gd name="f4" fmla="val 2742"/>
                <a:gd name="f5" fmla="val 2174"/>
                <a:gd name="f6" fmla="val 1"/>
                <a:gd name="f7" fmla="val 1292"/>
                <a:gd name="f8" fmla="val 505"/>
                <a:gd name="f9" fmla="val 379"/>
                <a:gd name="f10" fmla="val 1040"/>
                <a:gd name="f11" fmla="val 32"/>
                <a:gd name="f12" fmla="val 1103"/>
                <a:gd name="f13" fmla="val 946"/>
                <a:gd name="f14" fmla="val 1985"/>
                <a:gd name="f15" fmla="val 1450"/>
                <a:gd name="f16" fmla="val 2458"/>
                <a:gd name="f17" fmla="val 1702"/>
                <a:gd name="f18" fmla="val 2647"/>
                <a:gd name="f19" fmla="val 4254"/>
                <a:gd name="f20" fmla="val 1135"/>
                <a:gd name="f21" fmla="val 3813"/>
                <a:gd name="f22" fmla="val 410"/>
                <a:gd name="f23" fmla="val 3025"/>
                <a:gd name="f24" fmla="*/ f0 1 4317"/>
                <a:gd name="f25" fmla="*/ f1 1 2742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317"/>
                <a:gd name="f32" fmla="*/ f29 1 2742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317" h="2742">
                  <a:moveTo>
                    <a:pt x="f5" y="f6"/>
                  </a:moveTo>
                  <a:cubicBezTo>
                    <a:pt x="f7" y="f6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16"/>
                    <a:pt x="f17" y="f4"/>
                  </a:cubicBezTo>
                  <a:lnTo>
                    <a:pt x="f18" y="f4"/>
                  </a:lnTo>
                  <a:lnTo>
                    <a:pt x="f19" y="f20"/>
                  </a:lnTo>
                  <a:lnTo>
                    <a:pt x="f3" y="f10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95" name="Google Shape;6957;p88">
            <a:extLst>
              <a:ext uri="{FF2B5EF4-FFF2-40B4-BE49-F238E27FC236}">
                <a16:creationId xmlns:a16="http://schemas.microsoft.com/office/drawing/2014/main" id="{36519C28-566E-CEEF-6835-CBC980B908CE}"/>
              </a:ext>
            </a:extLst>
          </p:cNvPr>
          <p:cNvGrpSpPr/>
          <p:nvPr/>
        </p:nvGrpSpPr>
        <p:grpSpPr>
          <a:xfrm>
            <a:off x="2353944" y="1255159"/>
            <a:ext cx="373559" cy="372837"/>
            <a:chOff x="3730944" y="986052"/>
            <a:chExt cx="373559" cy="372837"/>
          </a:xfrm>
          <a:solidFill>
            <a:schemeClr val="bg2"/>
          </a:solidFill>
        </p:grpSpPr>
        <p:sp>
          <p:nvSpPr>
            <p:cNvPr id="96" name="Google Shape;6958;p88">
              <a:extLst>
                <a:ext uri="{FF2B5EF4-FFF2-40B4-BE49-F238E27FC236}">
                  <a16:creationId xmlns:a16="http://schemas.microsoft.com/office/drawing/2014/main" id="{F840DCE6-B636-C952-8525-7C874164F90A}"/>
                </a:ext>
              </a:extLst>
            </p:cNvPr>
            <p:cNvSpPr/>
            <p:nvPr/>
          </p:nvSpPr>
          <p:spPr>
            <a:xfrm>
              <a:off x="3808475" y="986052"/>
              <a:ext cx="131929" cy="43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28"/>
                <a:gd name="f4" fmla="val 1364"/>
                <a:gd name="f5" fmla="val 645"/>
                <a:gd name="f6" fmla="val 263"/>
                <a:gd name="f7" fmla="val 296"/>
                <a:gd name="f8" fmla="val 670"/>
                <a:gd name="f9" fmla="val 1016"/>
                <a:gd name="f10" fmla="val 1205"/>
                <a:gd name="f11" fmla="val 158"/>
                <a:gd name="f12" fmla="val 1363"/>
                <a:gd name="f13" fmla="val 347"/>
                <a:gd name="f14" fmla="val 3781"/>
                <a:gd name="f15" fmla="val 3970"/>
                <a:gd name="f16" fmla="val 4127"/>
                <a:gd name="f17" fmla="val 260"/>
                <a:gd name="f18" fmla="val 3812"/>
                <a:gd name="f19" fmla="val 8"/>
                <a:gd name="f20" fmla="val 3466"/>
                <a:gd name="f21" fmla="val 756"/>
                <a:gd name="f22" fmla="val 718"/>
                <a:gd name="f23" fmla="val 3"/>
                <a:gd name="f24" fmla="val 681"/>
                <a:gd name="f25" fmla="*/ f0 1 4128"/>
                <a:gd name="f26" fmla="*/ f1 1 1364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4128"/>
                <a:gd name="f33" fmla="*/ f30 1 1364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4128" h="136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lnTo>
                    <a:pt x="f2" y="f9"/>
                  </a:lnTo>
                  <a:cubicBezTo>
                    <a:pt x="f2" y="f10"/>
                    <a:pt x="f11" y="f12"/>
                    <a:pt x="f13" y="f12"/>
                  </a:cubicBezTo>
                  <a:lnTo>
                    <a:pt x="f14" y="f12"/>
                  </a:lnTo>
                  <a:cubicBezTo>
                    <a:pt x="f15" y="f12"/>
                    <a:pt x="f16" y="f10"/>
                    <a:pt x="f16" y="f9"/>
                  </a:cubicBezTo>
                  <a:lnTo>
                    <a:pt x="f16" y="f8"/>
                  </a:lnTo>
                  <a:cubicBezTo>
                    <a:pt x="f16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23"/>
                    <a:pt x="f2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7" name="Google Shape;6959;p88">
              <a:extLst>
                <a:ext uri="{FF2B5EF4-FFF2-40B4-BE49-F238E27FC236}">
                  <a16:creationId xmlns:a16="http://schemas.microsoft.com/office/drawing/2014/main" id="{1E3E8336-043F-695F-47A1-69D1B188F948}"/>
                </a:ext>
              </a:extLst>
            </p:cNvPr>
            <p:cNvSpPr/>
            <p:nvPr/>
          </p:nvSpPr>
          <p:spPr>
            <a:xfrm>
              <a:off x="3797384" y="1180618"/>
              <a:ext cx="21159" cy="231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726"/>
                <a:gd name="f5" fmla="val 1"/>
                <a:gd name="f6" fmla="val 725"/>
                <a:gd name="f7" fmla="*/ f0 1 662"/>
                <a:gd name="f8" fmla="*/ f1 1 726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662"/>
                <a:gd name="f15" fmla="*/ f12 1 726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62" h="726">
                  <a:moveTo>
                    <a:pt x="f5" y="f5"/>
                  </a:moveTo>
                  <a:lnTo>
                    <a:pt x="f5" y="f6"/>
                  </a:ln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8" name="Google Shape;6960;p88">
              <a:extLst>
                <a:ext uri="{FF2B5EF4-FFF2-40B4-BE49-F238E27FC236}">
                  <a16:creationId xmlns:a16="http://schemas.microsoft.com/office/drawing/2014/main" id="{FD3B84A4-90C8-32FF-A3FF-79A7B40EBFA4}"/>
                </a:ext>
              </a:extLst>
            </p:cNvPr>
            <p:cNvSpPr/>
            <p:nvPr/>
          </p:nvSpPr>
          <p:spPr>
            <a:xfrm>
              <a:off x="3797384" y="1094043"/>
              <a:ext cx="21159" cy="2115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1"/>
                <a:gd name="f5" fmla="*/ f0 1 662"/>
                <a:gd name="f6" fmla="*/ f1 1 662"/>
                <a:gd name="f7" fmla="val f2"/>
                <a:gd name="f8" fmla="val f3"/>
                <a:gd name="f9" fmla="+- f8 0 f7"/>
                <a:gd name="f10" fmla="*/ f9 1 662"/>
                <a:gd name="f11" fmla="*/ f7 1 f10"/>
                <a:gd name="f12" fmla="*/ f8 1 f10"/>
                <a:gd name="f13" fmla="*/ f11 f5 1"/>
                <a:gd name="f14" fmla="*/ f12 f5 1"/>
                <a:gd name="f15" fmla="*/ f12 f6 1"/>
                <a:gd name="f16" fmla="*/ f11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3" t="f16" r="f14" b="f15"/>
              <a:pathLst>
                <a:path w="662" h="662">
                  <a:moveTo>
                    <a:pt x="f4" y="f2"/>
                  </a:moveTo>
                  <a:lnTo>
                    <a:pt x="f4" y="f3"/>
                  </a:lnTo>
                  <a:lnTo>
                    <a:pt x="f3" y="f3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99" name="Google Shape;6961;p88">
              <a:extLst>
                <a:ext uri="{FF2B5EF4-FFF2-40B4-BE49-F238E27FC236}">
                  <a16:creationId xmlns:a16="http://schemas.microsoft.com/office/drawing/2014/main" id="{3695822D-D451-8A8D-C28D-5C87858E641E}"/>
                </a:ext>
              </a:extLst>
            </p:cNvPr>
            <p:cNvSpPr/>
            <p:nvPr/>
          </p:nvSpPr>
          <p:spPr>
            <a:xfrm>
              <a:off x="3797384" y="1270229"/>
              <a:ext cx="21159" cy="2118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2"/>
                <a:gd name="f4" fmla="val 663"/>
                <a:gd name="f5" fmla="val 1"/>
                <a:gd name="f6" fmla="*/ f0 1 662"/>
                <a:gd name="f7" fmla="*/ f1 1 663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662"/>
                <a:gd name="f14" fmla="*/ f11 1 663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662" h="663">
                  <a:moveTo>
                    <a:pt x="f5" y="f5"/>
                  </a:moveTo>
                  <a:lnTo>
                    <a:pt x="f5" y="f3"/>
                  </a:lnTo>
                  <a:lnTo>
                    <a:pt x="f3" y="f3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0" name="Google Shape;6962;p88">
              <a:extLst>
                <a:ext uri="{FF2B5EF4-FFF2-40B4-BE49-F238E27FC236}">
                  <a16:creationId xmlns:a16="http://schemas.microsoft.com/office/drawing/2014/main" id="{37002F28-7906-7410-078F-9E9C500372CE}"/>
                </a:ext>
              </a:extLst>
            </p:cNvPr>
            <p:cNvSpPr/>
            <p:nvPr/>
          </p:nvSpPr>
          <p:spPr>
            <a:xfrm>
              <a:off x="3730944" y="1007440"/>
              <a:ext cx="284945" cy="35144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916"/>
                <a:gd name="f4" fmla="val 10997"/>
                <a:gd name="f5" fmla="val 7183"/>
                <a:gd name="f6" fmla="val 2049"/>
                <a:gd name="f7" fmla="val 7404"/>
                <a:gd name="f8" fmla="val 7561"/>
                <a:gd name="f9" fmla="val 2206"/>
                <a:gd name="f10" fmla="val 2395"/>
                <a:gd name="f11" fmla="val 2584"/>
                <a:gd name="f12" fmla="val 2742"/>
                <a:gd name="f13" fmla="val 4474"/>
                <a:gd name="f14" fmla="val 4285"/>
                <a:gd name="f15" fmla="val 4127"/>
                <a:gd name="f16" fmla="val 3151"/>
                <a:gd name="f17" fmla="val 2017"/>
                <a:gd name="f18" fmla="val 3340"/>
                <a:gd name="f19" fmla="val 3497"/>
                <a:gd name="f20" fmla="val 2175"/>
                <a:gd name="f21" fmla="val 2364"/>
                <a:gd name="f22" fmla="val 3750"/>
                <a:gd name="f23" fmla="val 3939"/>
                <a:gd name="f24" fmla="val 4097"/>
                <a:gd name="f25" fmla="val 1764"/>
                <a:gd name="f26" fmla="val 1575"/>
                <a:gd name="f27" fmla="val 1418"/>
                <a:gd name="f28" fmla="val 5860"/>
                <a:gd name="f29" fmla="val 3372"/>
                <a:gd name="f30" fmla="val 6049"/>
                <a:gd name="f31" fmla="val 6207"/>
                <a:gd name="f32" fmla="val 3529"/>
                <a:gd name="f33" fmla="val 4758"/>
                <a:gd name="f34" fmla="val 4916"/>
                <a:gd name="f35" fmla="val 5105"/>
                <a:gd name="f36" fmla="val 5325"/>
                <a:gd name="f37" fmla="val 5483"/>
                <a:gd name="f38" fmla="val 6491"/>
                <a:gd name="f39" fmla="val 6680"/>
                <a:gd name="f40" fmla="val 6837"/>
                <a:gd name="f41" fmla="val 6144"/>
                <a:gd name="f42" fmla="val 6302"/>
                <a:gd name="f43" fmla="val 7562"/>
                <a:gd name="f44" fmla="val 7720"/>
                <a:gd name="f45" fmla="val 7909"/>
                <a:gd name="f46" fmla="val 8098"/>
                <a:gd name="f47" fmla="val 8255"/>
                <a:gd name="f48" fmla="val 7531"/>
                <a:gd name="f49" fmla="val 7657"/>
                <a:gd name="f50" fmla="val 7877"/>
                <a:gd name="f51" fmla="val 9232"/>
                <a:gd name="f52" fmla="val 9452"/>
                <a:gd name="f53" fmla="val 9610"/>
                <a:gd name="f54" fmla="val 8885"/>
                <a:gd name="f55" fmla="val 9043"/>
                <a:gd name="f56" fmla="val 1040"/>
                <a:gd name="f57" fmla="val 1"/>
                <a:gd name="f58" fmla="val 504"/>
                <a:gd name="f59" fmla="val 473"/>
                <a:gd name="f60" fmla="val 1009"/>
                <a:gd name="f61" fmla="val 9956"/>
                <a:gd name="f62" fmla="val 32"/>
                <a:gd name="f63" fmla="val 10524"/>
                <a:gd name="f64" fmla="val 10996"/>
                <a:gd name="f65" fmla="val 7908"/>
                <a:gd name="f66" fmla="val 8444"/>
                <a:gd name="f67" fmla="val 347"/>
                <a:gd name="f68" fmla="val 915"/>
                <a:gd name="f69" fmla="val 6711"/>
                <a:gd name="f70" fmla="val 1387"/>
                <a:gd name="f71" fmla="val 6175"/>
                <a:gd name="f72" fmla="val 2741"/>
                <a:gd name="f73" fmla="val 1733"/>
                <a:gd name="f74" fmla="*/ f0 1 8916"/>
                <a:gd name="f75" fmla="*/ f1 1 10997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8916"/>
                <a:gd name="f82" fmla="*/ f79 1 10997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8916" h="1099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lnTo>
                    <a:pt x="f19" y="f22"/>
                  </a:lnTo>
                  <a:cubicBezTo>
                    <a:pt x="f19" y="f23"/>
                    <a:pt x="f18" y="f24"/>
                    <a:pt x="f16" y="f24"/>
                  </a:cubicBezTo>
                  <a:lnTo>
                    <a:pt x="f25" y="f24"/>
                  </a:lnTo>
                  <a:cubicBezTo>
                    <a:pt x="f26" y="f24"/>
                    <a:pt x="f27" y="f23"/>
                    <a:pt x="f27" y="f22"/>
                  </a:cubicBezTo>
                  <a:lnTo>
                    <a:pt x="f27" y="f21"/>
                  </a:lnTo>
                  <a:cubicBezTo>
                    <a:pt x="f27" y="f20"/>
                    <a:pt x="f26" y="f17"/>
                    <a:pt x="f25" y="f17"/>
                  </a:cubicBezTo>
                  <a:close/>
                  <a:moveTo>
                    <a:pt x="f28" y="f29"/>
                  </a:moveTo>
                  <a:cubicBezTo>
                    <a:pt x="f30" y="f29"/>
                    <a:pt x="f31" y="f32"/>
                    <a:pt x="f31" y="f22"/>
                  </a:cubicBezTo>
                  <a:cubicBezTo>
                    <a:pt x="f31" y="f23"/>
                    <a:pt x="f30" y="f24"/>
                    <a:pt x="f28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2"/>
                  </a:cubicBezTo>
                  <a:cubicBezTo>
                    <a:pt x="f15" y="f32"/>
                    <a:pt x="f14" y="f29"/>
                    <a:pt x="f13" y="f29"/>
                  </a:cubicBezTo>
                  <a:close/>
                  <a:moveTo>
                    <a:pt x="f5" y="f33"/>
                  </a:moveTo>
                  <a:cubicBezTo>
                    <a:pt x="f7" y="f33"/>
                    <a:pt x="f8" y="f34"/>
                    <a:pt x="f8" y="f35"/>
                  </a:cubicBezTo>
                  <a:cubicBezTo>
                    <a:pt x="f8" y="f36"/>
                    <a:pt x="f7" y="f37"/>
                    <a:pt x="f5" y="f37"/>
                  </a:cubicBezTo>
                  <a:lnTo>
                    <a:pt x="f13" y="f37"/>
                  </a:lnTo>
                  <a:cubicBezTo>
                    <a:pt x="f14" y="f37"/>
                    <a:pt x="f15" y="f36"/>
                    <a:pt x="f15" y="f35"/>
                  </a:cubicBezTo>
                  <a:cubicBezTo>
                    <a:pt x="f15" y="f34"/>
                    <a:pt x="f14" y="f33"/>
                    <a:pt x="f13" y="f33"/>
                  </a:cubicBezTo>
                  <a:close/>
                  <a:moveTo>
                    <a:pt x="f16" y="f33"/>
                  </a:moveTo>
                  <a:cubicBezTo>
                    <a:pt x="f18" y="f33"/>
                    <a:pt x="f19" y="f34"/>
                    <a:pt x="f19" y="f35"/>
                  </a:cubicBezTo>
                  <a:lnTo>
                    <a:pt x="f19" y="f38"/>
                  </a:lnTo>
                  <a:cubicBezTo>
                    <a:pt x="f19" y="f39"/>
                    <a:pt x="f18" y="f40"/>
                    <a:pt x="f16" y="f40"/>
                  </a:cubicBezTo>
                  <a:lnTo>
                    <a:pt x="f25" y="f40"/>
                  </a:lnTo>
                  <a:cubicBezTo>
                    <a:pt x="f26" y="f40"/>
                    <a:pt x="f27" y="f39"/>
                    <a:pt x="f27" y="f38"/>
                  </a:cubicBezTo>
                  <a:lnTo>
                    <a:pt x="f27" y="f35"/>
                  </a:lnTo>
                  <a:cubicBezTo>
                    <a:pt x="f27" y="f34"/>
                    <a:pt x="f26" y="f33"/>
                    <a:pt x="f25" y="f33"/>
                  </a:cubicBezTo>
                  <a:close/>
                  <a:moveTo>
                    <a:pt x="f28" y="f41"/>
                  </a:moveTo>
                  <a:cubicBezTo>
                    <a:pt x="f30" y="f41"/>
                    <a:pt x="f31" y="f42"/>
                    <a:pt x="f31" y="f38"/>
                  </a:cubicBezTo>
                  <a:cubicBezTo>
                    <a:pt x="f31" y="f39"/>
                    <a:pt x="f30" y="f40"/>
                    <a:pt x="f28" y="f40"/>
                  </a:cubicBezTo>
                  <a:lnTo>
                    <a:pt x="f13" y="f40"/>
                  </a:lnTo>
                  <a:cubicBezTo>
                    <a:pt x="f14" y="f40"/>
                    <a:pt x="f15" y="f39"/>
                    <a:pt x="f15" y="f38"/>
                  </a:cubicBezTo>
                  <a:cubicBezTo>
                    <a:pt x="f15" y="f42"/>
                    <a:pt x="f14" y="f41"/>
                    <a:pt x="f13" y="f41"/>
                  </a:cubicBezTo>
                  <a:close/>
                  <a:moveTo>
                    <a:pt x="f5" y="f43"/>
                  </a:moveTo>
                  <a:cubicBezTo>
                    <a:pt x="f7" y="f43"/>
                    <a:pt x="f8" y="f44"/>
                    <a:pt x="f8" y="f45"/>
                  </a:cubicBezTo>
                  <a:cubicBezTo>
                    <a:pt x="f8" y="f46"/>
                    <a:pt x="f7" y="f47"/>
                    <a:pt x="f5" y="f47"/>
                  </a:cubicBezTo>
                  <a:lnTo>
                    <a:pt x="f13" y="f47"/>
                  </a:lnTo>
                  <a:cubicBezTo>
                    <a:pt x="f14" y="f47"/>
                    <a:pt x="f15" y="f46"/>
                    <a:pt x="f15" y="f45"/>
                  </a:cubicBezTo>
                  <a:cubicBezTo>
                    <a:pt x="f15" y="f44"/>
                    <a:pt x="f14" y="f43"/>
                    <a:pt x="f13" y="f43"/>
                  </a:cubicBezTo>
                  <a:close/>
                  <a:moveTo>
                    <a:pt x="f16" y="f48"/>
                  </a:moveTo>
                  <a:cubicBezTo>
                    <a:pt x="f18" y="f48"/>
                    <a:pt x="f19" y="f49"/>
                    <a:pt x="f19" y="f50"/>
                  </a:cubicBezTo>
                  <a:lnTo>
                    <a:pt x="f19" y="f51"/>
                  </a:lnTo>
                  <a:cubicBezTo>
                    <a:pt x="f19" y="f52"/>
                    <a:pt x="f18" y="f53"/>
                    <a:pt x="f16" y="f53"/>
                  </a:cubicBezTo>
                  <a:lnTo>
                    <a:pt x="f25" y="f53"/>
                  </a:lnTo>
                  <a:cubicBezTo>
                    <a:pt x="f26" y="f53"/>
                    <a:pt x="f27" y="f52"/>
                    <a:pt x="f27" y="f51"/>
                  </a:cubicBezTo>
                  <a:lnTo>
                    <a:pt x="f27" y="f50"/>
                  </a:lnTo>
                  <a:cubicBezTo>
                    <a:pt x="f27" y="f49"/>
                    <a:pt x="f26" y="f48"/>
                    <a:pt x="f25" y="f48"/>
                  </a:cubicBezTo>
                  <a:close/>
                  <a:moveTo>
                    <a:pt x="f28" y="f54"/>
                  </a:moveTo>
                  <a:cubicBezTo>
                    <a:pt x="f30" y="f54"/>
                    <a:pt x="f31" y="f55"/>
                    <a:pt x="f31" y="f51"/>
                  </a:cubicBezTo>
                  <a:cubicBezTo>
                    <a:pt x="f31" y="f52"/>
                    <a:pt x="f30" y="f53"/>
                    <a:pt x="f28" y="f53"/>
                  </a:cubicBezTo>
                  <a:lnTo>
                    <a:pt x="f13" y="f53"/>
                  </a:lnTo>
                  <a:cubicBezTo>
                    <a:pt x="f14" y="f53"/>
                    <a:pt x="f15" y="f52"/>
                    <a:pt x="f15" y="f51"/>
                  </a:cubicBezTo>
                  <a:cubicBezTo>
                    <a:pt x="f15" y="f55"/>
                    <a:pt x="f14" y="f54"/>
                    <a:pt x="f13" y="f54"/>
                  </a:cubicBezTo>
                  <a:close/>
                  <a:moveTo>
                    <a:pt x="f56" y="f57"/>
                  </a:moveTo>
                  <a:cubicBezTo>
                    <a:pt x="f58" y="f57"/>
                    <a:pt x="f2" y="f59"/>
                    <a:pt x="f2" y="f60"/>
                  </a:cubicBezTo>
                  <a:lnTo>
                    <a:pt x="f2" y="f61"/>
                  </a:lnTo>
                  <a:cubicBezTo>
                    <a:pt x="f62" y="f63"/>
                    <a:pt x="f58" y="f64"/>
                    <a:pt x="f56" y="f64"/>
                  </a:cubicBezTo>
                  <a:lnTo>
                    <a:pt x="f65" y="f64"/>
                  </a:lnTo>
                  <a:cubicBezTo>
                    <a:pt x="f66" y="f64"/>
                    <a:pt x="f3" y="f63"/>
                    <a:pt x="f3" y="f61"/>
                  </a:cubicBezTo>
                  <a:lnTo>
                    <a:pt x="f3" y="f60"/>
                  </a:lnTo>
                  <a:cubicBezTo>
                    <a:pt x="f3" y="f59"/>
                    <a:pt x="f66" y="f57"/>
                    <a:pt x="f65" y="f57"/>
                  </a:cubicBezTo>
                  <a:lnTo>
                    <a:pt x="f5" y="f57"/>
                  </a:lnTo>
                  <a:lnTo>
                    <a:pt x="f5" y="f67"/>
                  </a:lnTo>
                  <a:cubicBezTo>
                    <a:pt x="f5" y="f68"/>
                    <a:pt x="f69" y="f70"/>
                    <a:pt x="f71" y="f70"/>
                  </a:cubicBezTo>
                  <a:lnTo>
                    <a:pt x="f72" y="f70"/>
                  </a:lnTo>
                  <a:cubicBezTo>
                    <a:pt x="f9" y="f70"/>
                    <a:pt x="f73" y="f68"/>
                    <a:pt x="f73" y="f67"/>
                  </a:cubicBezTo>
                  <a:lnTo>
                    <a:pt x="f73" y="f57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1" name="Google Shape;6963;p88">
              <a:extLst>
                <a:ext uri="{FF2B5EF4-FFF2-40B4-BE49-F238E27FC236}">
                  <a16:creationId xmlns:a16="http://schemas.microsoft.com/office/drawing/2014/main" id="{088BAE6D-D57C-95EF-59A0-4F1C6E707A2B}"/>
                </a:ext>
              </a:extLst>
            </p:cNvPr>
            <p:cNvSpPr/>
            <p:nvPr/>
          </p:nvSpPr>
          <p:spPr>
            <a:xfrm>
              <a:off x="4039023" y="1115165"/>
              <a:ext cx="65480" cy="1329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4160"/>
                <a:gd name="f5" fmla="val 1"/>
                <a:gd name="f6" fmla="*/ f0 1 2049"/>
                <a:gd name="f7" fmla="*/ f1 1 416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049"/>
                <a:gd name="f14" fmla="*/ f11 1 416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049" h="4160">
                  <a:moveTo>
                    <a:pt x="f5" y="f5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2" name="Google Shape;6964;p88">
              <a:extLst>
                <a:ext uri="{FF2B5EF4-FFF2-40B4-BE49-F238E27FC236}">
                  <a16:creationId xmlns:a16="http://schemas.microsoft.com/office/drawing/2014/main" id="{DBB9DC64-851C-040B-5FA3-63624B80499E}"/>
                </a:ext>
              </a:extLst>
            </p:cNvPr>
            <p:cNvSpPr/>
            <p:nvPr/>
          </p:nvSpPr>
          <p:spPr>
            <a:xfrm>
              <a:off x="4039023" y="1028590"/>
              <a:ext cx="65480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1009"/>
                <a:gd name="f5" fmla="val 1"/>
                <a:gd name="f6" fmla="val 473"/>
                <a:gd name="f7" fmla="val 1040"/>
                <a:gd name="f8" fmla="val 2048"/>
                <a:gd name="f9" fmla="val 1576"/>
                <a:gd name="f10" fmla="*/ f0 1 2049"/>
                <a:gd name="f11" fmla="*/ f1 1 2049"/>
                <a:gd name="f12" fmla="val f2"/>
                <a:gd name="f13" fmla="val f3"/>
                <a:gd name="f14" fmla="+- f13 0 f12"/>
                <a:gd name="f15" fmla="*/ f14 1 2049"/>
                <a:gd name="f16" fmla="*/ f12 1 f15"/>
                <a:gd name="f17" fmla="*/ f13 1 f15"/>
                <a:gd name="f18" fmla="*/ f16 f10 1"/>
                <a:gd name="f19" fmla="*/ f17 f10 1"/>
                <a:gd name="f20" fmla="*/ f17 f11 1"/>
                <a:gd name="f21" fmla="*/ f16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2049" h="2049">
                  <a:moveTo>
                    <a:pt x="f4" y="f5"/>
                  </a:moveTo>
                  <a:cubicBezTo>
                    <a:pt x="f6" y="f5"/>
                    <a:pt x="f5" y="f6"/>
                    <a:pt x="f5" y="f7"/>
                  </a:cubicBezTo>
                  <a:lnTo>
                    <a:pt x="f5" y="f8"/>
                  </a:lnTo>
                  <a:lnTo>
                    <a:pt x="f3" y="f8"/>
                  </a:lnTo>
                  <a:lnTo>
                    <a:pt x="f3" y="f7"/>
                  </a:lnTo>
                  <a:cubicBezTo>
                    <a:pt x="f3" y="f6"/>
                    <a:pt x="f9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3" name="Google Shape;6965;p88">
              <a:extLst>
                <a:ext uri="{FF2B5EF4-FFF2-40B4-BE49-F238E27FC236}">
                  <a16:creationId xmlns:a16="http://schemas.microsoft.com/office/drawing/2014/main" id="{4D29D44C-B980-07ED-FFD2-2B3F36B1E4B8}"/>
                </a:ext>
              </a:extLst>
            </p:cNvPr>
            <p:cNvSpPr/>
            <p:nvPr/>
          </p:nvSpPr>
          <p:spPr>
            <a:xfrm>
              <a:off x="4041044" y="1270229"/>
              <a:ext cx="59445" cy="654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60"/>
                <a:gd name="f4" fmla="val 2049"/>
                <a:gd name="f5" fmla="val 1"/>
                <a:gd name="f6" fmla="val 599"/>
                <a:gd name="f7" fmla="val 1796"/>
                <a:gd name="f8" fmla="val 694"/>
                <a:gd name="f9" fmla="val 1985"/>
                <a:gd name="f10" fmla="val 788"/>
                <a:gd name="f11" fmla="val 2048"/>
                <a:gd name="f12" fmla="val 946"/>
                <a:gd name="f13" fmla="val 1103"/>
                <a:gd name="f14" fmla="val 1229"/>
                <a:gd name="f15" fmla="val 1261"/>
                <a:gd name="f16" fmla="*/ f0 1 1860"/>
                <a:gd name="f17" fmla="*/ f1 1 2049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1860"/>
                <a:gd name="f24" fmla="*/ f21 1 2049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1860" h="2049">
                  <a:moveTo>
                    <a:pt x="f5" y="f5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9"/>
                    <a:pt x="f15" y="f7"/>
                  </a:cubicBez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4" name="Google Shape;6966;p88">
            <a:extLst>
              <a:ext uri="{FF2B5EF4-FFF2-40B4-BE49-F238E27FC236}">
                <a16:creationId xmlns:a16="http://schemas.microsoft.com/office/drawing/2014/main" id="{379B4AD8-07FB-5490-3287-45FFBA371690}"/>
              </a:ext>
            </a:extLst>
          </p:cNvPr>
          <p:cNvGrpSpPr/>
          <p:nvPr/>
        </p:nvGrpSpPr>
        <p:grpSpPr>
          <a:xfrm>
            <a:off x="6812639" y="2827487"/>
            <a:ext cx="453661" cy="454365"/>
            <a:chOff x="8189640" y="2558381"/>
            <a:chExt cx="453661" cy="454365"/>
          </a:xfrm>
          <a:solidFill>
            <a:schemeClr val="bg2"/>
          </a:solidFill>
        </p:grpSpPr>
        <p:sp>
          <p:nvSpPr>
            <p:cNvPr id="105" name="Google Shape;6967;p88">
              <a:extLst>
                <a:ext uri="{FF2B5EF4-FFF2-40B4-BE49-F238E27FC236}">
                  <a16:creationId xmlns:a16="http://schemas.microsoft.com/office/drawing/2014/main" id="{3ED363F0-A975-ABF7-4702-2E83C1C4F31B}"/>
                </a:ext>
              </a:extLst>
            </p:cNvPr>
            <p:cNvSpPr/>
            <p:nvPr/>
          </p:nvSpPr>
          <p:spPr>
            <a:xfrm>
              <a:off x="8317162" y="2858761"/>
              <a:ext cx="12298" cy="196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16"/>
                <a:gd name="f4" fmla="val 505"/>
                <a:gd name="f5" fmla="val 158"/>
                <a:gd name="f6" fmla="val 1"/>
                <a:gd name="f7" fmla="val 315"/>
                <a:gd name="f8" fmla="*/ f0 1 316"/>
                <a:gd name="f9" fmla="*/ f1 1 505"/>
                <a:gd name="f10" fmla="val f2"/>
                <a:gd name="f11" fmla="val f3"/>
                <a:gd name="f12" fmla="val f4"/>
                <a:gd name="f13" fmla="+- f12 0 f10"/>
                <a:gd name="f14" fmla="+- f11 0 f10"/>
                <a:gd name="f15" fmla="*/ f14 1 316"/>
                <a:gd name="f16" fmla="*/ f13 1 505"/>
                <a:gd name="f17" fmla="*/ f10 1 f15"/>
                <a:gd name="f18" fmla="*/ f11 1 f15"/>
                <a:gd name="f19" fmla="*/ f10 1 f16"/>
                <a:gd name="f20" fmla="*/ f12 1 f16"/>
                <a:gd name="f21" fmla="*/ f17 f8 1"/>
                <a:gd name="f22" fmla="*/ f18 f8 1"/>
                <a:gd name="f23" fmla="*/ f20 f9 1"/>
                <a:gd name="f24" fmla="*/ f19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1" t="f24" r="f22" b="f23"/>
              <a:pathLst>
                <a:path w="316" h="505">
                  <a:moveTo>
                    <a:pt x="f5" y="f6"/>
                  </a:moveTo>
                  <a:lnTo>
                    <a:pt x="f2" y="f4"/>
                  </a:lnTo>
                  <a:lnTo>
                    <a:pt x="f7" y="f4"/>
                  </a:ln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6" name="Google Shape;6968;p88">
              <a:extLst>
                <a:ext uri="{FF2B5EF4-FFF2-40B4-BE49-F238E27FC236}">
                  <a16:creationId xmlns:a16="http://schemas.microsoft.com/office/drawing/2014/main" id="{80463A34-FBC7-F81C-4BE5-D05D71EDACEA}"/>
                </a:ext>
              </a:extLst>
            </p:cNvPr>
            <p:cNvSpPr/>
            <p:nvPr/>
          </p:nvSpPr>
          <p:spPr>
            <a:xfrm>
              <a:off x="8189640" y="2743538"/>
              <a:ext cx="267297" cy="26920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6918"/>
                <a:gd name="f5" fmla="val 3427"/>
                <a:gd name="f6" fmla="val 1449"/>
                <a:gd name="f7" fmla="val 3569"/>
                <a:gd name="f8" fmla="val 3718"/>
                <a:gd name="f9" fmla="val 1512"/>
                <a:gd name="f10" fmla="val 3781"/>
                <a:gd name="f11" fmla="val 1638"/>
                <a:gd name="f12" fmla="val 4317"/>
                <a:gd name="f13" fmla="val 3466"/>
                <a:gd name="f14" fmla="val 4474"/>
                <a:gd name="f15" fmla="val 4695"/>
                <a:gd name="f16" fmla="val 4852"/>
                <a:gd name="f17" fmla="val 3623"/>
                <a:gd name="f18" fmla="val 3812"/>
                <a:gd name="f19" fmla="val 3970"/>
                <a:gd name="f20" fmla="val 4726"/>
                <a:gd name="f21" fmla="val 4127"/>
                <a:gd name="f22" fmla="val 4537"/>
                <a:gd name="f23" fmla="val 4789"/>
                <a:gd name="f24" fmla="val 5072"/>
                <a:gd name="f25" fmla="val 5262"/>
                <a:gd name="f26" fmla="val 4758"/>
                <a:gd name="f27" fmla="val 5419"/>
                <a:gd name="f28" fmla="val 4569"/>
                <a:gd name="f29" fmla="val 5514"/>
                <a:gd name="f30" fmla="val 4545"/>
                <a:gd name="f31" fmla="val 5518"/>
                <a:gd name="f32" fmla="val 4521"/>
                <a:gd name="f33" fmla="val 5520"/>
                <a:gd name="f34" fmla="val 4498"/>
                <a:gd name="f35" fmla="val 4341"/>
                <a:gd name="f36" fmla="val 4210"/>
                <a:gd name="f37" fmla="val 5427"/>
                <a:gd name="f38" fmla="val 4128"/>
                <a:gd name="f39" fmla="val 3057"/>
                <a:gd name="f40" fmla="val 2710"/>
                <a:gd name="f41" fmla="val 2683"/>
                <a:gd name="f42" fmla="val 2535"/>
                <a:gd name="f43" fmla="val 2351"/>
                <a:gd name="f44" fmla="val 2325"/>
                <a:gd name="f45" fmla="val 2297"/>
                <a:gd name="f46" fmla="val 2269"/>
                <a:gd name="f47" fmla="val 2080"/>
                <a:gd name="f48" fmla="val 5451"/>
                <a:gd name="f49" fmla="val 2017"/>
                <a:gd name="f50" fmla="val 2049"/>
                <a:gd name="f51" fmla="val 2332"/>
                <a:gd name="f52" fmla="val 2175"/>
                <a:gd name="f53" fmla="val 4096"/>
                <a:gd name="f54" fmla="val 2206"/>
                <a:gd name="f55" fmla="val 2395"/>
                <a:gd name="f56" fmla="val 2553"/>
                <a:gd name="f57" fmla="val 3120"/>
                <a:gd name="f58" fmla="val 3151"/>
                <a:gd name="f59" fmla="val 3285"/>
                <a:gd name="f60" fmla="val 3435"/>
                <a:gd name="f61" fmla="val 1544"/>
                <a:gd name="f62" fmla="val 1"/>
                <a:gd name="f63" fmla="val 3434"/>
                <a:gd name="f64" fmla="val 5356"/>
                <a:gd name="f65" fmla="val 6900"/>
                <a:gd name="f66" fmla="val 4065"/>
                <a:gd name="f67" fmla="val 4632"/>
                <a:gd name="f68" fmla="val 6742"/>
                <a:gd name="f69" fmla="val 5168"/>
                <a:gd name="f70" fmla="val 6427"/>
                <a:gd name="f71" fmla="val 6365"/>
                <a:gd name="f72" fmla="val 6407"/>
                <a:gd name="f73" fmla="val 6910"/>
                <a:gd name="f74" fmla="val 6449"/>
                <a:gd name="f75" fmla="val 6917"/>
                <a:gd name="f76" fmla="val 6491"/>
                <a:gd name="f77" fmla="val 6575"/>
                <a:gd name="f78" fmla="val 6659"/>
                <a:gd name="f79" fmla="val 6889"/>
                <a:gd name="f80" fmla="val 6743"/>
                <a:gd name="f81" fmla="val 6805"/>
                <a:gd name="f82" fmla="val 6806"/>
                <a:gd name="f83" fmla="val 6616"/>
                <a:gd name="f84" fmla="val 6459"/>
                <a:gd name="f85" fmla="val 5009"/>
                <a:gd name="f86" fmla="val 4001"/>
                <a:gd name="f87" fmla="val 3119"/>
                <a:gd name="f88" fmla="val 6774"/>
                <a:gd name="f89" fmla="val 2804"/>
                <a:gd name="f90" fmla="val 6711"/>
                <a:gd name="f91" fmla="val 2489"/>
                <a:gd name="f92" fmla="val 6617"/>
                <a:gd name="f93" fmla="val 2426"/>
                <a:gd name="f94" fmla="val 6428"/>
                <a:gd name="f95" fmla="val 2363"/>
                <a:gd name="f96" fmla="val 5389"/>
                <a:gd name="f97" fmla="val 2755"/>
                <a:gd name="f98" fmla="val 5256"/>
                <a:gd name="f99" fmla="val 2780"/>
                <a:gd name="f100" fmla="val 5125"/>
                <a:gd name="f101" fmla="val 4892"/>
                <a:gd name="f102" fmla="val 4667"/>
                <a:gd name="f103" fmla="val 2702"/>
                <a:gd name="f104" fmla="val 4506"/>
                <a:gd name="f105" fmla="val 2521"/>
                <a:gd name="f106" fmla="val 4222"/>
                <a:gd name="f107" fmla="val 1891"/>
                <a:gd name="f108" fmla="val 4159"/>
                <a:gd name="f109" fmla="val 1481"/>
                <a:gd name="f110" fmla="val 4443"/>
                <a:gd name="f111" fmla="val 221"/>
                <a:gd name="f112" fmla="val 189"/>
                <a:gd name="f113" fmla="val 4411"/>
                <a:gd name="f114" fmla="val 158"/>
                <a:gd name="f115" fmla="val 63"/>
                <a:gd name="f116" fmla="*/ f0 1 6869"/>
                <a:gd name="f117" fmla="*/ f1 1 6918"/>
                <a:gd name="f118" fmla="val f2"/>
                <a:gd name="f119" fmla="val f3"/>
                <a:gd name="f120" fmla="val f4"/>
                <a:gd name="f121" fmla="+- f120 0 f118"/>
                <a:gd name="f122" fmla="+- f119 0 f118"/>
                <a:gd name="f123" fmla="*/ f122 1 6869"/>
                <a:gd name="f124" fmla="*/ f121 1 6918"/>
                <a:gd name="f125" fmla="*/ f118 1 f123"/>
                <a:gd name="f126" fmla="*/ f119 1 f123"/>
                <a:gd name="f127" fmla="*/ f118 1 f124"/>
                <a:gd name="f128" fmla="*/ f120 1 f124"/>
                <a:gd name="f129" fmla="*/ f125 f116 1"/>
                <a:gd name="f130" fmla="*/ f126 f116 1"/>
                <a:gd name="f131" fmla="*/ f128 f117 1"/>
                <a:gd name="f132" fmla="*/ f127 f1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29" t="f132" r="f130" b="f131"/>
              <a:pathLst>
                <a:path w="6869" h="691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14" y="f13"/>
                  </a:lnTo>
                  <a:cubicBezTo>
                    <a:pt x="f15" y="f13"/>
                    <a:pt x="f16" y="f17"/>
                    <a:pt x="f16" y="f18"/>
                  </a:cubicBezTo>
                  <a:cubicBezTo>
                    <a:pt x="f16" y="f19"/>
                    <a:pt x="f20" y="f21"/>
                    <a:pt x="f22" y="f21"/>
                  </a:cubicBezTo>
                  <a:lnTo>
                    <a:pt x="f23" y="f24"/>
                  </a:lnTo>
                  <a:cubicBezTo>
                    <a:pt x="f16" y="f25"/>
                    <a:pt x="f26" y="f27"/>
                    <a:pt x="f28" y="f29"/>
                  </a:cubicBezTo>
                  <a:cubicBezTo>
                    <a:pt x="f30" y="f31"/>
                    <a:pt x="f32" y="f33"/>
                    <a:pt x="f34" y="f33"/>
                  </a:cubicBezTo>
                  <a:cubicBezTo>
                    <a:pt x="f35" y="f33"/>
                    <a:pt x="f36" y="f37"/>
                    <a:pt x="f38" y="f25"/>
                  </a:cubicBezTo>
                  <a:lnTo>
                    <a:pt x="f10" y="f21"/>
                  </a:lnTo>
                  <a:lnTo>
                    <a:pt x="f39" y="f21"/>
                  </a:lnTo>
                  <a:lnTo>
                    <a:pt x="f40" y="f25"/>
                  </a:lnTo>
                  <a:cubicBezTo>
                    <a:pt x="f41" y="f37"/>
                    <a:pt x="f42" y="f33"/>
                    <a:pt x="f43" y="f33"/>
                  </a:cubicBezTo>
                  <a:cubicBezTo>
                    <a:pt x="f44" y="f33"/>
                    <a:pt x="f45" y="f31"/>
                    <a:pt x="f46" y="f29"/>
                  </a:cubicBezTo>
                  <a:cubicBezTo>
                    <a:pt x="f47" y="f48"/>
                    <a:pt x="f49" y="f25"/>
                    <a:pt x="f50" y="f24"/>
                  </a:cubicBezTo>
                  <a:lnTo>
                    <a:pt x="f51" y="f21"/>
                  </a:lnTo>
                  <a:cubicBezTo>
                    <a:pt x="f52" y="f53"/>
                    <a:pt x="f49" y="f19"/>
                    <a:pt x="f49" y="f18"/>
                  </a:cubicBezTo>
                  <a:cubicBezTo>
                    <a:pt x="f50" y="f17"/>
                    <a:pt x="f54" y="f13"/>
                    <a:pt x="f55" y="f13"/>
                  </a:cubicBezTo>
                  <a:lnTo>
                    <a:pt x="f56" y="f13"/>
                  </a:lnTo>
                  <a:lnTo>
                    <a:pt x="f57" y="f11"/>
                  </a:lnTo>
                  <a:cubicBezTo>
                    <a:pt x="f58" y="f9"/>
                    <a:pt x="f59" y="f6"/>
                    <a:pt x="f5" y="f6"/>
                  </a:cubicBezTo>
                  <a:close/>
                  <a:moveTo>
                    <a:pt x="f60" y="f2"/>
                  </a:moveTo>
                  <a:cubicBezTo>
                    <a:pt x="f61" y="f2"/>
                    <a:pt x="f62" y="f61"/>
                    <a:pt x="f62" y="f63"/>
                  </a:cubicBezTo>
                  <a:cubicBezTo>
                    <a:pt x="f62" y="f64"/>
                    <a:pt x="f61" y="f65"/>
                    <a:pt x="f60" y="f65"/>
                  </a:cubicBezTo>
                  <a:cubicBezTo>
                    <a:pt x="f66" y="f65"/>
                    <a:pt x="f67" y="f68"/>
                    <a:pt x="f69" y="f70"/>
                  </a:cubicBezTo>
                  <a:lnTo>
                    <a:pt x="f71" y="f65"/>
                  </a:lnTo>
                  <a:cubicBezTo>
                    <a:pt x="f72" y="f73"/>
                    <a:pt x="f74" y="f75"/>
                    <a:pt x="f76" y="f75"/>
                  </a:cubicBezTo>
                  <a:cubicBezTo>
                    <a:pt x="f77" y="f75"/>
                    <a:pt x="f78" y="f79"/>
                    <a:pt x="f80" y="f81"/>
                  </a:cubicBezTo>
                  <a:cubicBezTo>
                    <a:pt x="f82" y="f68"/>
                    <a:pt x="f3" y="f83"/>
                    <a:pt x="f3" y="f84"/>
                  </a:cubicBezTo>
                  <a:lnTo>
                    <a:pt x="f76" y="f85"/>
                  </a:lnTo>
                  <a:cubicBezTo>
                    <a:pt x="f80" y="f22"/>
                    <a:pt x="f3" y="f86"/>
                    <a:pt x="f3" y="f13"/>
                  </a:cubicBezTo>
                  <a:cubicBezTo>
                    <a:pt x="f3" y="f87"/>
                    <a:pt x="f88" y="f89"/>
                    <a:pt x="f90" y="f91"/>
                  </a:cubicBezTo>
                  <a:cubicBezTo>
                    <a:pt x="f92" y="f93"/>
                    <a:pt x="f76" y="f55"/>
                    <a:pt x="f94" y="f95"/>
                  </a:cubicBezTo>
                  <a:lnTo>
                    <a:pt x="f29" y="f40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cubicBezTo>
                    <a:pt x="f106" y="f46"/>
                    <a:pt x="f53" y="f107"/>
                    <a:pt x="f108" y="f109"/>
                  </a:cubicBezTo>
                  <a:lnTo>
                    <a:pt x="f110" y="f111"/>
                  </a:lnTo>
                  <a:cubicBezTo>
                    <a:pt x="f110" y="f112"/>
                    <a:pt x="f110" y="f112"/>
                    <a:pt x="f113" y="f114"/>
                  </a:cubicBezTo>
                  <a:cubicBezTo>
                    <a:pt x="f53" y="f115"/>
                    <a:pt x="f10" y="f2"/>
                    <a:pt x="f60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7" name="Google Shape;6969;p88">
              <a:extLst>
                <a:ext uri="{FF2B5EF4-FFF2-40B4-BE49-F238E27FC236}">
                  <a16:creationId xmlns:a16="http://schemas.microsoft.com/office/drawing/2014/main" id="{ECAEFE70-ED0F-1313-389F-AA4F66A11558}"/>
                </a:ext>
              </a:extLst>
            </p:cNvPr>
            <p:cNvSpPr/>
            <p:nvPr/>
          </p:nvSpPr>
          <p:spPr>
            <a:xfrm>
              <a:off x="8497372" y="2665046"/>
              <a:ext cx="24551" cy="4050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1"/>
                <a:gd name="f4" fmla="val 1041"/>
                <a:gd name="f5" fmla="val 1"/>
                <a:gd name="f6" fmla="val 32"/>
                <a:gd name="f7" fmla="val 410"/>
                <a:gd name="f8" fmla="val 126"/>
                <a:gd name="f9" fmla="val 694"/>
                <a:gd name="f10" fmla="val 315"/>
                <a:gd name="f11" fmla="val 473"/>
                <a:gd name="f12" fmla="val 599"/>
                <a:gd name="f13" fmla="val 347"/>
                <a:gd name="f14" fmla="*/ f0 1 631"/>
                <a:gd name="f15" fmla="*/ f1 1 1041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631"/>
                <a:gd name="f22" fmla="*/ f19 1 1041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631" h="1041">
                  <a:moveTo>
                    <a:pt x="f2" y="f5"/>
                  </a:moveTo>
                  <a:cubicBezTo>
                    <a:pt x="f6" y="f7"/>
                    <a:pt x="f8" y="f9"/>
                    <a:pt x="f10" y="f4"/>
                  </a:cubicBezTo>
                  <a:cubicBezTo>
                    <a:pt x="f11" y="f9"/>
                    <a:pt x="f12" y="f13"/>
                    <a:pt x="f3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08" name="Google Shape;6970;p88">
              <a:extLst>
                <a:ext uri="{FF2B5EF4-FFF2-40B4-BE49-F238E27FC236}">
                  <a16:creationId xmlns:a16="http://schemas.microsoft.com/office/drawing/2014/main" id="{E087ADE0-5544-0D89-E0F0-6071BC6A4899}"/>
                </a:ext>
              </a:extLst>
            </p:cNvPr>
            <p:cNvSpPr/>
            <p:nvPr/>
          </p:nvSpPr>
          <p:spPr>
            <a:xfrm>
              <a:off x="8374751" y="2558381"/>
              <a:ext cx="268550" cy="268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01"/>
                <a:gd name="f4" fmla="val 6896"/>
                <a:gd name="f5" fmla="val 3435"/>
                <a:gd name="f6" fmla="val 1356"/>
                <a:gd name="f7" fmla="val 3624"/>
                <a:gd name="f8" fmla="val 3782"/>
                <a:gd name="f9" fmla="val 1513"/>
                <a:gd name="f10" fmla="val 1734"/>
                <a:gd name="f11" fmla="val 2080"/>
                <a:gd name="f12" fmla="val 4821"/>
                <a:gd name="f13" fmla="val 5010"/>
                <a:gd name="f14" fmla="val 5168"/>
                <a:gd name="f15" fmla="val 2238"/>
                <a:gd name="f16" fmla="val 2427"/>
                <a:gd name="f17" fmla="val 2616"/>
                <a:gd name="f18" fmla="val 2742"/>
                <a:gd name="f19" fmla="val 4412"/>
                <a:gd name="f20" fmla="val 4380"/>
                <a:gd name="f21" fmla="val 3341"/>
                <a:gd name="f22" fmla="val 4191"/>
                <a:gd name="f23" fmla="val 3876"/>
                <a:gd name="f24" fmla="val 3908"/>
                <a:gd name="f25" fmla="val 4443"/>
                <a:gd name="f26" fmla="val 4475"/>
                <a:gd name="f27" fmla="val 3939"/>
                <a:gd name="f28" fmla="val 4506"/>
                <a:gd name="f29" fmla="val 4349"/>
                <a:gd name="f30" fmla="val 4916"/>
                <a:gd name="f31" fmla="val 5042"/>
                <a:gd name="f32" fmla="val 5262"/>
                <a:gd name="f33" fmla="val 5388"/>
                <a:gd name="f34" fmla="val 4286"/>
                <a:gd name="f35" fmla="val 5451"/>
                <a:gd name="f36" fmla="val 5483"/>
                <a:gd name="f37" fmla="val 4101"/>
                <a:gd name="f38" fmla="val 4010"/>
                <a:gd name="f39" fmla="val 3923"/>
                <a:gd name="f40" fmla="val 3466"/>
                <a:gd name="f41" fmla="val 4979"/>
                <a:gd name="f42" fmla="val 4947"/>
                <a:gd name="f43" fmla="val 3403"/>
                <a:gd name="f44" fmla="val 2994"/>
                <a:gd name="f45" fmla="val 2931"/>
                <a:gd name="f46" fmla="val 2844"/>
                <a:gd name="f47" fmla="val 2758"/>
                <a:gd name="f48" fmla="val 2671"/>
                <a:gd name="f49" fmla="val 2584"/>
                <a:gd name="f50" fmla="val 2521"/>
                <a:gd name="f51" fmla="val 2395"/>
                <a:gd name="f52" fmla="val 2962"/>
                <a:gd name="f53" fmla="val 2679"/>
                <a:gd name="f54" fmla="val 2490"/>
                <a:gd name="f55" fmla="val 2458"/>
                <a:gd name="f56" fmla="val 2049"/>
                <a:gd name="f57" fmla="val 1860"/>
                <a:gd name="f58" fmla="val 1702"/>
                <a:gd name="f59" fmla="val 2206"/>
                <a:gd name="f60" fmla="val 3088"/>
                <a:gd name="f61" fmla="val 3246"/>
                <a:gd name="f62" fmla="val 1"/>
                <a:gd name="f63" fmla="val 1576"/>
                <a:gd name="f64" fmla="val 32"/>
                <a:gd name="f65" fmla="val 3467"/>
                <a:gd name="f66" fmla="val 3971"/>
                <a:gd name="f67" fmla="val 158"/>
                <a:gd name="f68" fmla="val 411"/>
                <a:gd name="f69" fmla="val 6459"/>
                <a:gd name="f70" fmla="val 6554"/>
                <a:gd name="f71" fmla="val 6680"/>
                <a:gd name="f72" fmla="val 6806"/>
                <a:gd name="f73" fmla="val 225"/>
                <a:gd name="f74" fmla="val 6851"/>
                <a:gd name="f75" fmla="val 324"/>
                <a:gd name="f76" fmla="val 6895"/>
                <a:gd name="f77" fmla="val 420"/>
                <a:gd name="f78" fmla="val 460"/>
                <a:gd name="f79" fmla="val 500"/>
                <a:gd name="f80" fmla="val 6887"/>
                <a:gd name="f81" fmla="val 537"/>
                <a:gd name="f82" fmla="val 6869"/>
                <a:gd name="f83" fmla="val 6396"/>
                <a:gd name="f84" fmla="val 2269"/>
                <a:gd name="f85" fmla="val 6712"/>
                <a:gd name="f86" fmla="val 2899"/>
                <a:gd name="f87" fmla="val 5357"/>
                <a:gd name="f88" fmla="val 5325"/>
                <a:gd name="f89" fmla="*/ f0 1 6901"/>
                <a:gd name="f90" fmla="*/ f1 1 6896"/>
                <a:gd name="f91" fmla="val f2"/>
                <a:gd name="f92" fmla="val f3"/>
                <a:gd name="f93" fmla="val f4"/>
                <a:gd name="f94" fmla="+- f93 0 f91"/>
                <a:gd name="f95" fmla="+- f92 0 f91"/>
                <a:gd name="f96" fmla="*/ f95 1 6901"/>
                <a:gd name="f97" fmla="*/ f94 1 6896"/>
                <a:gd name="f98" fmla="*/ f91 1 f96"/>
                <a:gd name="f99" fmla="*/ f92 1 f96"/>
                <a:gd name="f100" fmla="*/ f91 1 f97"/>
                <a:gd name="f101" fmla="*/ f93 1 f97"/>
                <a:gd name="f102" fmla="*/ f98 f89 1"/>
                <a:gd name="f103" fmla="*/ f99 f89 1"/>
                <a:gd name="f104" fmla="*/ f101 f90 1"/>
                <a:gd name="f105" fmla="*/ f100 f9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2" t="f105" r="f103" b="f104"/>
              <a:pathLst>
                <a:path w="6901" h="6896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3" y="f18"/>
                    <a:pt x="f12" y="f18"/>
                  </a:cubicBezTo>
                  <a:lnTo>
                    <a:pt x="f19" y="f18"/>
                  </a:lnTo>
                  <a:cubicBezTo>
                    <a:pt x="f20" y="f21"/>
                    <a:pt x="f22" y="f23"/>
                    <a:pt x="f23" y="f19"/>
                  </a:cubicBezTo>
                  <a:cubicBezTo>
                    <a:pt x="f24" y="f25"/>
                    <a:pt x="f24" y="f26"/>
                    <a:pt x="f27" y="f28"/>
                  </a:cubicBezTo>
                  <a:lnTo>
                    <a:pt x="f29" y="f30"/>
                  </a:lnTo>
                  <a:cubicBezTo>
                    <a:pt x="f25" y="f31"/>
                    <a:pt x="f25" y="f32"/>
                    <a:pt x="f29" y="f33"/>
                  </a:cubicBezTo>
                  <a:cubicBezTo>
                    <a:pt x="f34" y="f35"/>
                    <a:pt x="f22" y="f36"/>
                    <a:pt x="f37" y="f36"/>
                  </a:cubicBezTo>
                  <a:cubicBezTo>
                    <a:pt x="f38" y="f36"/>
                    <a:pt x="f39" y="f35"/>
                    <a:pt x="f23" y="f33"/>
                  </a:cubicBezTo>
                  <a:lnTo>
                    <a:pt x="f40" y="f41"/>
                  </a:lnTo>
                  <a:lnTo>
                    <a:pt x="f5" y="f42"/>
                  </a:lnTo>
                  <a:lnTo>
                    <a:pt x="f43" y="f41"/>
                  </a:lnTo>
                  <a:lnTo>
                    <a:pt x="f44" y="f33"/>
                  </a:lnTo>
                  <a:cubicBezTo>
                    <a:pt x="f45" y="f35"/>
                    <a:pt x="f46" y="f36"/>
                    <a:pt x="f47" y="f36"/>
                  </a:cubicBezTo>
                  <a:cubicBezTo>
                    <a:pt x="f48" y="f36"/>
                    <a:pt x="f49" y="f35"/>
                    <a:pt x="f50" y="f33"/>
                  </a:cubicBezTo>
                  <a:cubicBezTo>
                    <a:pt x="f51" y="f32"/>
                    <a:pt x="f51" y="f31"/>
                    <a:pt x="f50" y="f30"/>
                  </a:cubicBezTo>
                  <a:lnTo>
                    <a:pt x="f45" y="f28"/>
                  </a:lnTo>
                  <a:cubicBezTo>
                    <a:pt x="f52" y="f26"/>
                    <a:pt x="f52" y="f25"/>
                    <a:pt x="f44" y="f19"/>
                  </a:cubicBezTo>
                  <a:cubicBezTo>
                    <a:pt x="f53" y="f27"/>
                    <a:pt x="f54" y="f21"/>
                    <a:pt x="f55" y="f18"/>
                  </a:cubicBezTo>
                  <a:lnTo>
                    <a:pt x="f56" y="f18"/>
                  </a:lnTo>
                  <a:cubicBezTo>
                    <a:pt x="f57" y="f18"/>
                    <a:pt x="f58" y="f49"/>
                    <a:pt x="f58" y="f51"/>
                  </a:cubicBezTo>
                  <a:cubicBezTo>
                    <a:pt x="f58" y="f59"/>
                    <a:pt x="f57" y="f56"/>
                    <a:pt x="f56" y="f56"/>
                  </a:cubicBezTo>
                  <a:lnTo>
                    <a:pt x="f60" y="f56"/>
                  </a:lnTo>
                  <a:lnTo>
                    <a:pt x="f60" y="f10"/>
                  </a:lnTo>
                  <a:cubicBezTo>
                    <a:pt x="f60" y="f9"/>
                    <a:pt x="f61" y="f6"/>
                    <a:pt x="f5" y="f6"/>
                  </a:cubicBezTo>
                  <a:close/>
                  <a:moveTo>
                    <a:pt x="f40" y="f62"/>
                  </a:moveTo>
                  <a:cubicBezTo>
                    <a:pt x="f63" y="f62"/>
                    <a:pt x="f64" y="f63"/>
                    <a:pt x="f64" y="f65"/>
                  </a:cubicBezTo>
                  <a:cubicBezTo>
                    <a:pt x="f64" y="f66"/>
                    <a:pt x="f67" y="f28"/>
                    <a:pt x="f68" y="f41"/>
                  </a:cubicBezTo>
                  <a:lnTo>
                    <a:pt x="f64" y="f69"/>
                  </a:lnTo>
                  <a:cubicBezTo>
                    <a:pt x="f62" y="f70"/>
                    <a:pt x="f64" y="f71"/>
                    <a:pt x="f67" y="f72"/>
                  </a:cubicBezTo>
                  <a:cubicBezTo>
                    <a:pt x="f73" y="f74"/>
                    <a:pt x="f75" y="f76"/>
                    <a:pt x="f77" y="f76"/>
                  </a:cubicBezTo>
                  <a:cubicBezTo>
                    <a:pt x="f78" y="f76"/>
                    <a:pt x="f79" y="f80"/>
                    <a:pt x="f81" y="f82"/>
                  </a:cubicBezTo>
                  <a:lnTo>
                    <a:pt x="f10" y="f83"/>
                  </a:lnTo>
                  <a:cubicBezTo>
                    <a:pt x="f84" y="f85"/>
                    <a:pt x="f86" y="f82"/>
                    <a:pt x="f40" y="f82"/>
                  </a:cubicBezTo>
                  <a:cubicBezTo>
                    <a:pt x="f87" y="f82"/>
                    <a:pt x="f3" y="f87"/>
                    <a:pt x="f3" y="f5"/>
                  </a:cubicBezTo>
                  <a:cubicBezTo>
                    <a:pt x="f3" y="f63"/>
                    <a:pt x="f88" y="f62"/>
                    <a:pt x="f40" y="f6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09" name="Google Shape;6760;p88">
            <a:extLst>
              <a:ext uri="{FF2B5EF4-FFF2-40B4-BE49-F238E27FC236}">
                <a16:creationId xmlns:a16="http://schemas.microsoft.com/office/drawing/2014/main" id="{35B35EC3-6F01-5E6E-AF74-3D1ECA277094}"/>
              </a:ext>
            </a:extLst>
          </p:cNvPr>
          <p:cNvGrpSpPr/>
          <p:nvPr/>
        </p:nvGrpSpPr>
        <p:grpSpPr>
          <a:xfrm>
            <a:off x="1775164" y="1204364"/>
            <a:ext cx="374968" cy="450424"/>
            <a:chOff x="3152165" y="935257"/>
            <a:chExt cx="374968" cy="450424"/>
          </a:xfrm>
          <a:solidFill>
            <a:schemeClr val="bg2"/>
          </a:solidFill>
        </p:grpSpPr>
        <p:sp>
          <p:nvSpPr>
            <p:cNvPr id="110" name="Google Shape;6761;p88">
              <a:extLst>
                <a:ext uri="{FF2B5EF4-FFF2-40B4-BE49-F238E27FC236}">
                  <a16:creationId xmlns:a16="http://schemas.microsoft.com/office/drawing/2014/main" id="{3DABD635-5978-379E-B4CE-42DA4F0EACD4}"/>
                </a:ext>
              </a:extLst>
            </p:cNvPr>
            <p:cNvSpPr/>
            <p:nvPr/>
          </p:nvSpPr>
          <p:spPr>
            <a:xfrm>
              <a:off x="3152165" y="935257"/>
              <a:ext cx="79168" cy="3128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8098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val 8097"/>
                <a:gd name="f11" fmla="val 348"/>
                <a:gd name="f12" fmla="val 7782"/>
                <a:gd name="f13" fmla="val 820"/>
                <a:gd name="f14" fmla="val 7562"/>
                <a:gd name="f15" fmla="val 1387"/>
                <a:gd name="f16" fmla="*/ f0 1 2049"/>
                <a:gd name="f17" fmla="*/ f1 1 8098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049"/>
                <a:gd name="f24" fmla="*/ f21 1 8098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049" h="809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5" y="f14"/>
                  </a:cubicBezTo>
                  <a:lnTo>
                    <a:pt x="f3" y="f1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1" name="Google Shape;6762;p88">
              <a:extLst>
                <a:ext uri="{FF2B5EF4-FFF2-40B4-BE49-F238E27FC236}">
                  <a16:creationId xmlns:a16="http://schemas.microsoft.com/office/drawing/2014/main" id="{3DC8DAD3-7D8C-808F-C027-9982EFFD814D}"/>
                </a:ext>
              </a:extLst>
            </p:cNvPr>
            <p:cNvSpPr/>
            <p:nvPr/>
          </p:nvSpPr>
          <p:spPr>
            <a:xfrm>
              <a:off x="3152165" y="1252965"/>
              <a:ext cx="374968" cy="1059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05"/>
                <a:gd name="f4" fmla="val 2742"/>
                <a:gd name="f5" fmla="val 1387"/>
                <a:gd name="f6" fmla="val 631"/>
                <a:gd name="f7" fmla="val 1"/>
                <a:gd name="f8" fmla="val 630"/>
                <a:gd name="f9" fmla="val 1386"/>
                <a:gd name="f10" fmla="val 2111"/>
                <a:gd name="f11" fmla="val 600"/>
                <a:gd name="f12" fmla="val 2741"/>
                <a:gd name="f13" fmla="val 1356"/>
                <a:gd name="f14" fmla="val 4758"/>
                <a:gd name="f15" fmla="val 1733"/>
                <a:gd name="f16" fmla="val 1702"/>
                <a:gd name="f17" fmla="val 1513"/>
                <a:gd name="f18" fmla="val 1575"/>
                <a:gd name="f19" fmla="val 1355"/>
                <a:gd name="f20" fmla="val 1166"/>
                <a:gd name="f21" fmla="val 1008"/>
                <a:gd name="f22" fmla="val 9232"/>
                <a:gd name="f23" fmla="val 9263"/>
                <a:gd name="f24" fmla="val 851"/>
                <a:gd name="f25" fmla="val 9326"/>
                <a:gd name="f26" fmla="val 662"/>
                <a:gd name="f27" fmla="val 9452"/>
                <a:gd name="f28" fmla="val 536"/>
                <a:gd name="f29" fmla="val 9704"/>
                <a:gd name="f30" fmla="val 221"/>
                <a:gd name="f31" fmla="val 9484"/>
                <a:gd name="f32" fmla="*/ f0 1 9705"/>
                <a:gd name="f33" fmla="*/ f1 1 2742"/>
                <a:gd name="f34" fmla="val f2"/>
                <a:gd name="f35" fmla="val f3"/>
                <a:gd name="f36" fmla="val f4"/>
                <a:gd name="f37" fmla="+- f36 0 f34"/>
                <a:gd name="f38" fmla="+- f35 0 f34"/>
                <a:gd name="f39" fmla="*/ f38 1 9705"/>
                <a:gd name="f40" fmla="*/ f37 1 2742"/>
                <a:gd name="f41" fmla="*/ f34 1 f39"/>
                <a:gd name="f42" fmla="*/ f35 1 f39"/>
                <a:gd name="f43" fmla="*/ f34 1 f40"/>
                <a:gd name="f44" fmla="*/ f36 1 f40"/>
                <a:gd name="f45" fmla="*/ f41 f32 1"/>
                <a:gd name="f46" fmla="*/ f42 f32 1"/>
                <a:gd name="f47" fmla="*/ f44 f33 1"/>
                <a:gd name="f48" fmla="*/ f43 f3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5" t="f48" r="f46" b="f47"/>
              <a:pathLst>
                <a:path w="9705" h="2742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2"/>
                  </a:cubicBezTo>
                  <a:lnTo>
                    <a:pt x="f14" y="f12"/>
                  </a:lnTo>
                  <a:lnTo>
                    <a:pt x="f14" y="f15"/>
                  </a:lnTo>
                  <a:lnTo>
                    <a:pt x="f16" y="f15"/>
                  </a:lnTo>
                  <a:cubicBezTo>
                    <a:pt x="f17" y="f15"/>
                    <a:pt x="f13" y="f18"/>
                    <a:pt x="f13" y="f19"/>
                  </a:cubicBezTo>
                  <a:cubicBezTo>
                    <a:pt x="f13" y="f20"/>
                    <a:pt x="f17" y="f21"/>
                    <a:pt x="f16" y="f21"/>
                  </a:cubicBezTo>
                  <a:lnTo>
                    <a:pt x="f22" y="f21"/>
                  </a:lnTo>
                  <a:cubicBezTo>
                    <a:pt x="f23" y="f24"/>
                    <a:pt x="f25" y="f26"/>
                    <a:pt x="f27" y="f28"/>
                  </a:cubicBezTo>
                  <a:cubicBezTo>
                    <a:pt x="f29" y="f30"/>
                    <a:pt x="f3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2" name="Google Shape;6763;p88">
              <a:extLst>
                <a:ext uri="{FF2B5EF4-FFF2-40B4-BE49-F238E27FC236}">
                  <a16:creationId xmlns:a16="http://schemas.microsoft.com/office/drawing/2014/main" id="{40B15FA1-32CE-80F0-2A41-7074562A3C4D}"/>
                </a:ext>
              </a:extLst>
            </p:cNvPr>
            <p:cNvSpPr/>
            <p:nvPr/>
          </p:nvSpPr>
          <p:spPr>
            <a:xfrm>
              <a:off x="3441902" y="1319881"/>
              <a:ext cx="85231" cy="390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06"/>
                <a:gd name="f4" fmla="val 1010"/>
                <a:gd name="f5" fmla="val 1"/>
                <a:gd name="f6" fmla="val 1009"/>
                <a:gd name="f7" fmla="val 1670"/>
                <a:gd name="f8" fmla="val 1953"/>
                <a:gd name="f9" fmla="val 2205"/>
                <a:gd name="f10" fmla="val 788"/>
                <a:gd name="f11" fmla="val 505"/>
                <a:gd name="f12" fmla="val 1827"/>
                <a:gd name="f13" fmla="val 347"/>
                <a:gd name="f14" fmla="val 1764"/>
                <a:gd name="f15" fmla="val 190"/>
                <a:gd name="f16" fmla="*/ f0 1 2206"/>
                <a:gd name="f17" fmla="*/ f1 1 1010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2206"/>
                <a:gd name="f24" fmla="*/ f21 1 1010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2206" h="1010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8" y="f11"/>
                  </a:cubicBezTo>
                  <a:cubicBezTo>
                    <a:pt x="f12" y="f13"/>
                    <a:pt x="f14" y="f1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3" name="Google Shape;6764;p88">
              <a:extLst>
                <a:ext uri="{FF2B5EF4-FFF2-40B4-BE49-F238E27FC236}">
                  <a16:creationId xmlns:a16="http://schemas.microsoft.com/office/drawing/2014/main" id="{BEEFD065-5859-362C-DCFA-F89AA06ADA37}"/>
                </a:ext>
              </a:extLst>
            </p:cNvPr>
            <p:cNvSpPr/>
            <p:nvPr/>
          </p:nvSpPr>
          <p:spPr>
            <a:xfrm>
              <a:off x="3323825" y="1094710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701"/>
                <a:gd name="f6" fmla="val 882"/>
                <a:gd name="f7" fmla="val 221"/>
                <a:gd name="f8" fmla="val 599"/>
                <a:gd name="f9" fmla="val 3371"/>
                <a:gd name="f10" fmla="val 3214"/>
                <a:gd name="f11" fmla="val 2521"/>
                <a:gd name="f12" fmla="*/ f0 1 3372"/>
                <a:gd name="f13" fmla="*/ f1 1 138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372"/>
                <a:gd name="f20" fmla="*/ f17 1 138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372" h="1387">
                  <a:moveTo>
                    <a:pt x="f5" y="f2"/>
                  </a:moveTo>
                  <a:cubicBezTo>
                    <a:pt x="f6" y="f2"/>
                    <a:pt x="f7" y="f8"/>
                    <a:pt x="f2" y="f4"/>
                  </a:cubicBezTo>
                  <a:lnTo>
                    <a:pt x="f9" y="f4"/>
                  </a:lnTo>
                  <a:cubicBezTo>
                    <a:pt x="f10" y="f8"/>
                    <a:pt x="f1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4" name="Google Shape;6765;p88">
              <a:extLst>
                <a:ext uri="{FF2B5EF4-FFF2-40B4-BE49-F238E27FC236}">
                  <a16:creationId xmlns:a16="http://schemas.microsoft.com/office/drawing/2014/main" id="{68183E9B-90FB-3581-B49D-68273B06C4F8}"/>
                </a:ext>
              </a:extLst>
            </p:cNvPr>
            <p:cNvSpPr/>
            <p:nvPr/>
          </p:nvSpPr>
          <p:spPr>
            <a:xfrm>
              <a:off x="3363967" y="1015578"/>
              <a:ext cx="51151" cy="51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662"/>
                <a:gd name="f5" fmla="val 1"/>
                <a:gd name="f6" fmla="val 316"/>
                <a:gd name="f7" fmla="val 284"/>
                <a:gd name="f8" fmla="val 1040"/>
                <a:gd name="f9" fmla="*/ f0 1 1324"/>
                <a:gd name="f10" fmla="*/ f1 1 1324"/>
                <a:gd name="f11" fmla="val f2"/>
                <a:gd name="f12" fmla="val f3"/>
                <a:gd name="f13" fmla="+- f12 0 f11"/>
                <a:gd name="f14" fmla="*/ f13 1 1324"/>
                <a:gd name="f15" fmla="*/ f11 1 f14"/>
                <a:gd name="f16" fmla="*/ f12 1 f14"/>
                <a:gd name="f17" fmla="*/ f15 f9 1"/>
                <a:gd name="f18" fmla="*/ f16 f9 1"/>
                <a:gd name="f19" fmla="*/ f16 f10 1"/>
                <a:gd name="f20" fmla="*/ f15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7" t="f20" r="f18" b="f19"/>
              <a:pathLst>
                <a:path w="1324" h="1324">
                  <a:moveTo>
                    <a:pt x="f4" y="f5"/>
                  </a:moveTo>
                  <a:cubicBezTo>
                    <a:pt x="f6" y="f5"/>
                    <a:pt x="f5" y="f7"/>
                    <a:pt x="f5" y="f4"/>
                  </a:cubicBezTo>
                  <a:cubicBezTo>
                    <a:pt x="f5" y="f8"/>
                    <a:pt x="f6" y="f3"/>
                    <a:pt x="f4" y="f3"/>
                  </a:cubicBezTo>
                  <a:cubicBezTo>
                    <a:pt x="f8" y="f3"/>
                    <a:pt x="f3" y="f8"/>
                    <a:pt x="f3" y="f4"/>
                  </a:cubicBezTo>
                  <a:cubicBezTo>
                    <a:pt x="f3" y="f7"/>
                    <a:pt x="f8" y="f5"/>
                    <a:pt x="f4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5" name="Google Shape;6766;p88">
              <a:extLst>
                <a:ext uri="{FF2B5EF4-FFF2-40B4-BE49-F238E27FC236}">
                  <a16:creationId xmlns:a16="http://schemas.microsoft.com/office/drawing/2014/main" id="{271E8515-C8A8-D609-02CB-DFACA7189F61}"/>
                </a:ext>
              </a:extLst>
            </p:cNvPr>
            <p:cNvSpPr/>
            <p:nvPr/>
          </p:nvSpPr>
          <p:spPr>
            <a:xfrm>
              <a:off x="3256873" y="935257"/>
              <a:ext cx="265395" cy="2921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9"/>
                <a:gd name="f4" fmla="val 7562"/>
                <a:gd name="f5" fmla="val 3434"/>
                <a:gd name="f6" fmla="val 1355"/>
                <a:gd name="f7" fmla="val 4191"/>
                <a:gd name="f8" fmla="val 4821"/>
                <a:gd name="f9" fmla="val 1985"/>
                <a:gd name="f10" fmla="val 2741"/>
                <a:gd name="f11" fmla="val 3088"/>
                <a:gd name="f12" fmla="val 4663"/>
                <a:gd name="f13" fmla="val 3403"/>
                <a:gd name="f14" fmla="val 4474"/>
                <a:gd name="f15" fmla="val 3655"/>
                <a:gd name="f16" fmla="val 5293"/>
                <a:gd name="f17" fmla="val 4033"/>
                <a:gd name="f18" fmla="val 5829"/>
                <a:gd name="f19" fmla="val 4852"/>
                <a:gd name="f20" fmla="val 6018"/>
                <a:gd name="f21" fmla="val 5671"/>
                <a:gd name="f22" fmla="val 6175"/>
                <a:gd name="f23" fmla="val 5482"/>
                <a:gd name="f24" fmla="val 1387"/>
                <a:gd name="f25" fmla="val 1198"/>
                <a:gd name="f26" fmla="val 1040"/>
                <a:gd name="f27" fmla="val 1576"/>
                <a:gd name="f28" fmla="val 2426"/>
                <a:gd name="f29" fmla="val 2174"/>
                <a:gd name="f30" fmla="val 2048"/>
                <a:gd name="f31" fmla="val 2678"/>
                <a:gd name="f32" fmla="val 6868"/>
                <a:gd name="f33" fmla="val 1009"/>
                <a:gd name="f34" fmla="val 473"/>
                <a:gd name="f35" fmla="val 6396"/>
                <a:gd name="f36" fmla="*/ f0 1 6869"/>
                <a:gd name="f37" fmla="*/ f1 1 7562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6869"/>
                <a:gd name="f44" fmla="*/ f41 1 7562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6869" h="756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18"/>
                  </a:cubicBezTo>
                  <a:cubicBezTo>
                    <a:pt x="f18" y="f20"/>
                    <a:pt x="f21" y="f22"/>
                    <a:pt x="f23" y="f22"/>
                  </a:cubicBezTo>
                  <a:lnTo>
                    <a:pt x="f24" y="f22"/>
                  </a:lnTo>
                  <a:cubicBezTo>
                    <a:pt x="f25" y="f22"/>
                    <a:pt x="f26" y="f20"/>
                    <a:pt x="f26" y="f18"/>
                  </a:cubicBezTo>
                  <a:cubicBezTo>
                    <a:pt x="f26" y="f19"/>
                    <a:pt x="f27" y="f17"/>
                    <a:pt x="f28" y="f15"/>
                  </a:cubicBezTo>
                  <a:cubicBezTo>
                    <a:pt x="f29" y="f13"/>
                    <a:pt x="f30" y="f11"/>
                    <a:pt x="f30" y="f10"/>
                  </a:cubicBezTo>
                  <a:cubicBezTo>
                    <a:pt x="f30" y="f9"/>
                    <a:pt x="f31" y="f6"/>
                    <a:pt x="f5" y="f6"/>
                  </a:cubicBezTo>
                  <a:close/>
                  <a:moveTo>
                    <a:pt x="f2" y="f2"/>
                  </a:moveTo>
                  <a:lnTo>
                    <a:pt x="f2" y="f4"/>
                  </a:lnTo>
                  <a:lnTo>
                    <a:pt x="f32" y="f4"/>
                  </a:lnTo>
                  <a:lnTo>
                    <a:pt x="f32" y="f33"/>
                  </a:lnTo>
                  <a:cubicBezTo>
                    <a:pt x="f32" y="f34"/>
                    <a:pt x="f35" y="f2"/>
                    <a:pt x="f18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6" name="Google Shape;6767;p88">
              <a:extLst>
                <a:ext uri="{FF2B5EF4-FFF2-40B4-BE49-F238E27FC236}">
                  <a16:creationId xmlns:a16="http://schemas.microsoft.com/office/drawing/2014/main" id="{9BAC15C4-C1B2-D6E1-DE59-67CB2AA8C33A}"/>
                </a:ext>
              </a:extLst>
            </p:cNvPr>
            <p:cNvSpPr/>
            <p:nvPr/>
          </p:nvSpPr>
          <p:spPr>
            <a:xfrm>
              <a:off x="3363967" y="1319881"/>
              <a:ext cx="53592" cy="658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1703"/>
                <a:gd name="f5" fmla="val 1"/>
                <a:gd name="f6" fmla="val 1702"/>
                <a:gd name="f7" fmla="val 505"/>
                <a:gd name="f8" fmla="val 536"/>
                <a:gd name="f9" fmla="val 1324"/>
                <a:gd name="f10" fmla="val 631"/>
                <a:gd name="f11" fmla="val 694"/>
                <a:gd name="f12" fmla="val 711"/>
                <a:gd name="f13" fmla="val 1316"/>
                <a:gd name="f14" fmla="val 725"/>
                <a:gd name="f15" fmla="val 1312"/>
                <a:gd name="f16" fmla="val 739"/>
                <a:gd name="f17" fmla="val 776"/>
                <a:gd name="f18" fmla="val 805"/>
                <a:gd name="f19" fmla="val 1341"/>
                <a:gd name="f20" fmla="val 851"/>
                <a:gd name="f21" fmla="*/ f0 1 1387"/>
                <a:gd name="f22" fmla="*/ f1 1 170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387"/>
                <a:gd name="f29" fmla="*/ f26 1 170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387" h="1703">
                  <a:moveTo>
                    <a:pt x="f5" y="f5"/>
                  </a:moveTo>
                  <a:lnTo>
                    <a:pt x="f5" y="f6"/>
                  </a:lnTo>
                  <a:lnTo>
                    <a:pt x="f7" y="f3"/>
                  </a:lnTo>
                  <a:cubicBezTo>
                    <a:pt x="f8" y="f9"/>
                    <a:pt x="f10" y="f9"/>
                    <a:pt x="f11" y="f9"/>
                  </a:cubicBezTo>
                  <a:cubicBezTo>
                    <a:pt x="f12" y="f13"/>
                    <a:pt x="f14" y="f15"/>
                    <a:pt x="f16" y="f15"/>
                  </a:cubicBezTo>
                  <a:cubicBezTo>
                    <a:pt x="f17" y="f15"/>
                    <a:pt x="f18" y="f19"/>
                    <a:pt x="f20" y="f3"/>
                  </a:cubicBezTo>
                  <a:lnTo>
                    <a:pt x="f3" y="f6"/>
                  </a:lnTo>
                  <a:lnTo>
                    <a:pt x="f3" y="f5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17" name="Google Shape;6777;p88">
            <a:extLst>
              <a:ext uri="{FF2B5EF4-FFF2-40B4-BE49-F238E27FC236}">
                <a16:creationId xmlns:a16="http://schemas.microsoft.com/office/drawing/2014/main" id="{3A454F53-C6EF-1C6E-74D3-3EA6C7F095D9}"/>
              </a:ext>
            </a:extLst>
          </p:cNvPr>
          <p:cNvGrpSpPr/>
          <p:nvPr/>
        </p:nvGrpSpPr>
        <p:grpSpPr>
          <a:xfrm>
            <a:off x="4750722" y="1177571"/>
            <a:ext cx="450424" cy="450423"/>
            <a:chOff x="6127723" y="908465"/>
            <a:chExt cx="450424" cy="450423"/>
          </a:xfrm>
          <a:solidFill>
            <a:schemeClr val="bg2"/>
          </a:solidFill>
        </p:grpSpPr>
        <p:sp>
          <p:nvSpPr>
            <p:cNvPr id="118" name="Google Shape;6778;p88">
              <a:extLst>
                <a:ext uri="{FF2B5EF4-FFF2-40B4-BE49-F238E27FC236}">
                  <a16:creationId xmlns:a16="http://schemas.microsoft.com/office/drawing/2014/main" id="{31FDB9AE-DB7A-2306-41B2-2D883634AC44}"/>
                </a:ext>
              </a:extLst>
            </p:cNvPr>
            <p:cNvSpPr/>
            <p:nvPr/>
          </p:nvSpPr>
          <p:spPr>
            <a:xfrm>
              <a:off x="6361435" y="1042379"/>
              <a:ext cx="198470" cy="766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7"/>
                <a:gd name="f4" fmla="val 1985"/>
                <a:gd name="f5" fmla="val 473"/>
                <a:gd name="f6" fmla="val 316"/>
                <a:gd name="f7" fmla="val 158"/>
                <a:gd name="f8" fmla="val 32"/>
                <a:gd name="f9" fmla="val 1"/>
                <a:gd name="f10" fmla="val 126"/>
                <a:gd name="f11" fmla="val 2521"/>
                <a:gd name="f12" fmla="val 5136"/>
                <a:gd name="f13" fmla="val 4979"/>
                <a:gd name="f14" fmla="val 4790"/>
                <a:gd name="f15" fmla="val 4569"/>
                <a:gd name="f16" fmla="*/ f0 1 5137"/>
                <a:gd name="f17" fmla="*/ f1 1 1985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5137"/>
                <a:gd name="f24" fmla="*/ f21 1 1985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5137" h="1985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lnTo>
                    <a:pt x="f11" y="f4"/>
                  </a:lnTo>
                  <a:lnTo>
                    <a:pt x="f12" y="f7"/>
                  </a:lnTo>
                  <a:cubicBezTo>
                    <a:pt x="f13" y="f8"/>
                    <a:pt x="f14" y="f2"/>
                    <a:pt x="f1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19" name="Google Shape;6779;p88">
              <a:extLst>
                <a:ext uri="{FF2B5EF4-FFF2-40B4-BE49-F238E27FC236}">
                  <a16:creationId xmlns:a16="http://schemas.microsoft.com/office/drawing/2014/main" id="{50B6D2AC-E090-90BD-457F-0D6706698325}"/>
                </a:ext>
              </a:extLst>
            </p:cNvPr>
            <p:cNvSpPr/>
            <p:nvPr/>
          </p:nvSpPr>
          <p:spPr>
            <a:xfrm>
              <a:off x="6340769" y="1065486"/>
              <a:ext cx="237378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4128"/>
                <a:gd name="f5" fmla="val 63"/>
                <a:gd name="f6" fmla="val 1"/>
                <a:gd name="f7" fmla="val 32"/>
                <a:gd name="f8" fmla="val 127"/>
                <a:gd name="f9" fmla="val 284"/>
                <a:gd name="f10" fmla="val 379"/>
                <a:gd name="f11" fmla="val 3120"/>
                <a:gd name="f12" fmla="val 3655"/>
                <a:gd name="f13" fmla="val 473"/>
                <a:gd name="f14" fmla="val 1040"/>
                <a:gd name="f15" fmla="val 5136"/>
                <a:gd name="f16" fmla="val 5671"/>
                <a:gd name="f17" fmla="val 6112"/>
                <a:gd name="f18" fmla="val 190"/>
                <a:gd name="f19" fmla="val 64"/>
                <a:gd name="f20" fmla="val 3277"/>
                <a:gd name="f21" fmla="val 2048"/>
                <a:gd name="f22" fmla="val 3214"/>
                <a:gd name="f23" fmla="val 2080"/>
                <a:gd name="f24" fmla="val 3151"/>
                <a:gd name="f25" fmla="val 3056"/>
                <a:gd name="f26" fmla="val 2993"/>
                <a:gd name="f27" fmla="val 2962"/>
                <a:gd name="f28" fmla="val 2867"/>
                <a:gd name="f29" fmla="*/ f0 1 6144"/>
                <a:gd name="f30" fmla="*/ f1 1 4128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6144"/>
                <a:gd name="f37" fmla="*/ f34 1 4128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6144" h="4128">
                  <a:moveTo>
                    <a:pt x="f5" y="f6"/>
                  </a:moveTo>
                  <a:cubicBezTo>
                    <a:pt x="f7" y="f8"/>
                    <a:pt x="f2" y="f9"/>
                    <a:pt x="f2" y="f10"/>
                  </a:cubicBezTo>
                  <a:lnTo>
                    <a:pt x="f2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cubicBezTo>
                    <a:pt x="f16" y="f4"/>
                    <a:pt x="f3" y="f12"/>
                    <a:pt x="f3" y="f11"/>
                  </a:cubicBezTo>
                  <a:lnTo>
                    <a:pt x="f3" y="f10"/>
                  </a:lnTo>
                  <a:cubicBezTo>
                    <a:pt x="f3" y="f9"/>
                    <a:pt x="f17" y="f18"/>
                    <a:pt x="f17" y="f19"/>
                  </a:cubicBezTo>
                  <a:lnTo>
                    <a:pt x="f20" y="f21"/>
                  </a:lnTo>
                  <a:cubicBezTo>
                    <a:pt x="f22" y="f23"/>
                    <a:pt x="f24" y="f23"/>
                    <a:pt x="f25" y="f23"/>
                  </a:cubicBezTo>
                  <a:cubicBezTo>
                    <a:pt x="f26" y="f23"/>
                    <a:pt x="f27" y="f23"/>
                    <a:pt x="f28" y="f21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0" name="Google Shape;6780;p88">
              <a:extLst>
                <a:ext uri="{FF2B5EF4-FFF2-40B4-BE49-F238E27FC236}">
                  <a16:creationId xmlns:a16="http://schemas.microsoft.com/office/drawing/2014/main" id="{094EA7F7-1B68-15D3-7733-A195343D3D46}"/>
                </a:ext>
              </a:extLst>
            </p:cNvPr>
            <p:cNvSpPr/>
            <p:nvPr/>
          </p:nvSpPr>
          <p:spPr>
            <a:xfrm>
              <a:off x="6127723" y="988786"/>
              <a:ext cx="292169" cy="2909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7531"/>
                <a:gd name="f5" fmla="val 3781"/>
                <a:gd name="f6" fmla="val 2017"/>
                <a:gd name="f7" fmla="val 3970"/>
                <a:gd name="f8" fmla="val 4128"/>
                <a:gd name="f9" fmla="val 2175"/>
                <a:gd name="f10" fmla="val 2364"/>
                <a:gd name="f11" fmla="val 2584"/>
                <a:gd name="f12" fmla="val 2742"/>
                <a:gd name="f13" fmla="val 1702"/>
                <a:gd name="f14" fmla="val 1482"/>
                <a:gd name="f15" fmla="val 1324"/>
                <a:gd name="f16" fmla="val 3057"/>
                <a:gd name="f17" fmla="val 3403"/>
                <a:gd name="f18" fmla="val 3277"/>
                <a:gd name="f19" fmla="val 3435"/>
                <a:gd name="f20" fmla="val 3561"/>
                <a:gd name="f21" fmla="val 3750"/>
                <a:gd name="f22" fmla="val 3466"/>
                <a:gd name="f23" fmla="val 3939"/>
                <a:gd name="f24" fmla="val 4096"/>
                <a:gd name="f25" fmla="val 2395"/>
                <a:gd name="f26" fmla="val 4790"/>
                <a:gd name="f27" fmla="val 4947"/>
                <a:gd name="f28" fmla="val 5136"/>
                <a:gd name="f29" fmla="val 5325"/>
                <a:gd name="f30" fmla="val 5483"/>
                <a:gd name="f31" fmla="val 1"/>
                <a:gd name="f32" fmla="val 7530"/>
                <a:gd name="f33" fmla="val 6837"/>
                <a:gd name="f34" fmla="val 6522"/>
                <a:gd name="f35" fmla="val 5577"/>
                <a:gd name="f36" fmla="val 4853"/>
                <a:gd name="f37" fmla="val 6081"/>
                <a:gd name="f38" fmla="val 1450"/>
                <a:gd name="f39" fmla="val 725"/>
                <a:gd name="f40" fmla="*/ f0 1 7562"/>
                <a:gd name="f41" fmla="*/ f1 1 7531"/>
                <a:gd name="f42" fmla="val f2"/>
                <a:gd name="f43" fmla="val f3"/>
                <a:gd name="f44" fmla="val f4"/>
                <a:gd name="f45" fmla="+- f44 0 f42"/>
                <a:gd name="f46" fmla="+- f43 0 f42"/>
                <a:gd name="f47" fmla="*/ f46 1 7562"/>
                <a:gd name="f48" fmla="*/ f45 1 7531"/>
                <a:gd name="f49" fmla="*/ f42 1 f47"/>
                <a:gd name="f50" fmla="*/ f43 1 f47"/>
                <a:gd name="f51" fmla="*/ f42 1 f48"/>
                <a:gd name="f52" fmla="*/ f44 1 f48"/>
                <a:gd name="f53" fmla="*/ f49 f40 1"/>
                <a:gd name="f54" fmla="*/ f50 f40 1"/>
                <a:gd name="f55" fmla="*/ f52 f41 1"/>
                <a:gd name="f56" fmla="*/ f51 f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3" t="f56" r="f54" b="f55"/>
              <a:pathLst>
                <a:path w="7562" h="7531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lnTo>
                    <a:pt x="f13" y="f12"/>
                  </a:lnTo>
                  <a:cubicBezTo>
                    <a:pt x="f14" y="f12"/>
                    <a:pt x="f15" y="f11"/>
                    <a:pt x="f15" y="f10"/>
                  </a:cubicBezTo>
                  <a:cubicBezTo>
                    <a:pt x="f15" y="f9"/>
                    <a:pt x="f14" y="f6"/>
                    <a:pt x="f13" y="f6"/>
                  </a:cubicBezTo>
                  <a:close/>
                  <a:moveTo>
                    <a:pt x="f16" y="f17"/>
                  </a:moveTo>
                  <a:cubicBezTo>
                    <a:pt x="f18" y="f17"/>
                    <a:pt x="f19" y="f20"/>
                    <a:pt x="f19" y="f21"/>
                  </a:cubicBezTo>
                  <a:cubicBezTo>
                    <a:pt x="f22" y="f23"/>
                    <a:pt x="f18" y="f24"/>
                    <a:pt x="f16" y="f24"/>
                  </a:cubicBezTo>
                  <a:lnTo>
                    <a:pt x="f13" y="f24"/>
                  </a:lnTo>
                  <a:cubicBezTo>
                    <a:pt x="f14" y="f24"/>
                    <a:pt x="f15" y="f23"/>
                    <a:pt x="f15" y="f21"/>
                  </a:cubicBezTo>
                  <a:cubicBezTo>
                    <a:pt x="f15" y="f20"/>
                    <a:pt x="f14" y="f17"/>
                    <a:pt x="f13" y="f17"/>
                  </a:cubicBezTo>
                  <a:close/>
                  <a:moveTo>
                    <a:pt x="f25" y="f26"/>
                  </a:moveTo>
                  <a:cubicBezTo>
                    <a:pt x="f11" y="f26"/>
                    <a:pt x="f12" y="f27"/>
                    <a:pt x="f12" y="f28"/>
                  </a:cubicBezTo>
                  <a:cubicBezTo>
                    <a:pt x="f12" y="f29"/>
                    <a:pt x="f11" y="f30"/>
                    <a:pt x="f25" y="f30"/>
                  </a:cubicBezTo>
                  <a:lnTo>
                    <a:pt x="f13" y="f30"/>
                  </a:lnTo>
                  <a:cubicBezTo>
                    <a:pt x="f14" y="f30"/>
                    <a:pt x="f15" y="f29"/>
                    <a:pt x="f15" y="f28"/>
                  </a:cubicBezTo>
                  <a:cubicBezTo>
                    <a:pt x="f15" y="f27"/>
                    <a:pt x="f14" y="f26"/>
                    <a:pt x="f13" y="f26"/>
                  </a:cubicBezTo>
                  <a:close/>
                  <a:moveTo>
                    <a:pt x="f31" y="f31"/>
                  </a:moveTo>
                  <a:lnTo>
                    <a:pt x="f31" y="f32"/>
                  </a:lnTo>
                  <a:lnTo>
                    <a:pt x="f3" y="f32"/>
                  </a:lnTo>
                  <a:lnTo>
                    <a:pt x="f3" y="f33"/>
                  </a:lnTo>
                  <a:lnTo>
                    <a:pt x="f34" y="f33"/>
                  </a:lnTo>
                  <a:cubicBezTo>
                    <a:pt x="f35" y="f33"/>
                    <a:pt x="f36" y="f37"/>
                    <a:pt x="f36" y="f28"/>
                  </a:cubicBezTo>
                  <a:lnTo>
                    <a:pt x="f36" y="f25"/>
                  </a:lnTo>
                  <a:cubicBezTo>
                    <a:pt x="f36" y="f38"/>
                    <a:pt x="f35" y="f39"/>
                    <a:pt x="f34" y="f39"/>
                  </a:cubicBezTo>
                  <a:lnTo>
                    <a:pt x="f3" y="f39"/>
                  </a:lnTo>
                  <a:lnTo>
                    <a:pt x="f3" y="f31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1" name="Google Shape;6781;p88">
              <a:extLst>
                <a:ext uri="{FF2B5EF4-FFF2-40B4-BE49-F238E27FC236}">
                  <a16:creationId xmlns:a16="http://schemas.microsoft.com/office/drawing/2014/main" id="{80754014-8B5D-E92A-89EF-51B199ADF74A}"/>
                </a:ext>
              </a:extLst>
            </p:cNvPr>
            <p:cNvSpPr/>
            <p:nvPr/>
          </p:nvSpPr>
          <p:spPr>
            <a:xfrm>
              <a:off x="6127723" y="908465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009"/>
                <a:gd name="f6" fmla="val 1"/>
                <a:gd name="f7" fmla="val 473"/>
                <a:gd name="f8" fmla="val 1040"/>
                <a:gd name="f9" fmla="val 7089"/>
                <a:gd name="f10" fmla="val 6522"/>
                <a:gd name="f11" fmla="*/ f0 1 7562"/>
                <a:gd name="f12" fmla="*/ f1 1 138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7562"/>
                <a:gd name="f19" fmla="*/ f16 1 138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7562" h="1387">
                  <a:moveTo>
                    <a:pt x="f5" y="f6"/>
                  </a:moveTo>
                  <a:cubicBezTo>
                    <a:pt x="f7" y="f6"/>
                    <a:pt x="f6" y="f7"/>
                    <a:pt x="f6" y="f8"/>
                  </a:cubicBezTo>
                  <a:lnTo>
                    <a:pt x="f6" y="f4"/>
                  </a:lnTo>
                  <a:lnTo>
                    <a:pt x="f3" y="f4"/>
                  </a:lnTo>
                  <a:lnTo>
                    <a:pt x="f3" y="f8"/>
                  </a:lnTo>
                  <a:cubicBezTo>
                    <a:pt x="f3" y="f7"/>
                    <a:pt x="f9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2" name="Google Shape;6782;p88">
              <a:extLst>
                <a:ext uri="{FF2B5EF4-FFF2-40B4-BE49-F238E27FC236}">
                  <a16:creationId xmlns:a16="http://schemas.microsoft.com/office/drawing/2014/main" id="{748E7E87-4E92-E49E-01E4-78C3A35594C2}"/>
                </a:ext>
              </a:extLst>
            </p:cNvPr>
            <p:cNvSpPr/>
            <p:nvPr/>
          </p:nvSpPr>
          <p:spPr>
            <a:xfrm>
              <a:off x="6127723" y="1305296"/>
              <a:ext cx="292169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62"/>
                <a:gd name="f4" fmla="val 1387"/>
                <a:gd name="f5" fmla="val 1"/>
                <a:gd name="f6" fmla="val 347"/>
                <a:gd name="f7" fmla="val 945"/>
                <a:gd name="f8" fmla="val 442"/>
                <a:gd name="f9" fmla="val 1386"/>
                <a:gd name="f10" fmla="val 1009"/>
                <a:gd name="f11" fmla="val 6522"/>
                <a:gd name="f12" fmla="val 7089"/>
                <a:gd name="f13" fmla="val 914"/>
                <a:gd name="f14" fmla="*/ f0 1 7562"/>
                <a:gd name="f15" fmla="*/ f1 1 1387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7562"/>
                <a:gd name="f22" fmla="*/ f19 1 1387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7562" h="1387">
                  <a:moveTo>
                    <a:pt x="f5" y="f2"/>
                  </a:moveTo>
                  <a:lnTo>
                    <a:pt x="f5" y="f6"/>
                  </a:lnTo>
                  <a:cubicBezTo>
                    <a:pt x="f5" y="f7"/>
                    <a:pt x="f8" y="f9"/>
                    <a:pt x="f10" y="f9"/>
                  </a:cubicBezTo>
                  <a:lnTo>
                    <a:pt x="f11" y="f9"/>
                  </a:lnTo>
                  <a:cubicBezTo>
                    <a:pt x="f12" y="f9"/>
                    <a:pt x="f3" y="f13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23" name="Google Shape;6827;p88">
            <a:extLst>
              <a:ext uri="{FF2B5EF4-FFF2-40B4-BE49-F238E27FC236}">
                <a16:creationId xmlns:a16="http://schemas.microsoft.com/office/drawing/2014/main" id="{A969281D-66DE-6DE7-8A43-78DDBB769D0D}"/>
              </a:ext>
            </a:extLst>
          </p:cNvPr>
          <p:cNvGrpSpPr/>
          <p:nvPr/>
        </p:nvGrpSpPr>
        <p:grpSpPr>
          <a:xfrm>
            <a:off x="5317943" y="1185462"/>
            <a:ext cx="455278" cy="449190"/>
            <a:chOff x="6694944" y="916356"/>
            <a:chExt cx="455278" cy="449190"/>
          </a:xfrm>
          <a:solidFill>
            <a:schemeClr val="bg2"/>
          </a:solidFill>
        </p:grpSpPr>
        <p:sp>
          <p:nvSpPr>
            <p:cNvPr id="124" name="Google Shape;6828;p88">
              <a:extLst>
                <a:ext uri="{FF2B5EF4-FFF2-40B4-BE49-F238E27FC236}">
                  <a16:creationId xmlns:a16="http://schemas.microsoft.com/office/drawing/2014/main" id="{C2126802-B59E-B07B-2FDC-626242F477A1}"/>
                </a:ext>
              </a:extLst>
            </p:cNvPr>
            <p:cNvSpPr/>
            <p:nvPr/>
          </p:nvSpPr>
          <p:spPr>
            <a:xfrm>
              <a:off x="6987067" y="968669"/>
              <a:ext cx="130283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3404"/>
                <a:gd name="f5" fmla="val 347"/>
                <a:gd name="f6" fmla="val 1"/>
                <a:gd name="f7" fmla="val 158"/>
                <a:gd name="f8" fmla="val 536"/>
                <a:gd name="f9" fmla="val 694"/>
                <a:gd name="f10" fmla="val 1009"/>
                <a:gd name="f11" fmla="val 1576"/>
                <a:gd name="f12" fmla="val 2049"/>
                <a:gd name="f13" fmla="val 1166"/>
                <a:gd name="f14" fmla="val 1733"/>
                <a:gd name="f15" fmla="val 2269"/>
                <a:gd name="f16" fmla="val 1923"/>
                <a:gd name="f17" fmla="val 2175"/>
                <a:gd name="f18" fmla="val 1860"/>
                <a:gd name="f19" fmla="val 2112"/>
                <a:gd name="f20" fmla="val 1773"/>
                <a:gd name="f21" fmla="val 2080"/>
                <a:gd name="f22" fmla="val 1686"/>
                <a:gd name="f23" fmla="val 1600"/>
                <a:gd name="f24" fmla="val 1513"/>
                <a:gd name="f25" fmla="val 1450"/>
                <a:gd name="f26" fmla="val 1324"/>
                <a:gd name="f27" fmla="val 2521"/>
                <a:gd name="f28" fmla="val 2647"/>
                <a:gd name="f29" fmla="val 3309"/>
                <a:gd name="f30" fmla="val 3403"/>
                <a:gd name="f31" fmla="val 2360"/>
                <a:gd name="f32" fmla="val 2450"/>
                <a:gd name="f33" fmla="val 2537"/>
                <a:gd name="f34" fmla="val 2584"/>
                <a:gd name="f35" fmla="val 3277"/>
                <a:gd name="f36" fmla="val 3214"/>
                <a:gd name="f37" fmla="val 3120"/>
                <a:gd name="f38" fmla="val 3029"/>
                <a:gd name="f39" fmla="val 2939"/>
                <a:gd name="f40" fmla="val 2852"/>
                <a:gd name="f41" fmla="val 2805"/>
                <a:gd name="f42" fmla="val 2679"/>
                <a:gd name="f43" fmla="val 2742"/>
                <a:gd name="f44" fmla="val 788"/>
                <a:gd name="f45" fmla="val 1954"/>
                <a:gd name="f46" fmla="*/ f0 1 3372"/>
                <a:gd name="f47" fmla="*/ f1 1 3404"/>
                <a:gd name="f48" fmla="val f2"/>
                <a:gd name="f49" fmla="val f3"/>
                <a:gd name="f50" fmla="val f4"/>
                <a:gd name="f51" fmla="+- f50 0 f48"/>
                <a:gd name="f52" fmla="+- f49 0 f48"/>
                <a:gd name="f53" fmla="*/ f52 1 3372"/>
                <a:gd name="f54" fmla="*/ f51 1 3404"/>
                <a:gd name="f55" fmla="*/ f48 1 f53"/>
                <a:gd name="f56" fmla="*/ f49 1 f53"/>
                <a:gd name="f57" fmla="*/ f48 1 f54"/>
                <a:gd name="f58" fmla="*/ f50 1 f54"/>
                <a:gd name="f59" fmla="*/ f55 f46 1"/>
                <a:gd name="f60" fmla="*/ f56 f46 1"/>
                <a:gd name="f61" fmla="*/ f58 f47 1"/>
                <a:gd name="f62" fmla="*/ f57 f4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9" t="f62" r="f60" b="f61"/>
              <a:pathLst>
                <a:path w="3372" h="340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6" y="f8"/>
                    <a:pt x="f7" y="f9"/>
                    <a:pt x="f5" y="f9"/>
                  </a:cubicBezTo>
                  <a:lnTo>
                    <a:pt x="f10" y="f9"/>
                  </a:lnTo>
                  <a:cubicBezTo>
                    <a:pt x="f11" y="f9"/>
                    <a:pt x="f12" y="f13"/>
                    <a:pt x="f12" y="f14"/>
                  </a:cubicBezTo>
                  <a:lnTo>
                    <a:pt x="f12" y="f15"/>
                  </a:ln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15"/>
                    <a:pt x="f26" y="f27"/>
                    <a:pt x="f25" y="f28"/>
                  </a:cubicBezTo>
                  <a:lnTo>
                    <a:pt x="f19" y="f29"/>
                  </a:lnTo>
                  <a:cubicBezTo>
                    <a:pt x="f17" y="f3"/>
                    <a:pt x="f15" y="f30"/>
                    <a:pt x="f31" y="f30"/>
                  </a:cubicBezTo>
                  <a:cubicBezTo>
                    <a:pt x="f32" y="f30"/>
                    <a:pt x="f33" y="f3"/>
                    <a:pt x="f34" y="f29"/>
                  </a:cubicBezTo>
                  <a:lnTo>
                    <a:pt x="f35" y="f28"/>
                  </a:lnTo>
                  <a:cubicBezTo>
                    <a:pt x="f3" y="f27"/>
                    <a:pt x="f3" y="f15"/>
                    <a:pt x="f35" y="f17"/>
                  </a:cubicBezTo>
                  <a:cubicBezTo>
                    <a:pt x="f36" y="f19"/>
                    <a:pt x="f37" y="f21"/>
                    <a:pt x="f38" y="f21"/>
                  </a:cubicBezTo>
                  <a:cubicBezTo>
                    <a:pt x="f39" y="f21"/>
                    <a:pt x="f40" y="f19"/>
                    <a:pt x="f41" y="f17"/>
                  </a:cubicBezTo>
                  <a:lnTo>
                    <a:pt x="f42" y="f15"/>
                  </a:lnTo>
                  <a:lnTo>
                    <a:pt x="f42" y="f14"/>
                  </a:lnTo>
                  <a:cubicBezTo>
                    <a:pt x="f43" y="f44"/>
                    <a:pt x="f45" y="f6"/>
                    <a:pt x="f10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5" name="Google Shape;6829;p88">
              <a:extLst>
                <a:ext uri="{FF2B5EF4-FFF2-40B4-BE49-F238E27FC236}">
                  <a16:creationId xmlns:a16="http://schemas.microsoft.com/office/drawing/2014/main" id="{BA2E358F-3447-B126-FE9D-27118C4669DF}"/>
                </a:ext>
              </a:extLst>
            </p:cNvPr>
            <p:cNvSpPr/>
            <p:nvPr/>
          </p:nvSpPr>
          <p:spPr>
            <a:xfrm>
              <a:off x="6803273" y="1234028"/>
              <a:ext cx="131481" cy="13151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3404"/>
                <a:gd name="f5" fmla="val 1013"/>
                <a:gd name="f6" fmla="val 1"/>
                <a:gd name="f7" fmla="val 922"/>
                <a:gd name="f8" fmla="val 835"/>
                <a:gd name="f9" fmla="val 32"/>
                <a:gd name="f10" fmla="val 788"/>
                <a:gd name="f11" fmla="val 95"/>
                <a:gd name="f12" fmla="val 127"/>
                <a:gd name="f13" fmla="val 757"/>
                <a:gd name="f14" fmla="val 883"/>
                <a:gd name="f15" fmla="val 1135"/>
                <a:gd name="f16" fmla="val 1229"/>
                <a:gd name="f17" fmla="val 174"/>
                <a:gd name="f18" fmla="val 1292"/>
                <a:gd name="f19" fmla="val 260"/>
                <a:gd name="f20" fmla="val 1324"/>
                <a:gd name="f21" fmla="val 351"/>
                <a:gd name="f22" fmla="val 442"/>
                <a:gd name="f23" fmla="val 536"/>
                <a:gd name="f24" fmla="val 599"/>
                <a:gd name="f25" fmla="val 694"/>
                <a:gd name="f26" fmla="val 1671"/>
                <a:gd name="f27" fmla="val 2616"/>
                <a:gd name="f28" fmla="val 1450"/>
                <a:gd name="f29" fmla="val 3372"/>
                <a:gd name="f30" fmla="val 2395"/>
                <a:gd name="f31" fmla="val 3057"/>
                <a:gd name="f32" fmla="val 3246"/>
                <a:gd name="f33" fmla="val 2868"/>
                <a:gd name="f34" fmla="val 2710"/>
                <a:gd name="f35" fmla="val 2363"/>
                <a:gd name="f36" fmla="val 1796"/>
                <a:gd name="f37" fmla="val 2238"/>
                <a:gd name="f38" fmla="val 1513"/>
                <a:gd name="f39" fmla="val 1599"/>
                <a:gd name="f40" fmla="val 1686"/>
                <a:gd name="f41" fmla="val 1773"/>
                <a:gd name="f42" fmla="val 1859"/>
                <a:gd name="f43" fmla="val 1922"/>
                <a:gd name="f44" fmla="val 2048"/>
                <a:gd name="f45" fmla="val 1261"/>
                <a:gd name="f46" fmla="val 1198"/>
                <a:gd name="f47" fmla="val 1103"/>
                <a:gd name="f48" fmla="*/ f0 1 3403"/>
                <a:gd name="f49" fmla="*/ f1 1 3404"/>
                <a:gd name="f50" fmla="val f2"/>
                <a:gd name="f51" fmla="val f3"/>
                <a:gd name="f52" fmla="val f4"/>
                <a:gd name="f53" fmla="+- f52 0 f50"/>
                <a:gd name="f54" fmla="+- f51 0 f50"/>
                <a:gd name="f55" fmla="*/ f54 1 3403"/>
                <a:gd name="f56" fmla="*/ f53 1 3404"/>
                <a:gd name="f57" fmla="*/ f50 1 f55"/>
                <a:gd name="f58" fmla="*/ f51 1 f55"/>
                <a:gd name="f59" fmla="*/ f50 1 f56"/>
                <a:gd name="f60" fmla="*/ f52 1 f56"/>
                <a:gd name="f61" fmla="*/ f57 f48 1"/>
                <a:gd name="f62" fmla="*/ f58 f48 1"/>
                <a:gd name="f63" fmla="*/ f60 f49 1"/>
                <a:gd name="f64" fmla="*/ f59 f4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1" t="f64" r="f62" b="f63"/>
              <a:pathLst>
                <a:path w="3403" h="340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24" y="f16"/>
                  </a:cubicBezTo>
                  <a:lnTo>
                    <a:pt x="f25" y="f15"/>
                  </a:lnTo>
                  <a:lnTo>
                    <a:pt x="f25" y="f26"/>
                  </a:lnTo>
                  <a:cubicBezTo>
                    <a:pt x="f25" y="f27"/>
                    <a:pt x="f28" y="f29"/>
                    <a:pt x="f30" y="f29"/>
                  </a:cubicBezTo>
                  <a:lnTo>
                    <a:pt x="f31" y="f29"/>
                  </a:lnTo>
                  <a:lnTo>
                    <a:pt x="f31" y="f3"/>
                  </a:lnTo>
                  <a:cubicBezTo>
                    <a:pt x="f32" y="f3"/>
                    <a:pt x="f3" y="f32"/>
                    <a:pt x="f3" y="f31"/>
                  </a:cubicBezTo>
                  <a:cubicBezTo>
                    <a:pt x="f3" y="f33"/>
                    <a:pt x="f32" y="f34"/>
                    <a:pt x="f31" y="f34"/>
                  </a:cubicBezTo>
                  <a:lnTo>
                    <a:pt x="f35" y="f34"/>
                  </a:lnTo>
                  <a:cubicBezTo>
                    <a:pt x="f36" y="f34"/>
                    <a:pt x="f20" y="f37"/>
                    <a:pt x="f20" y="f26"/>
                  </a:cubicBezTo>
                  <a:lnTo>
                    <a:pt x="f20" y="f15"/>
                  </a:lnTo>
                  <a:lnTo>
                    <a:pt x="f28" y="f16"/>
                  </a:lnTo>
                  <a:cubicBezTo>
                    <a:pt x="f38" y="f18"/>
                    <a:pt x="f39" y="f20"/>
                    <a:pt x="f40" y="f20"/>
                  </a:cubicBezTo>
                  <a:cubicBezTo>
                    <a:pt x="f41" y="f20"/>
                    <a:pt x="f42" y="f18"/>
                    <a:pt x="f43" y="f16"/>
                  </a:cubicBezTo>
                  <a:cubicBezTo>
                    <a:pt x="f44" y="f15"/>
                    <a:pt x="f44" y="f14"/>
                    <a:pt x="f43" y="f13"/>
                  </a:cubicBezTo>
                  <a:lnTo>
                    <a:pt x="f45" y="f11"/>
                  </a:lnTo>
                  <a:cubicBezTo>
                    <a:pt x="f46" y="f9"/>
                    <a:pt x="f4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6" name="Google Shape;6830;p88">
              <a:extLst>
                <a:ext uri="{FF2B5EF4-FFF2-40B4-BE49-F238E27FC236}">
                  <a16:creationId xmlns:a16="http://schemas.microsoft.com/office/drawing/2014/main" id="{DDD12938-E06A-AC8F-EDE5-5F06EB4072A4}"/>
                </a:ext>
              </a:extLst>
            </p:cNvPr>
            <p:cNvSpPr/>
            <p:nvPr/>
          </p:nvSpPr>
          <p:spPr>
            <a:xfrm>
              <a:off x="6694944" y="916356"/>
              <a:ext cx="318942" cy="2373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55"/>
                <a:gd name="f4" fmla="val 6144"/>
                <a:gd name="f5" fmla="val 4191"/>
                <a:gd name="f6" fmla="val 2300"/>
                <a:gd name="f7" fmla="val 757"/>
                <a:gd name="f8" fmla="val 1544"/>
                <a:gd name="f9" fmla="val 3434"/>
                <a:gd name="f10" fmla="val 3529"/>
                <a:gd name="f11" fmla="val 347"/>
                <a:gd name="f12" fmla="val 3686"/>
                <a:gd name="f13" fmla="val 95"/>
                <a:gd name="f14" fmla="val 4033"/>
                <a:gd name="f15" fmla="val 4474"/>
                <a:gd name="f16" fmla="val 5135"/>
                <a:gd name="f17" fmla="val 1"/>
                <a:gd name="f18" fmla="val 5671"/>
                <a:gd name="f19" fmla="val 473"/>
                <a:gd name="f20" fmla="val 6143"/>
                <a:gd name="f21" fmla="val 1009"/>
                <a:gd name="f22" fmla="val 1135"/>
                <a:gd name="f23" fmla="val 1261"/>
                <a:gd name="f24" fmla="val 6112"/>
                <a:gd name="f25" fmla="val 1387"/>
                <a:gd name="f26" fmla="val 6080"/>
                <a:gd name="f27" fmla="val 3403"/>
                <a:gd name="f28" fmla="val 1890"/>
                <a:gd name="f29" fmla="val 2647"/>
                <a:gd name="f30" fmla="val 630"/>
                <a:gd name="f31" fmla="val 4128"/>
                <a:gd name="f32" fmla="val 5640"/>
                <a:gd name="f33" fmla="val 6900"/>
                <a:gd name="f34" fmla="val 6995"/>
                <a:gd name="f35" fmla="val 7121"/>
                <a:gd name="f36" fmla="val 7247"/>
                <a:gd name="f37" fmla="val 7782"/>
                <a:gd name="f38" fmla="val 8003"/>
                <a:gd name="f39" fmla="val 3623"/>
                <a:gd name="f40" fmla="val 7593"/>
                <a:gd name="f41" fmla="val 6050"/>
                <a:gd name="f42" fmla="*/ f0 1 8255"/>
                <a:gd name="f43" fmla="*/ f1 1 6144"/>
                <a:gd name="f44" fmla="val f2"/>
                <a:gd name="f45" fmla="val f3"/>
                <a:gd name="f46" fmla="val f4"/>
                <a:gd name="f47" fmla="+- f46 0 f44"/>
                <a:gd name="f48" fmla="+- f45 0 f44"/>
                <a:gd name="f49" fmla="*/ f48 1 8255"/>
                <a:gd name="f50" fmla="*/ f47 1 6144"/>
                <a:gd name="f51" fmla="*/ f44 1 f49"/>
                <a:gd name="f52" fmla="*/ f45 1 f49"/>
                <a:gd name="f53" fmla="*/ f44 1 f50"/>
                <a:gd name="f54" fmla="*/ f46 1 f50"/>
                <a:gd name="f55" fmla="*/ f51 f42 1"/>
                <a:gd name="f56" fmla="*/ f52 f42 1"/>
                <a:gd name="f57" fmla="*/ f54 f43 1"/>
                <a:gd name="f58" fmla="*/ f53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5" t="f58" r="f56" b="f57"/>
              <a:pathLst>
                <a:path w="8255" h="6144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lnTo>
                    <a:pt x="f25" y="f27"/>
                  </a:lnTo>
                  <a:cubicBezTo>
                    <a:pt x="f25" y="f28"/>
                    <a:pt x="f29" y="f30"/>
                    <a:pt x="f31" y="f30"/>
                  </a:cubicBezTo>
                  <a:cubicBezTo>
                    <a:pt x="f32" y="f30"/>
                    <a:pt x="f33" y="f28"/>
                    <a:pt x="f33" y="f27"/>
                  </a:cubicBezTo>
                  <a:lnTo>
                    <a:pt x="f33" y="f26"/>
                  </a:lnTo>
                  <a:cubicBezTo>
                    <a:pt x="f34" y="f24"/>
                    <a:pt x="f35" y="f20"/>
                    <a:pt x="f36" y="f20"/>
                  </a:cubicBezTo>
                  <a:cubicBezTo>
                    <a:pt x="f37" y="f20"/>
                    <a:pt x="f3" y="f18"/>
                    <a:pt x="f3" y="f16"/>
                  </a:cubicBezTo>
                  <a:lnTo>
                    <a:pt x="f3" y="f15"/>
                  </a:lnTo>
                  <a:cubicBezTo>
                    <a:pt x="f3" y="f14"/>
                    <a:pt x="f38" y="f39"/>
                    <a:pt x="f40" y="f10"/>
                  </a:cubicBezTo>
                  <a:lnTo>
                    <a:pt x="f40" y="f9"/>
                  </a:lnTo>
                  <a:cubicBezTo>
                    <a:pt x="f40" y="f8"/>
                    <a:pt x="f41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7" name="Google Shape;6831;p88">
              <a:extLst>
                <a:ext uri="{FF2B5EF4-FFF2-40B4-BE49-F238E27FC236}">
                  <a16:creationId xmlns:a16="http://schemas.microsoft.com/office/drawing/2014/main" id="{47A9A15C-8824-57B9-C191-1DA19ABEEABE}"/>
                </a:ext>
              </a:extLst>
            </p:cNvPr>
            <p:cNvSpPr/>
            <p:nvPr/>
          </p:nvSpPr>
          <p:spPr>
            <a:xfrm>
              <a:off x="6775265" y="995443"/>
              <a:ext cx="161921" cy="8078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1"/>
                <a:gd name="f5" fmla="val 1734"/>
                <a:gd name="f6" fmla="val 1"/>
                <a:gd name="f7" fmla="val 789"/>
                <a:gd name="f8" fmla="val 757"/>
                <a:gd name="f9" fmla="val 1702"/>
                <a:gd name="f10" fmla="val 2049"/>
                <a:gd name="f11" fmla="val 1230"/>
                <a:gd name="f12" fmla="val 1545"/>
                <a:gd name="f13" fmla="val 1891"/>
                <a:gd name="f14" fmla="val 2017"/>
                <a:gd name="f15" fmla="val 1986"/>
                <a:gd name="f16" fmla="val 1954"/>
                <a:gd name="f17" fmla="val 2080"/>
                <a:gd name="f18" fmla="val 1828"/>
                <a:gd name="f19" fmla="val 2238"/>
                <a:gd name="f20" fmla="val 1387"/>
                <a:gd name="f21" fmla="val 2458"/>
                <a:gd name="f22" fmla="val 2647"/>
                <a:gd name="f23" fmla="val 2805"/>
                <a:gd name="f24" fmla="val 2868"/>
                <a:gd name="f25" fmla="val 2942"/>
                <a:gd name="f26" fmla="val 2059"/>
                <a:gd name="f27" fmla="val 3091"/>
                <a:gd name="f28" fmla="val 2090"/>
                <a:gd name="f29" fmla="val 3266"/>
                <a:gd name="f30" fmla="val 3389"/>
                <a:gd name="f31" fmla="val 3525"/>
                <a:gd name="f32" fmla="val 2075"/>
                <a:gd name="f33" fmla="val 3656"/>
                <a:gd name="f34" fmla="val 4128"/>
                <a:gd name="f35" fmla="val 3340"/>
                <a:gd name="f36" fmla="val 2395"/>
                <a:gd name="f37" fmla="*/ f0 1 4191"/>
                <a:gd name="f38" fmla="*/ f1 1 2091"/>
                <a:gd name="f39" fmla="val f2"/>
                <a:gd name="f40" fmla="val f3"/>
                <a:gd name="f41" fmla="val f4"/>
                <a:gd name="f42" fmla="+- f41 0 f39"/>
                <a:gd name="f43" fmla="+- f40 0 f39"/>
                <a:gd name="f44" fmla="*/ f43 1 4191"/>
                <a:gd name="f45" fmla="*/ f42 1 2091"/>
                <a:gd name="f46" fmla="*/ f39 1 f44"/>
                <a:gd name="f47" fmla="*/ f40 1 f44"/>
                <a:gd name="f48" fmla="*/ f39 1 f45"/>
                <a:gd name="f49" fmla="*/ f41 1 f45"/>
                <a:gd name="f50" fmla="*/ f46 f37 1"/>
                <a:gd name="f51" fmla="*/ f47 f37 1"/>
                <a:gd name="f52" fmla="*/ f49 f38 1"/>
                <a:gd name="f53" fmla="*/ f48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0" t="f53" r="f51" b="f52"/>
              <a:pathLst>
                <a:path w="4191" h="209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lnTo>
                    <a:pt x="f11" y="f10"/>
                  </a:lnTo>
                  <a:cubicBezTo>
                    <a:pt x="f12" y="f10"/>
                    <a:pt x="f13" y="f10"/>
                    <a:pt x="f14" y="f15"/>
                  </a:cubicBezTo>
                  <a:cubicBezTo>
                    <a:pt x="f10" y="f16"/>
                    <a:pt x="f17" y="f18"/>
                    <a:pt x="f17" y="f5"/>
                  </a:cubicBezTo>
                  <a:cubicBezTo>
                    <a:pt x="f17" y="f12"/>
                    <a:pt x="f19" y="f20"/>
                    <a:pt x="f21" y="f20"/>
                  </a:cubicBezTo>
                  <a:cubicBezTo>
                    <a:pt x="f22" y="f20"/>
                    <a:pt x="f23" y="f12"/>
                    <a:pt x="f23" y="f5"/>
                  </a:cubicBezTo>
                  <a:cubicBezTo>
                    <a:pt x="f23" y="f18"/>
                    <a:pt x="f23" y="f16"/>
                    <a:pt x="f24" y="f15"/>
                  </a:cubicBezTo>
                  <a:cubicBezTo>
                    <a:pt x="f25" y="f26"/>
                    <a:pt x="f27" y="f28"/>
                    <a:pt x="f29" y="f28"/>
                  </a:cubicBezTo>
                  <a:cubicBezTo>
                    <a:pt x="f30" y="f28"/>
                    <a:pt x="f31" y="f32"/>
                    <a:pt x="f33" y="f10"/>
                  </a:cubicBezTo>
                  <a:lnTo>
                    <a:pt x="f3" y="f10"/>
                  </a:lnTo>
                  <a:lnTo>
                    <a:pt x="f3" y="f9"/>
                  </a:lnTo>
                  <a:lnTo>
                    <a:pt x="f34" y="f9"/>
                  </a:lnTo>
                  <a:cubicBezTo>
                    <a:pt x="f34" y="f8"/>
                    <a:pt x="f35" y="f6"/>
                    <a:pt x="f36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8" name="Google Shape;6832;p88">
              <a:extLst>
                <a:ext uri="{FF2B5EF4-FFF2-40B4-BE49-F238E27FC236}">
                  <a16:creationId xmlns:a16="http://schemas.microsoft.com/office/drawing/2014/main" id="{EDD902CE-B0BF-5101-ADCB-097DD042BFD9}"/>
                </a:ext>
              </a:extLst>
            </p:cNvPr>
            <p:cNvSpPr/>
            <p:nvPr/>
          </p:nvSpPr>
          <p:spPr>
            <a:xfrm>
              <a:off x="6775265" y="1091610"/>
              <a:ext cx="161921" cy="11448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963"/>
                <a:gd name="f5" fmla="val 2395"/>
                <a:gd name="f6" fmla="val 1"/>
                <a:gd name="f7" fmla="val 2080"/>
                <a:gd name="f8" fmla="val 253"/>
                <a:gd name="f9" fmla="val 1671"/>
                <a:gd name="f10" fmla="val 1230"/>
                <a:gd name="f11" fmla="val 914"/>
                <a:gd name="f12" fmla="val 2049"/>
                <a:gd name="f13" fmla="val 946"/>
                <a:gd name="f14" fmla="val 2962"/>
                <a:gd name="f15" fmla="val 2112"/>
                <a:gd name="f16" fmla="val 3246"/>
                <a:gd name="f17" fmla="val 3466"/>
                <a:gd name="f18" fmla="val 3088"/>
                <a:gd name="f19" fmla="val 2679"/>
                <a:gd name="f20" fmla="val 190"/>
                <a:gd name="f21" fmla="*/ f0 1 4191"/>
                <a:gd name="f22" fmla="*/ f1 1 2963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191"/>
                <a:gd name="f29" fmla="*/ f26 1 2963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191" h="2963">
                  <a:moveTo>
                    <a:pt x="f5" y="f6"/>
                  </a:moveTo>
                  <a:cubicBezTo>
                    <a:pt x="f7" y="f8"/>
                    <a:pt x="f9" y="f8"/>
                    <a:pt x="f10" y="f8"/>
                  </a:cubicBezTo>
                  <a:lnTo>
                    <a:pt x="f6" y="f8"/>
                  </a:lnTo>
                  <a:lnTo>
                    <a:pt x="f6" y="f11"/>
                  </a:ln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3" y="f12"/>
                    <a:pt x="f3" y="f11"/>
                  </a:cubicBezTo>
                  <a:lnTo>
                    <a:pt x="f3" y="f8"/>
                  </a:lnTo>
                  <a:lnTo>
                    <a:pt x="f17" y="f8"/>
                  </a:lnTo>
                  <a:cubicBezTo>
                    <a:pt x="f18" y="f8"/>
                    <a:pt x="f19" y="f20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29" name="Google Shape;6833;p88">
              <a:extLst>
                <a:ext uri="{FF2B5EF4-FFF2-40B4-BE49-F238E27FC236}">
                  <a16:creationId xmlns:a16="http://schemas.microsoft.com/office/drawing/2014/main" id="{2ADBB423-874C-D425-7391-CB31D62134B7}"/>
                </a:ext>
              </a:extLst>
            </p:cNvPr>
            <p:cNvSpPr/>
            <p:nvPr/>
          </p:nvSpPr>
          <p:spPr>
            <a:xfrm>
              <a:off x="6988301" y="1153698"/>
              <a:ext cx="161921" cy="8075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2090"/>
                <a:gd name="f5" fmla="val 1702"/>
                <a:gd name="f6" fmla="val 756"/>
                <a:gd name="f7" fmla="val 757"/>
                <a:gd name="f8" fmla="val 2048"/>
                <a:gd name="f9" fmla="val 1229"/>
                <a:gd name="f10" fmla="val 1544"/>
                <a:gd name="f11" fmla="val 1891"/>
                <a:gd name="f12" fmla="val 2017"/>
                <a:gd name="f13" fmla="val 1985"/>
                <a:gd name="f14" fmla="val 1954"/>
                <a:gd name="f15" fmla="val 2080"/>
                <a:gd name="f16" fmla="val 1828"/>
                <a:gd name="f17" fmla="val 1733"/>
                <a:gd name="f18" fmla="val 2237"/>
                <a:gd name="f19" fmla="val 1387"/>
                <a:gd name="f20" fmla="val 2458"/>
                <a:gd name="f21" fmla="val 2647"/>
                <a:gd name="f22" fmla="val 2804"/>
                <a:gd name="f23" fmla="val 2867"/>
                <a:gd name="f24" fmla="val 2941"/>
                <a:gd name="f25" fmla="val 2059"/>
                <a:gd name="f26" fmla="val 3091"/>
                <a:gd name="f27" fmla="val 3265"/>
                <a:gd name="f28" fmla="val 3388"/>
                <a:gd name="f29" fmla="val 3524"/>
                <a:gd name="f30" fmla="val 2074"/>
                <a:gd name="f31" fmla="val 3655"/>
                <a:gd name="f32" fmla="val 4190"/>
                <a:gd name="f33" fmla="val 4096"/>
                <a:gd name="f34" fmla="val 3308"/>
                <a:gd name="f35" fmla="val 2363"/>
                <a:gd name="f36" fmla="*/ f0 1 4191"/>
                <a:gd name="f37" fmla="*/ f1 1 2090"/>
                <a:gd name="f38" fmla="val f2"/>
                <a:gd name="f39" fmla="val f3"/>
                <a:gd name="f40" fmla="val f4"/>
                <a:gd name="f41" fmla="+- f40 0 f38"/>
                <a:gd name="f42" fmla="+- f39 0 f38"/>
                <a:gd name="f43" fmla="*/ f42 1 4191"/>
                <a:gd name="f44" fmla="*/ f41 1 2090"/>
                <a:gd name="f45" fmla="*/ f38 1 f43"/>
                <a:gd name="f46" fmla="*/ f39 1 f43"/>
                <a:gd name="f47" fmla="*/ f38 1 f44"/>
                <a:gd name="f48" fmla="*/ f40 1 f44"/>
                <a:gd name="f49" fmla="*/ f45 f36 1"/>
                <a:gd name="f50" fmla="*/ f46 f36 1"/>
                <a:gd name="f51" fmla="*/ f48 f37 1"/>
                <a:gd name="f52" fmla="*/ f47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9" t="f52" r="f50" b="f51"/>
              <a:pathLst>
                <a:path w="4191" h="2090">
                  <a:moveTo>
                    <a:pt x="f5" y="f2"/>
                  </a:moveTo>
                  <a:cubicBezTo>
                    <a:pt x="f6" y="f2"/>
                    <a:pt x="f2" y="f7"/>
                    <a:pt x="f2" y="f5"/>
                  </a:cubicBezTo>
                  <a:lnTo>
                    <a:pt x="f2" y="f8"/>
                  </a:lnTo>
                  <a:lnTo>
                    <a:pt x="f9" y="f8"/>
                  </a:lnTo>
                  <a:cubicBezTo>
                    <a:pt x="f10" y="f8"/>
                    <a:pt x="f11" y="f8"/>
                    <a:pt x="f12" y="f13"/>
                  </a:cubicBezTo>
                  <a:cubicBezTo>
                    <a:pt x="f8" y="f14"/>
                    <a:pt x="f15" y="f16"/>
                    <a:pt x="f15" y="f17"/>
                  </a:cubicBezTo>
                  <a:cubicBezTo>
                    <a:pt x="f15" y="f10"/>
                    <a:pt x="f18" y="f19"/>
                    <a:pt x="f20" y="f19"/>
                  </a:cubicBezTo>
                  <a:cubicBezTo>
                    <a:pt x="f21" y="f19"/>
                    <a:pt x="f22" y="f10"/>
                    <a:pt x="f22" y="f17"/>
                  </a:cubicBezTo>
                  <a:cubicBezTo>
                    <a:pt x="f22" y="f16"/>
                    <a:pt x="f22" y="f14"/>
                    <a:pt x="f23" y="f13"/>
                  </a:cubicBezTo>
                  <a:cubicBezTo>
                    <a:pt x="f24" y="f25"/>
                    <a:pt x="f26" y="f4"/>
                    <a:pt x="f27" y="f4"/>
                  </a:cubicBezTo>
                  <a:cubicBezTo>
                    <a:pt x="f28" y="f4"/>
                    <a:pt x="f29" y="f30"/>
                    <a:pt x="f31" y="f8"/>
                  </a:cubicBezTo>
                  <a:lnTo>
                    <a:pt x="f32" y="f8"/>
                  </a:lnTo>
                  <a:lnTo>
                    <a:pt x="f32" y="f5"/>
                  </a:lnTo>
                  <a:cubicBezTo>
                    <a:pt x="f33" y="f7"/>
                    <a:pt x="f34" y="f2"/>
                    <a:pt x="f3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0" name="Google Shape;6834;p88">
              <a:extLst>
                <a:ext uri="{FF2B5EF4-FFF2-40B4-BE49-F238E27FC236}">
                  <a16:creationId xmlns:a16="http://schemas.microsoft.com/office/drawing/2014/main" id="{2C8E2583-286E-C712-1D82-84D4CCB45E16}"/>
                </a:ext>
              </a:extLst>
            </p:cNvPr>
            <p:cNvSpPr/>
            <p:nvPr/>
          </p:nvSpPr>
          <p:spPr>
            <a:xfrm>
              <a:off x="6987067" y="1249865"/>
              <a:ext cx="158291" cy="1156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7"/>
                <a:gd name="f4" fmla="val 2994"/>
                <a:gd name="f5" fmla="val 2395"/>
                <a:gd name="f6" fmla="val 2080"/>
                <a:gd name="f7" fmla="val 252"/>
                <a:gd name="f8" fmla="val 1639"/>
                <a:gd name="f9" fmla="val 1230"/>
                <a:gd name="f10" fmla="val 1"/>
                <a:gd name="f11" fmla="val 914"/>
                <a:gd name="f12" fmla="val 2048"/>
                <a:gd name="f13" fmla="val 2993"/>
                <a:gd name="f14" fmla="val 2049"/>
                <a:gd name="f15" fmla="val 3183"/>
                <a:gd name="f16" fmla="val 4096"/>
                <a:gd name="f17" fmla="val 3435"/>
                <a:gd name="f18" fmla="val 3025"/>
                <a:gd name="f19" fmla="val 2679"/>
                <a:gd name="f20" fmla="val 189"/>
                <a:gd name="f21" fmla="*/ f0 1 4097"/>
                <a:gd name="f22" fmla="*/ f1 1 299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4097"/>
                <a:gd name="f29" fmla="*/ f26 1 299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4097" h="2994">
                  <a:moveTo>
                    <a:pt x="f5" y="f2"/>
                  </a:moveTo>
                  <a:cubicBezTo>
                    <a:pt x="f6" y="f7"/>
                    <a:pt x="f8" y="f7"/>
                    <a:pt x="f9" y="f7"/>
                  </a:cubicBezTo>
                  <a:lnTo>
                    <a:pt x="f10" y="f7"/>
                  </a:lnTo>
                  <a:lnTo>
                    <a:pt x="f10" y="f11"/>
                  </a:lnTo>
                  <a:cubicBezTo>
                    <a:pt x="f10" y="f12"/>
                    <a:pt x="f11" y="f13"/>
                    <a:pt x="f14" y="f13"/>
                  </a:cubicBezTo>
                  <a:cubicBezTo>
                    <a:pt x="f15" y="f13"/>
                    <a:pt x="f16" y="f12"/>
                    <a:pt x="f16" y="f11"/>
                  </a:cubicBezTo>
                  <a:lnTo>
                    <a:pt x="f16" y="f7"/>
                  </a:lnTo>
                  <a:lnTo>
                    <a:pt x="f17" y="f7"/>
                  </a:lnTo>
                  <a:cubicBezTo>
                    <a:pt x="f18" y="f7"/>
                    <a:pt x="f19" y="f2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1" name="Google Shape;6873;p88">
            <a:extLst>
              <a:ext uri="{FF2B5EF4-FFF2-40B4-BE49-F238E27FC236}">
                <a16:creationId xmlns:a16="http://schemas.microsoft.com/office/drawing/2014/main" id="{9053B3B8-CE9C-869C-EEFD-06F3EFC376E4}"/>
              </a:ext>
            </a:extLst>
          </p:cNvPr>
          <p:cNvGrpSpPr/>
          <p:nvPr/>
        </p:nvGrpSpPr>
        <p:grpSpPr>
          <a:xfrm>
            <a:off x="3018117" y="1185994"/>
            <a:ext cx="435775" cy="450423"/>
            <a:chOff x="4395118" y="916887"/>
            <a:chExt cx="435775" cy="450423"/>
          </a:xfrm>
          <a:solidFill>
            <a:schemeClr val="bg2"/>
          </a:solidFill>
        </p:grpSpPr>
        <p:sp>
          <p:nvSpPr>
            <p:cNvPr id="132" name="Google Shape;6874;p88">
              <a:extLst>
                <a:ext uri="{FF2B5EF4-FFF2-40B4-BE49-F238E27FC236}">
                  <a16:creationId xmlns:a16="http://schemas.microsoft.com/office/drawing/2014/main" id="{839F057E-6EEA-ED81-0EE5-3AA33E41CFDF}"/>
                </a:ext>
              </a:extLst>
            </p:cNvPr>
            <p:cNvSpPr/>
            <p:nvPr/>
          </p:nvSpPr>
          <p:spPr>
            <a:xfrm>
              <a:off x="4565544" y="916887"/>
              <a:ext cx="265349" cy="26465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68"/>
                <a:gd name="f4" fmla="val 6850"/>
                <a:gd name="f5" fmla="val 3466"/>
                <a:gd name="f6" fmla="val 1355"/>
                <a:gd name="f7" fmla="val 4222"/>
                <a:gd name="f8" fmla="val 4852"/>
                <a:gd name="f9" fmla="val 1985"/>
                <a:gd name="f10" fmla="val 2741"/>
                <a:gd name="f11" fmla="val 4127"/>
                <a:gd name="f12" fmla="val 4348"/>
                <a:gd name="f13" fmla="val 4757"/>
                <a:gd name="f14" fmla="val 4600"/>
                <a:gd name="f15" fmla="val 4631"/>
                <a:gd name="f16" fmla="val 4821"/>
                <a:gd name="f17" fmla="val 4726"/>
                <a:gd name="f18" fmla="val 4915"/>
                <a:gd name="f19" fmla="val 5041"/>
                <a:gd name="f20" fmla="val 5262"/>
                <a:gd name="f21" fmla="val 5388"/>
                <a:gd name="f22" fmla="val 4663"/>
                <a:gd name="f23" fmla="val 5451"/>
                <a:gd name="f24" fmla="val 4576"/>
                <a:gd name="f25" fmla="val 5482"/>
                <a:gd name="f26" fmla="val 4489"/>
                <a:gd name="f27" fmla="val 4403"/>
                <a:gd name="f28" fmla="val 4316"/>
                <a:gd name="f29" fmla="val 4253"/>
                <a:gd name="f30" fmla="val 4190"/>
                <a:gd name="f31" fmla="val 5293"/>
                <a:gd name="f32" fmla="val 3970"/>
                <a:gd name="f33" fmla="val 5419"/>
                <a:gd name="f34" fmla="val 3749"/>
                <a:gd name="f35" fmla="val 5514"/>
                <a:gd name="f36" fmla="val 2709"/>
                <a:gd name="f37" fmla="val 2079"/>
                <a:gd name="f38" fmla="val 4884"/>
                <a:gd name="f39" fmla="val 1575"/>
                <a:gd name="f40" fmla="val 32"/>
                <a:gd name="f41" fmla="val 1576"/>
                <a:gd name="f42" fmla="val 3403"/>
                <a:gd name="f43" fmla="val 4001"/>
                <a:gd name="f44" fmla="val 189"/>
                <a:gd name="f45" fmla="val 4569"/>
                <a:gd name="f46" fmla="val 473"/>
                <a:gd name="f47" fmla="val 5104"/>
                <a:gd name="f48" fmla="val 6396"/>
                <a:gd name="f49" fmla="val 6522"/>
                <a:gd name="f50" fmla="val 6679"/>
                <a:gd name="f51" fmla="val 126"/>
                <a:gd name="f52" fmla="val 6774"/>
                <a:gd name="f53" fmla="val 172"/>
                <a:gd name="f54" fmla="val 6820"/>
                <a:gd name="f55" fmla="val 269"/>
                <a:gd name="f56" fmla="val 6849"/>
                <a:gd name="f57" fmla="val 367"/>
                <a:gd name="f58" fmla="val 403"/>
                <a:gd name="f59" fmla="val 439"/>
                <a:gd name="f60" fmla="val 6845"/>
                <a:gd name="f61" fmla="val 6837"/>
                <a:gd name="f62" fmla="val 1764"/>
                <a:gd name="f63" fmla="val 2300"/>
                <a:gd name="f64" fmla="val 2867"/>
                <a:gd name="f65" fmla="val 5356"/>
                <a:gd name="f66" fmla="val 1513"/>
                <a:gd name="f67" fmla="*/ f0 1 6868"/>
                <a:gd name="f68" fmla="*/ f1 1 6850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68"/>
                <a:gd name="f75" fmla="*/ f72 1 6850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68" h="685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8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8" y="f19"/>
                    <a:pt x="f8" y="f20"/>
                    <a:pt x="f17" y="f21"/>
                  </a:cubicBez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30" y="f31"/>
                  </a:ln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8"/>
                    <a:pt x="f37" y="f11"/>
                  </a:cubicBezTo>
                  <a:lnTo>
                    <a:pt x="f37" y="f10"/>
                  </a:lnTo>
                  <a:cubicBezTo>
                    <a:pt x="f37" y="f9"/>
                    <a:pt x="f36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39" y="f2"/>
                    <a:pt x="f40" y="f41"/>
                    <a:pt x="f40" y="f42"/>
                  </a:cubicBezTo>
                  <a:cubicBezTo>
                    <a:pt x="f40" y="f43"/>
                    <a:pt x="f44" y="f45"/>
                    <a:pt x="f46" y="f47"/>
                  </a:cubicBezTo>
                  <a:lnTo>
                    <a:pt x="f40" y="f48"/>
                  </a:lnTo>
                  <a:cubicBezTo>
                    <a:pt x="f2" y="f49"/>
                    <a:pt x="f40" y="f50"/>
                    <a:pt x="f51" y="f52"/>
                  </a:cubicBezTo>
                  <a:cubicBezTo>
                    <a:pt x="f53" y="f54"/>
                    <a:pt x="f55" y="f56"/>
                    <a:pt x="f57" y="f56"/>
                  </a:cubicBezTo>
                  <a:cubicBezTo>
                    <a:pt x="f58" y="f56"/>
                    <a:pt x="f59" y="f60"/>
                    <a:pt x="f46" y="f61"/>
                  </a:cubicBezTo>
                  <a:lnTo>
                    <a:pt x="f62" y="f48"/>
                  </a:lnTo>
                  <a:cubicBezTo>
                    <a:pt x="f63" y="f50"/>
                    <a:pt x="f64" y="f61"/>
                    <a:pt x="f5" y="f61"/>
                  </a:cubicBezTo>
                  <a:cubicBezTo>
                    <a:pt x="f65" y="f61"/>
                    <a:pt x="f3" y="f31"/>
                    <a:pt x="f3" y="f42"/>
                  </a:cubicBezTo>
                  <a:cubicBezTo>
                    <a:pt x="f3" y="f66"/>
                    <a:pt x="f6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3" name="Google Shape;6875;p88">
              <a:extLst>
                <a:ext uri="{FF2B5EF4-FFF2-40B4-BE49-F238E27FC236}">
                  <a16:creationId xmlns:a16="http://schemas.microsoft.com/office/drawing/2014/main" id="{48CE98BE-5C62-61EC-A279-B5AA67CA9FF3}"/>
                </a:ext>
              </a:extLst>
            </p:cNvPr>
            <p:cNvSpPr/>
            <p:nvPr/>
          </p:nvSpPr>
          <p:spPr>
            <a:xfrm>
              <a:off x="4673845" y="997217"/>
              <a:ext cx="51197" cy="1047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5"/>
                <a:gd name="f4" fmla="val 2711"/>
                <a:gd name="f5" fmla="val 663"/>
                <a:gd name="f6" fmla="val 1"/>
                <a:gd name="f7" fmla="val 253"/>
                <a:gd name="f8" fmla="val 316"/>
                <a:gd name="f9" fmla="val 662"/>
                <a:gd name="f10" fmla="val 2048"/>
                <a:gd name="f11" fmla="val 2427"/>
                <a:gd name="f12" fmla="val 2710"/>
                <a:gd name="f13" fmla="val 694"/>
                <a:gd name="f14" fmla="val 789"/>
                <a:gd name="f15" fmla="val 820"/>
                <a:gd name="f16" fmla="val 2679"/>
                <a:gd name="f17" fmla="val 757"/>
                <a:gd name="f18" fmla="val 2584"/>
                <a:gd name="f19" fmla="val 631"/>
                <a:gd name="f20" fmla="val 2490"/>
                <a:gd name="f21" fmla="val 2238"/>
                <a:gd name="f22" fmla="val 2111"/>
                <a:gd name="f23" fmla="val 804"/>
                <a:gd name="f24" fmla="val 2064"/>
                <a:gd name="f25" fmla="val 891"/>
                <a:gd name="f26" fmla="val 2041"/>
                <a:gd name="f27" fmla="val 978"/>
                <a:gd name="f28" fmla="val 1064"/>
                <a:gd name="f29" fmla="val 1151"/>
                <a:gd name="f30" fmla="val 1198"/>
                <a:gd name="f31" fmla="val 1293"/>
                <a:gd name="f32" fmla="val 2206"/>
                <a:gd name="f33" fmla="val 2175"/>
                <a:gd name="f34" fmla="val 1324"/>
                <a:gd name="f35" fmla="val 2080"/>
                <a:gd name="f36" fmla="val 284"/>
                <a:gd name="f37" fmla="val 1041"/>
                <a:gd name="f38" fmla="*/ f0 1 1325"/>
                <a:gd name="f39" fmla="*/ f1 1 2711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1325"/>
                <a:gd name="f46" fmla="*/ f43 1 2711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1325" h="2711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8" y="f12"/>
                    <a:pt x="f5" y="f12"/>
                  </a:cubicBezTo>
                  <a:cubicBezTo>
                    <a:pt x="f13" y="f12"/>
                    <a:pt x="f14" y="f12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1" y="f33"/>
                    <a:pt x="f34" y="f35"/>
                    <a:pt x="f34" y="f10"/>
                  </a:cubicBezTo>
                  <a:lnTo>
                    <a:pt x="f34" y="f9"/>
                  </a:lnTo>
                  <a:cubicBezTo>
                    <a:pt x="f34" y="f36"/>
                    <a:pt x="f37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4" name="Google Shape;6876;p88">
              <a:extLst>
                <a:ext uri="{FF2B5EF4-FFF2-40B4-BE49-F238E27FC236}">
                  <a16:creationId xmlns:a16="http://schemas.microsoft.com/office/drawing/2014/main" id="{1AD33D42-980F-6702-9201-9FD9AB26D5A2}"/>
                </a:ext>
              </a:extLst>
            </p:cNvPr>
            <p:cNvSpPr/>
            <p:nvPr/>
          </p:nvSpPr>
          <p:spPr>
            <a:xfrm>
              <a:off x="4446233" y="1127455"/>
              <a:ext cx="107140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2774"/>
                <a:gd name="f5" fmla="val 1387"/>
                <a:gd name="f6" fmla="val 1"/>
                <a:gd name="f7" fmla="val 631"/>
                <a:gd name="f8" fmla="val 64"/>
                <a:gd name="f9" fmla="val 2143"/>
                <a:gd name="f10" fmla="*/ f0 1 2773"/>
                <a:gd name="f11" fmla="*/ f1 1 2774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773"/>
                <a:gd name="f18" fmla="*/ f15 1 2774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773" h="2774">
                  <a:moveTo>
                    <a:pt x="f5" y="f6"/>
                  </a:moveTo>
                  <a:cubicBezTo>
                    <a:pt x="f7" y="f6"/>
                    <a:pt x="f6" y="f7"/>
                    <a:pt x="f6" y="f5"/>
                  </a:cubicBezTo>
                  <a:cubicBezTo>
                    <a:pt x="f8" y="f9"/>
                    <a:pt x="f7" y="f3"/>
                    <a:pt x="f5" y="f3"/>
                  </a:cubicBezTo>
                  <a:cubicBezTo>
                    <a:pt x="f9" y="f3"/>
                    <a:pt x="f3" y="f9"/>
                    <a:pt x="f3" y="f5"/>
                  </a:cubicBezTo>
                  <a:cubicBezTo>
                    <a:pt x="f3" y="f7"/>
                    <a:pt x="f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5" name="Google Shape;6877;p88">
              <a:extLst>
                <a:ext uri="{FF2B5EF4-FFF2-40B4-BE49-F238E27FC236}">
                  <a16:creationId xmlns:a16="http://schemas.microsoft.com/office/drawing/2014/main" id="{DBDB28AD-99A2-08D4-5221-84DE6F46D3E3}"/>
                </a:ext>
              </a:extLst>
            </p:cNvPr>
            <p:cNvSpPr/>
            <p:nvPr/>
          </p:nvSpPr>
          <p:spPr>
            <a:xfrm>
              <a:off x="4395118" y="1260134"/>
              <a:ext cx="211839" cy="1071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2774"/>
                <a:gd name="f5" fmla="val 2741"/>
                <a:gd name="f6" fmla="val 1"/>
                <a:gd name="f7" fmla="val 1387"/>
                <a:gd name="f8" fmla="val 221"/>
                <a:gd name="f9" fmla="val 1040"/>
                <a:gd name="f10" fmla="val 32"/>
                <a:gd name="f11" fmla="val 2364"/>
                <a:gd name="f12" fmla="val 2553"/>
                <a:gd name="f13" fmla="val 158"/>
                <a:gd name="f14" fmla="val 2773"/>
                <a:gd name="f15" fmla="val 347"/>
                <a:gd name="f16" fmla="val 5104"/>
                <a:gd name="f17" fmla="val 5325"/>
                <a:gd name="f18" fmla="val 5482"/>
                <a:gd name="f19" fmla="val 5262"/>
                <a:gd name="f20" fmla="val 4127"/>
                <a:gd name="f21" fmla="*/ f0 1 5483"/>
                <a:gd name="f22" fmla="*/ f1 1 2774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5483"/>
                <a:gd name="f29" fmla="*/ f26 1 2774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5483" h="277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2" y="f12"/>
                    <a:pt x="f13" y="f14"/>
                    <a:pt x="f15" y="f14"/>
                  </a:cubicBezTo>
                  <a:lnTo>
                    <a:pt x="f16" y="f14"/>
                  </a:lnTo>
                  <a:cubicBezTo>
                    <a:pt x="f17" y="f14"/>
                    <a:pt x="f18" y="f12"/>
                    <a:pt x="f18" y="f11"/>
                  </a:cubicBezTo>
                  <a:cubicBezTo>
                    <a:pt x="f19" y="f9"/>
                    <a:pt x="f2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36" name="Google Shape;6884;p88">
            <a:extLst>
              <a:ext uri="{FF2B5EF4-FFF2-40B4-BE49-F238E27FC236}">
                <a16:creationId xmlns:a16="http://schemas.microsoft.com/office/drawing/2014/main" id="{4EF7A787-5B6A-3952-71B4-C9BE91125A57}"/>
              </a:ext>
            </a:extLst>
          </p:cNvPr>
          <p:cNvGrpSpPr/>
          <p:nvPr/>
        </p:nvGrpSpPr>
        <p:grpSpPr>
          <a:xfrm>
            <a:off x="6118163" y="1185462"/>
            <a:ext cx="428515" cy="451036"/>
            <a:chOff x="7495163" y="916356"/>
            <a:chExt cx="428515" cy="451036"/>
          </a:xfrm>
          <a:solidFill>
            <a:schemeClr val="bg2"/>
          </a:solidFill>
        </p:grpSpPr>
        <p:sp>
          <p:nvSpPr>
            <p:cNvPr id="137" name="Google Shape;6885;p88">
              <a:extLst>
                <a:ext uri="{FF2B5EF4-FFF2-40B4-BE49-F238E27FC236}">
                  <a16:creationId xmlns:a16="http://schemas.microsoft.com/office/drawing/2014/main" id="{BCE95724-D97D-5406-0DC9-E3F031838799}"/>
                </a:ext>
              </a:extLst>
            </p:cNvPr>
            <p:cNvSpPr/>
            <p:nvPr/>
          </p:nvSpPr>
          <p:spPr>
            <a:xfrm>
              <a:off x="7814069" y="1246848"/>
              <a:ext cx="51151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24"/>
                <a:gd name="f4" fmla="val 1356"/>
                <a:gd name="f5" fmla="val 662"/>
                <a:gd name="f6" fmla="val 284"/>
                <a:gd name="f7" fmla="val 1"/>
                <a:gd name="f8" fmla="val 315"/>
                <a:gd name="f9" fmla="val 693"/>
                <a:gd name="f10" fmla="val 1040"/>
                <a:gd name="f11" fmla="val 1355"/>
                <a:gd name="f12" fmla="*/ f0 1 1324"/>
                <a:gd name="f13" fmla="*/ f1 1 1356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324"/>
                <a:gd name="f20" fmla="*/ f17 1 1356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324" h="1356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6" y="f11"/>
                    <a:pt x="f5" y="f11"/>
                  </a:cubicBezTo>
                  <a:cubicBezTo>
                    <a:pt x="f10" y="f11"/>
                    <a:pt x="f3" y="f10"/>
                    <a:pt x="f3" y="f9"/>
                  </a:cubicBezTo>
                  <a:cubicBezTo>
                    <a:pt x="f3" y="f8"/>
                    <a:pt x="f1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8" name="Google Shape;6886;p88">
              <a:extLst>
                <a:ext uri="{FF2B5EF4-FFF2-40B4-BE49-F238E27FC236}">
                  <a16:creationId xmlns:a16="http://schemas.microsoft.com/office/drawing/2014/main" id="{AACE398F-718A-484C-37FB-8EDBDEEABEBA}"/>
                </a:ext>
              </a:extLst>
            </p:cNvPr>
            <p:cNvSpPr/>
            <p:nvPr/>
          </p:nvSpPr>
          <p:spPr>
            <a:xfrm>
              <a:off x="7680191" y="916978"/>
              <a:ext cx="26810" cy="1594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94"/>
                <a:gd name="f4" fmla="val 4128"/>
                <a:gd name="f5" fmla="val 347"/>
                <a:gd name="f6" fmla="val 1"/>
                <a:gd name="f7" fmla="val 158"/>
                <a:gd name="f8" fmla="val 95"/>
                <a:gd name="f9" fmla="val 4096"/>
                <a:gd name="f10" fmla="val 221"/>
                <a:gd name="f11" fmla="val 473"/>
                <a:gd name="f12" fmla="val 567"/>
                <a:gd name="f13" fmla="val 693"/>
                <a:gd name="f14" fmla="val 536"/>
                <a:gd name="f15" fmla="*/ f0 1 694"/>
                <a:gd name="f16" fmla="*/ f1 1 4128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94"/>
                <a:gd name="f23" fmla="*/ f20 1 4128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94" h="4128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lnTo>
                    <a:pt x="f2" y="f4"/>
                  </a:lnTo>
                  <a:cubicBezTo>
                    <a:pt x="f8" y="f9"/>
                    <a:pt x="f10" y="f9"/>
                    <a:pt x="f5" y="f9"/>
                  </a:cubicBezTo>
                  <a:cubicBezTo>
                    <a:pt x="f11" y="f9"/>
                    <a:pt x="f12" y="f9"/>
                    <a:pt x="f13" y="f4"/>
                  </a:cubicBezTo>
                  <a:lnTo>
                    <a:pt x="f13" y="f5"/>
                  </a:lnTo>
                  <a:cubicBezTo>
                    <a:pt x="f13" y="f7"/>
                    <a:pt x="f1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39" name="Google Shape;6887;p88">
              <a:extLst>
                <a:ext uri="{FF2B5EF4-FFF2-40B4-BE49-F238E27FC236}">
                  <a16:creationId xmlns:a16="http://schemas.microsoft.com/office/drawing/2014/main" id="{E1CC1E20-5315-C4D3-5AC0-D7158769A2FE}"/>
                </a:ext>
              </a:extLst>
            </p:cNvPr>
            <p:cNvSpPr/>
            <p:nvPr/>
          </p:nvSpPr>
          <p:spPr>
            <a:xfrm>
              <a:off x="7653418" y="1103013"/>
              <a:ext cx="79123" cy="793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2054"/>
                <a:gd name="f5" fmla="val 938"/>
                <a:gd name="f6" fmla="val 417"/>
                <a:gd name="f7" fmla="val 451"/>
                <a:gd name="f8" fmla="val 1014"/>
                <a:gd name="f9" fmla="val 1549"/>
                <a:gd name="f10" fmla="val 473"/>
                <a:gd name="f11" fmla="val 1040"/>
                <a:gd name="f12" fmla="val 1575"/>
                <a:gd name="f13" fmla="val 1581"/>
                <a:gd name="f14" fmla="val 447"/>
                <a:gd name="f15" fmla="val 6"/>
                <a:gd name="f16" fmla="val 1006"/>
                <a:gd name="f17" fmla="val 2"/>
                <a:gd name="f18" fmla="val 972"/>
                <a:gd name="f19" fmla="*/ f0 1 2048"/>
                <a:gd name="f20" fmla="*/ f1 1 2054"/>
                <a:gd name="f21" fmla="val f2"/>
                <a:gd name="f22" fmla="val f3"/>
                <a:gd name="f23" fmla="val f4"/>
                <a:gd name="f24" fmla="+- f23 0 f21"/>
                <a:gd name="f25" fmla="+- f22 0 f21"/>
                <a:gd name="f26" fmla="*/ f25 1 2048"/>
                <a:gd name="f27" fmla="*/ f24 1 2054"/>
                <a:gd name="f28" fmla="*/ f21 1 f26"/>
                <a:gd name="f29" fmla="*/ f22 1 f26"/>
                <a:gd name="f30" fmla="*/ f21 1 f27"/>
                <a:gd name="f31" fmla="*/ f23 1 f27"/>
                <a:gd name="f32" fmla="*/ f28 f19 1"/>
                <a:gd name="f33" fmla="*/ f29 f19 1"/>
                <a:gd name="f34" fmla="*/ f31 f20 1"/>
                <a:gd name="f35" fmla="*/ f30 f2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2" t="f35" r="f33" b="f34"/>
              <a:pathLst>
                <a:path w="2048" h="2054">
                  <a:moveTo>
                    <a:pt x="f5" y="f2"/>
                  </a:moveTo>
                  <a:cubicBezTo>
                    <a:pt x="f6" y="f2"/>
                    <a:pt x="f2" y="f7"/>
                    <a:pt x="f2" y="f8"/>
                  </a:cubicBezTo>
                  <a:cubicBezTo>
                    <a:pt x="f2" y="f9"/>
                    <a:pt x="f10" y="f4"/>
                    <a:pt x="f11" y="f4"/>
                  </a:cubicBezTo>
                  <a:cubicBezTo>
                    <a:pt x="f12" y="f4"/>
                    <a:pt x="f3" y="f13"/>
                    <a:pt x="f3" y="f8"/>
                  </a:cubicBezTo>
                  <a:cubicBezTo>
                    <a:pt x="f3" y="f14"/>
                    <a:pt x="f12" y="f15"/>
                    <a:pt x="f11" y="f15"/>
                  </a:cubicBezTo>
                  <a:cubicBezTo>
                    <a:pt x="f16" y="f17"/>
                    <a:pt x="f1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0" name="Google Shape;6888;p88">
              <a:extLst>
                <a:ext uri="{FF2B5EF4-FFF2-40B4-BE49-F238E27FC236}">
                  <a16:creationId xmlns:a16="http://schemas.microsoft.com/office/drawing/2014/main" id="{4812D548-E6F1-2F73-52E6-210A8434C1C1}"/>
                </a:ext>
              </a:extLst>
            </p:cNvPr>
            <p:cNvSpPr/>
            <p:nvPr/>
          </p:nvSpPr>
          <p:spPr>
            <a:xfrm>
              <a:off x="7576727" y="1190868"/>
              <a:ext cx="247116" cy="17652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396"/>
                <a:gd name="f4" fmla="val 4569"/>
                <a:gd name="f5" fmla="val 1954"/>
                <a:gd name="f6" fmla="val 2520"/>
                <a:gd name="f7" fmla="val 4222"/>
                <a:gd name="f8" fmla="val 4411"/>
                <a:gd name="f9" fmla="val 158"/>
                <a:gd name="f10" fmla="val 4568"/>
                <a:gd name="f11" fmla="val 347"/>
                <a:gd name="f12" fmla="val 3781"/>
                <a:gd name="f13" fmla="val 3970"/>
                <a:gd name="f14" fmla="val 4127"/>
                <a:gd name="f15" fmla="val 3875"/>
                <a:gd name="f16" fmla="val 5136"/>
                <a:gd name="f17" fmla="val 5577"/>
                <a:gd name="f18" fmla="val 3844"/>
                <a:gd name="f19" fmla="val 6018"/>
                <a:gd name="f20" fmla="val 3718"/>
                <a:gd name="f21" fmla="val 3434"/>
                <a:gd name="f22" fmla="val 5986"/>
                <a:gd name="f23" fmla="val 3277"/>
                <a:gd name="f24" fmla="val 5608"/>
                <a:gd name="f25" fmla="val 2930"/>
                <a:gd name="f26" fmla="val 5514"/>
                <a:gd name="f27" fmla="val 2489"/>
                <a:gd name="f28" fmla="val 4442"/>
                <a:gd name="f29" fmla="val 3497"/>
                <a:gd name="f30" fmla="val 2741"/>
                <a:gd name="f31" fmla="val 1733"/>
                <a:gd name="f32" fmla="val 788"/>
                <a:gd name="f33" fmla="val 410"/>
                <a:gd name="f34" fmla="val 2426"/>
                <a:gd name="f35" fmla="val 315"/>
                <a:gd name="f36" fmla="val 2206"/>
                <a:gd name="f37" fmla="val 189"/>
                <a:gd name="f38" fmla="*/ f0 1 6396"/>
                <a:gd name="f39" fmla="*/ f1 1 4569"/>
                <a:gd name="f40" fmla="val f2"/>
                <a:gd name="f41" fmla="val f3"/>
                <a:gd name="f42" fmla="val f4"/>
                <a:gd name="f43" fmla="+- f42 0 f40"/>
                <a:gd name="f44" fmla="+- f41 0 f40"/>
                <a:gd name="f45" fmla="*/ f44 1 6396"/>
                <a:gd name="f46" fmla="*/ f43 1 4569"/>
                <a:gd name="f47" fmla="*/ f40 1 f45"/>
                <a:gd name="f48" fmla="*/ f41 1 f45"/>
                <a:gd name="f49" fmla="*/ f40 1 f46"/>
                <a:gd name="f50" fmla="*/ f42 1 f46"/>
                <a:gd name="f51" fmla="*/ f47 f38 1"/>
                <a:gd name="f52" fmla="*/ f48 f38 1"/>
                <a:gd name="f53" fmla="*/ f50 f39 1"/>
                <a:gd name="f54" fmla="*/ f49 f3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1" t="f54" r="f52" b="f53"/>
              <a:pathLst>
                <a:path w="6396" h="4569">
                  <a:moveTo>
                    <a:pt x="f5" y="f2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10"/>
                    <a:pt x="f11" y="f10"/>
                  </a:cubicBezTo>
                  <a:lnTo>
                    <a:pt x="f12" y="f10"/>
                  </a:lnTo>
                  <a:cubicBezTo>
                    <a:pt x="f13" y="f10"/>
                    <a:pt x="f14" y="f8"/>
                    <a:pt x="f14" y="f7"/>
                  </a:cubicBezTo>
                  <a:lnTo>
                    <a:pt x="f14" y="f15"/>
                  </a:lnTo>
                  <a:lnTo>
                    <a:pt x="f16" y="f15"/>
                  </a:lnTo>
                  <a:cubicBezTo>
                    <a:pt x="f17" y="f18"/>
                    <a:pt x="f19" y="f20"/>
                    <a:pt x="f3" y="f21"/>
                  </a:cubicBezTo>
                  <a:cubicBezTo>
                    <a:pt x="f22" y="f23"/>
                    <a:pt x="f24" y="f25"/>
                    <a:pt x="f26" y="f27"/>
                  </a:cubicBezTo>
                  <a:lnTo>
                    <a:pt x="f28" y="f27"/>
                  </a:lnTo>
                  <a:cubicBezTo>
                    <a:pt x="f29" y="f27"/>
                    <a:pt x="f30" y="f31"/>
                    <a:pt x="f30" y="f32"/>
                  </a:cubicBezTo>
                  <a:lnTo>
                    <a:pt x="f30" y="f33"/>
                  </a:lnTo>
                  <a:cubicBezTo>
                    <a:pt x="f34" y="f35"/>
                    <a:pt x="f36" y="f37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1" name="Google Shape;6889;p88">
              <a:extLst>
                <a:ext uri="{FF2B5EF4-FFF2-40B4-BE49-F238E27FC236}">
                  <a16:creationId xmlns:a16="http://schemas.microsoft.com/office/drawing/2014/main" id="{69C5E5A4-C575-8D9E-D827-1E6BB2A19D4B}"/>
                </a:ext>
              </a:extLst>
            </p:cNvPr>
            <p:cNvSpPr/>
            <p:nvPr/>
          </p:nvSpPr>
          <p:spPr>
            <a:xfrm>
              <a:off x="7705731" y="1048451"/>
              <a:ext cx="197236" cy="21423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05"/>
                <a:gd name="f4" fmla="val 5545"/>
                <a:gd name="f5" fmla="val 4128"/>
                <a:gd name="f6" fmla="val 694"/>
                <a:gd name="f7" fmla="val 662"/>
                <a:gd name="f8" fmla="val 1040"/>
                <a:gd name="f9" fmla="val 1103"/>
                <a:gd name="f10" fmla="val 1355"/>
                <a:gd name="f11" fmla="val 1387"/>
                <a:gd name="f12" fmla="val 1827"/>
                <a:gd name="f13" fmla="val 2426"/>
                <a:gd name="f14" fmla="val 3245"/>
                <a:gd name="f15" fmla="val 788"/>
                <a:gd name="f16" fmla="val 3938"/>
                <a:gd name="f17" fmla="val 1"/>
                <a:gd name="f18" fmla="val 4127"/>
                <a:gd name="f19" fmla="val 4505"/>
                <a:gd name="f20" fmla="val 5072"/>
                <a:gd name="f21" fmla="val 473"/>
                <a:gd name="f22" fmla="val 1009"/>
                <a:gd name="f23" fmla="val 2080"/>
                <a:gd name="f24" fmla="val 2238"/>
                <a:gd name="f25" fmla="val 4946"/>
                <a:gd name="f26" fmla="val 2742"/>
                <a:gd name="f27" fmla="val 3372"/>
                <a:gd name="f28" fmla="val 3624"/>
                <a:gd name="f29" fmla="val 3844"/>
                <a:gd name="f30" fmla="val 4600"/>
                <a:gd name="f31" fmla="val 4065"/>
                <a:gd name="f32" fmla="val 4726"/>
                <a:gd name="f33" fmla="val 4443"/>
                <a:gd name="f34" fmla="val 4064"/>
                <a:gd name="f35" fmla="val 4758"/>
                <a:gd name="f36" fmla="val 4916"/>
                <a:gd name="f37" fmla="val 3655"/>
                <a:gd name="f38" fmla="val 3340"/>
                <a:gd name="f39" fmla="val 2993"/>
                <a:gd name="f40" fmla="val 4947"/>
                <a:gd name="f41" fmla="val 2678"/>
                <a:gd name="f42" fmla="val 1008"/>
                <a:gd name="f43" fmla="*/ f0 1 5105"/>
                <a:gd name="f44" fmla="*/ f1 1 5545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5105"/>
                <a:gd name="f51" fmla="*/ f48 1 5545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5105" h="5545">
                  <a:moveTo>
                    <a:pt x="f5" y="f2"/>
                  </a:moveTo>
                  <a:lnTo>
                    <a:pt x="f6" y="f7"/>
                  </a:lnTo>
                  <a:lnTo>
                    <a:pt x="f6" y="f8"/>
                  </a:lnTo>
                  <a:cubicBezTo>
                    <a:pt x="f9" y="f10"/>
                    <a:pt x="f11" y="f12"/>
                    <a:pt x="f11" y="f13"/>
                  </a:cubicBezTo>
                  <a:cubicBezTo>
                    <a:pt x="f11" y="f14"/>
                    <a:pt x="f15" y="f16"/>
                    <a:pt x="f17" y="f18"/>
                  </a:cubicBezTo>
                  <a:lnTo>
                    <a:pt x="f17" y="f19"/>
                  </a:lnTo>
                  <a:cubicBezTo>
                    <a:pt x="f17" y="f20"/>
                    <a:pt x="f21" y="f4"/>
                    <a:pt x="f22" y="f4"/>
                  </a:cubicBezTo>
                  <a:lnTo>
                    <a:pt x="f23" y="f4"/>
                  </a:lnTo>
                  <a:cubicBezTo>
                    <a:pt x="f24" y="f25"/>
                    <a:pt x="f26" y="f19"/>
                    <a:pt x="f27" y="f19"/>
                  </a:cubicBezTo>
                  <a:cubicBezTo>
                    <a:pt x="f28" y="f19"/>
                    <a:pt x="f29" y="f30"/>
                    <a:pt x="f31" y="f32"/>
                  </a:cubicBezTo>
                  <a:lnTo>
                    <a:pt x="f31" y="f18"/>
                  </a:lnTo>
                  <a:lnTo>
                    <a:pt x="f5" y="f18"/>
                  </a:lnTo>
                  <a:cubicBezTo>
                    <a:pt x="f33" y="f34"/>
                    <a:pt x="f35" y="f16"/>
                    <a:pt x="f36" y="f37"/>
                  </a:cubicBezTo>
                  <a:cubicBezTo>
                    <a:pt x="f3" y="f38"/>
                    <a:pt x="f3" y="f39"/>
                    <a:pt x="f40" y="f41"/>
                  </a:cubicBezTo>
                  <a:lnTo>
                    <a:pt x="f5" y="f42"/>
                  </a:ln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2" name="Google Shape;6890;p88">
              <a:extLst>
                <a:ext uri="{FF2B5EF4-FFF2-40B4-BE49-F238E27FC236}">
                  <a16:creationId xmlns:a16="http://schemas.microsoft.com/office/drawing/2014/main" id="{493713E5-9D77-9C8A-C618-3D08681272D6}"/>
                </a:ext>
              </a:extLst>
            </p:cNvPr>
            <p:cNvSpPr/>
            <p:nvPr/>
          </p:nvSpPr>
          <p:spPr>
            <a:xfrm>
              <a:off x="7734937" y="916356"/>
              <a:ext cx="188741" cy="1296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885"/>
                <a:gd name="f4" fmla="val 3357"/>
                <a:gd name="f5" fmla="val 3376"/>
                <a:gd name="f6" fmla="val 1"/>
                <a:gd name="f7" fmla="val 3025"/>
                <a:gd name="f8" fmla="val 2679"/>
                <a:gd name="f9" fmla="val 143"/>
                <a:gd name="f10" fmla="val 2427"/>
                <a:gd name="f11" fmla="val 426"/>
                <a:gd name="f12" fmla="val 2143"/>
                <a:gd name="f13" fmla="val 678"/>
                <a:gd name="f14" fmla="val 3356"/>
                <a:gd name="f15" fmla="val 4191"/>
                <a:gd name="f16" fmla="val 2537"/>
                <a:gd name="f17" fmla="val 4349"/>
                <a:gd name="f18" fmla="val 2379"/>
                <a:gd name="f19" fmla="val 4884"/>
                <a:gd name="f20" fmla="val 1844"/>
                <a:gd name="f21" fmla="val 962"/>
                <a:gd name="f22" fmla="val 4081"/>
                <a:gd name="f23" fmla="val 3726"/>
                <a:gd name="f24" fmla="*/ f0 1 4885"/>
                <a:gd name="f25" fmla="*/ f1 1 3357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885"/>
                <a:gd name="f32" fmla="*/ f29 1 3357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885" h="33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lnTo>
                    <a:pt x="f6" y="f13"/>
                  </a:lnTo>
                  <a:lnTo>
                    <a:pt x="f6" y="f14"/>
                  </a:lnTo>
                  <a:lnTo>
                    <a:pt x="f15" y="f16"/>
                  </a:lnTo>
                  <a:lnTo>
                    <a:pt x="f17" y="f18"/>
                  </a:lnTo>
                  <a:cubicBezTo>
                    <a:pt x="f19" y="f20"/>
                    <a:pt x="f19" y="f21"/>
                    <a:pt x="f17" y="f11"/>
                  </a:cubicBezTo>
                  <a:cubicBezTo>
                    <a:pt x="f22" y="f9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3" name="Google Shape;6891;p88">
              <a:extLst>
                <a:ext uri="{FF2B5EF4-FFF2-40B4-BE49-F238E27FC236}">
                  <a16:creationId xmlns:a16="http://schemas.microsoft.com/office/drawing/2014/main" id="{A6374238-BACE-9431-6A41-90B69B705411}"/>
                </a:ext>
              </a:extLst>
            </p:cNvPr>
            <p:cNvSpPr/>
            <p:nvPr/>
          </p:nvSpPr>
          <p:spPr>
            <a:xfrm>
              <a:off x="7495163" y="944986"/>
              <a:ext cx="158255" cy="30677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096"/>
                <a:gd name="f4" fmla="val 7940"/>
                <a:gd name="f5" fmla="val 1828"/>
                <a:gd name="f6" fmla="val 95"/>
                <a:gd name="f7" fmla="val 1985"/>
                <a:gd name="f8" fmla="val 4316"/>
                <a:gd name="f9" fmla="val 5766"/>
                <a:gd name="f10" fmla="val 757"/>
                <a:gd name="f11" fmla="val 7120"/>
                <a:gd name="f12" fmla="val 1954"/>
                <a:gd name="f13" fmla="val 7939"/>
                <a:gd name="f14" fmla="val 3592"/>
                <a:gd name="f15" fmla="val 5829"/>
                <a:gd name="f16" fmla="val 3466"/>
                <a:gd name="f17" fmla="val 5576"/>
                <a:gd name="f18" fmla="val 3434"/>
                <a:gd name="f19" fmla="val 5356"/>
                <a:gd name="f20" fmla="val 5104"/>
                <a:gd name="f21" fmla="val 4568"/>
                <a:gd name="f22" fmla="val 3718"/>
                <a:gd name="f23" fmla="val 4033"/>
                <a:gd name="f24" fmla="*/ f0 1 4096"/>
                <a:gd name="f25" fmla="*/ f1 1 7940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4096"/>
                <a:gd name="f32" fmla="*/ f29 1 7940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4096" h="7940">
                  <a:moveTo>
                    <a:pt x="f3" y="f2"/>
                  </a:moveTo>
                  <a:cubicBezTo>
                    <a:pt x="f5" y="f6"/>
                    <a:pt x="f2" y="f7"/>
                    <a:pt x="f2" y="f8"/>
                  </a:cubicBezTo>
                  <a:cubicBezTo>
                    <a:pt x="f2" y="f9"/>
                    <a:pt x="f10" y="f11"/>
                    <a:pt x="f12" y="f13"/>
                  </a:cubicBezTo>
                  <a:lnTo>
                    <a:pt x="f14" y="f15"/>
                  </a:ln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23"/>
                    <a:pt x="f3" y="f22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44" name="Google Shape;6922;p88">
            <a:extLst>
              <a:ext uri="{FF2B5EF4-FFF2-40B4-BE49-F238E27FC236}">
                <a16:creationId xmlns:a16="http://schemas.microsoft.com/office/drawing/2014/main" id="{9EB5C08C-E4A0-72DF-2D54-2044652B3197}"/>
              </a:ext>
            </a:extLst>
          </p:cNvPr>
          <p:cNvGrpSpPr/>
          <p:nvPr/>
        </p:nvGrpSpPr>
        <p:grpSpPr>
          <a:xfrm>
            <a:off x="3593686" y="1185993"/>
            <a:ext cx="423596" cy="450424"/>
            <a:chOff x="4970687" y="916887"/>
            <a:chExt cx="423596" cy="450424"/>
          </a:xfrm>
          <a:solidFill>
            <a:schemeClr val="bg2"/>
          </a:solidFill>
        </p:grpSpPr>
        <p:sp>
          <p:nvSpPr>
            <p:cNvPr id="145" name="Google Shape;6923;p88">
              <a:extLst>
                <a:ext uri="{FF2B5EF4-FFF2-40B4-BE49-F238E27FC236}">
                  <a16:creationId xmlns:a16="http://schemas.microsoft.com/office/drawing/2014/main" id="{6CC18CC4-0101-C33C-145E-77E3FDD0C57D}"/>
                </a:ext>
              </a:extLst>
            </p:cNvPr>
            <p:cNvSpPr/>
            <p:nvPr/>
          </p:nvSpPr>
          <p:spPr>
            <a:xfrm>
              <a:off x="5051008" y="1206587"/>
              <a:ext cx="130283" cy="535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372"/>
                <a:gd name="f4" fmla="val 1387"/>
                <a:gd name="f5" fmla="val 1670"/>
                <a:gd name="f6" fmla="val 1"/>
                <a:gd name="f7" fmla="val 883"/>
                <a:gd name="f8" fmla="val 158"/>
                <a:gd name="f9" fmla="val 599"/>
                <a:gd name="f10" fmla="val 3371"/>
                <a:gd name="f11" fmla="val 3214"/>
                <a:gd name="f12" fmla="val 2489"/>
                <a:gd name="f13" fmla="*/ f0 1 3372"/>
                <a:gd name="f14" fmla="*/ f1 1 1387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3372"/>
                <a:gd name="f21" fmla="*/ f18 1 1387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3372" h="1387">
                  <a:moveTo>
                    <a:pt x="f5" y="f6"/>
                  </a:moveTo>
                  <a:cubicBezTo>
                    <a:pt x="f7" y="f6"/>
                    <a:pt x="f8" y="f9"/>
                    <a:pt x="f2" y="f4"/>
                  </a:cubicBezTo>
                  <a:lnTo>
                    <a:pt x="f10" y="f4"/>
                  </a:lnTo>
                  <a:cubicBezTo>
                    <a:pt x="f11" y="f9"/>
                    <a:pt x="f1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6" name="Google Shape;6924;p88">
              <a:extLst>
                <a:ext uri="{FF2B5EF4-FFF2-40B4-BE49-F238E27FC236}">
                  <a16:creationId xmlns:a16="http://schemas.microsoft.com/office/drawing/2014/main" id="{ED8AB232-88A3-D731-CE82-11C931A1ACDE}"/>
                </a:ext>
              </a:extLst>
            </p:cNvPr>
            <p:cNvSpPr/>
            <p:nvPr/>
          </p:nvSpPr>
          <p:spPr>
            <a:xfrm>
              <a:off x="5154472" y="1143301"/>
              <a:ext cx="107140" cy="11687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3025"/>
                <a:gd name="f5" fmla="val 2111"/>
                <a:gd name="f6" fmla="val 1387"/>
                <a:gd name="f7" fmla="val 221"/>
                <a:gd name="f8" fmla="val 1298"/>
                <a:gd name="f9" fmla="val 265"/>
                <a:gd name="f10" fmla="val 1179"/>
                <a:gd name="f11" fmla="val 290"/>
                <a:gd name="f12" fmla="val 1049"/>
                <a:gd name="f13" fmla="val 808"/>
                <a:gd name="f14" fmla="val 531"/>
                <a:gd name="f15" fmla="val 205"/>
                <a:gd name="f16" fmla="val 347"/>
                <a:gd name="f17" fmla="val 378"/>
                <a:gd name="f18" fmla="val 63"/>
                <a:gd name="f19" fmla="val 189"/>
                <a:gd name="f20" fmla="val 315"/>
                <a:gd name="f21" fmla="val 662"/>
                <a:gd name="f22" fmla="val 977"/>
                <a:gd name="f23" fmla="val 1229"/>
                <a:gd name="f24" fmla="val 725"/>
                <a:gd name="f25" fmla="val 1575"/>
                <a:gd name="f26" fmla="val 2237"/>
                <a:gd name="f27" fmla="val 1355"/>
                <a:gd name="f28" fmla="val 2521"/>
                <a:gd name="f29" fmla="val 2300"/>
                <a:gd name="f30" fmla="val 126"/>
                <a:gd name="f31" fmla="*/ f0 1 2773"/>
                <a:gd name="f32" fmla="*/ f1 1 3025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3025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3025">
                  <a:moveTo>
                    <a:pt x="f5" y="f2"/>
                  </a:moveTo>
                  <a:lnTo>
                    <a:pt x="f6" y="f7"/>
                  </a:lnTo>
                  <a:cubicBezTo>
                    <a:pt x="f8" y="f9"/>
                    <a:pt x="f10" y="f11"/>
                    <a:pt x="f12" y="f11"/>
                  </a:cubicBezTo>
                  <a:cubicBezTo>
                    <a:pt x="f13" y="f11"/>
                    <a:pt x="f14" y="f15"/>
                    <a:pt x="f16" y="f2"/>
                  </a:cubicBezTo>
                  <a:lnTo>
                    <a:pt x="f16" y="f2"/>
                  </a:lnTo>
                  <a:cubicBezTo>
                    <a:pt x="f17" y="f18"/>
                    <a:pt x="f17" y="f19"/>
                    <a:pt x="f17" y="f20"/>
                  </a:cubicBezTo>
                  <a:cubicBezTo>
                    <a:pt x="f17" y="f21"/>
                    <a:pt x="f7" y="f22"/>
                    <a:pt x="f2" y="f23"/>
                  </a:cubicBezTo>
                  <a:cubicBezTo>
                    <a:pt x="f24" y="f25"/>
                    <a:pt x="f23" y="f26"/>
                    <a:pt x="f27" y="f4"/>
                  </a:cubicBezTo>
                  <a:lnTo>
                    <a:pt x="f3" y="f4"/>
                  </a:lnTo>
                  <a:lnTo>
                    <a:pt x="f3" y="f7"/>
                  </a:lnTo>
                  <a:cubicBezTo>
                    <a:pt x="f28" y="f19"/>
                    <a:pt x="f29" y="f30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7" name="Google Shape;6925;p88">
              <a:extLst>
                <a:ext uri="{FF2B5EF4-FFF2-40B4-BE49-F238E27FC236}">
                  <a16:creationId xmlns:a16="http://schemas.microsoft.com/office/drawing/2014/main" id="{39E47719-7D5B-4B6A-B87F-AFE3D96BD8F6}"/>
                </a:ext>
              </a:extLst>
            </p:cNvPr>
            <p:cNvSpPr/>
            <p:nvPr/>
          </p:nvSpPr>
          <p:spPr>
            <a:xfrm>
              <a:off x="4974317" y="996019"/>
              <a:ext cx="194803" cy="26415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42"/>
                <a:gd name="f4" fmla="val 6837"/>
                <a:gd name="f5" fmla="val 1"/>
                <a:gd name="f6" fmla="val 1418"/>
                <a:gd name="f7" fmla="val 1450"/>
                <a:gd name="f8" fmla="val 6018"/>
                <a:gd name="f9" fmla="val 1954"/>
                <a:gd name="f10" fmla="val 5356"/>
                <a:gd name="f11" fmla="val 2679"/>
                <a:gd name="f12" fmla="val 4978"/>
                <a:gd name="f13" fmla="val 2427"/>
                <a:gd name="f14" fmla="val 4757"/>
                <a:gd name="f15" fmla="val 2301"/>
                <a:gd name="f16" fmla="val 4442"/>
                <a:gd name="f17" fmla="val 4064"/>
                <a:gd name="f18" fmla="val 3340"/>
                <a:gd name="f19" fmla="val 2931"/>
                <a:gd name="f20" fmla="val 2710"/>
                <a:gd name="f21" fmla="val 3687"/>
                <a:gd name="f22" fmla="val 4128"/>
                <a:gd name="f23" fmla="val 4474"/>
                <a:gd name="f24" fmla="val 2899"/>
                <a:gd name="f25" fmla="val 4758"/>
                <a:gd name="f26" fmla="val 3214"/>
                <a:gd name="f27" fmla="val 4726"/>
                <a:gd name="f28" fmla="val 3056"/>
                <a:gd name="f29" fmla="val 4789"/>
                <a:gd name="f30" fmla="val 2741"/>
                <a:gd name="f31" fmla="val 5041"/>
                <a:gd name="f32" fmla="val 2016"/>
                <a:gd name="f33" fmla="val 4821"/>
                <a:gd name="f34" fmla="val 1607"/>
                <a:gd name="f35" fmla="val 1134"/>
                <a:gd name="f36" fmla="val 662"/>
                <a:gd name="f37" fmla="val 410"/>
                <a:gd name="f38" fmla="val 189"/>
                <a:gd name="f39" fmla="*/ f0 1 5042"/>
                <a:gd name="f40" fmla="*/ f1 1 6837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5042"/>
                <a:gd name="f47" fmla="*/ f44 1 6837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5042" h="6837">
                  <a:moveTo>
                    <a:pt x="f5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12"/>
                  </a:cubicBezTo>
                  <a:cubicBezTo>
                    <a:pt x="f13" y="f14"/>
                    <a:pt x="f15" y="f16"/>
                    <a:pt x="f15" y="f17"/>
                  </a:cubicBezTo>
                  <a:cubicBezTo>
                    <a:pt x="f15" y="f18"/>
                    <a:pt x="f19" y="f20"/>
                    <a:pt x="f21" y="f20"/>
                  </a:cubicBezTo>
                  <a:cubicBezTo>
                    <a:pt x="f22" y="f20"/>
                    <a:pt x="f23" y="f24"/>
                    <a:pt x="f25" y="f26"/>
                  </a:cubicBezTo>
                  <a:cubicBezTo>
                    <a:pt x="f27" y="f28"/>
                    <a:pt x="f25" y="f24"/>
                    <a:pt x="f29" y="f30"/>
                  </a:cubicBezTo>
                  <a:lnTo>
                    <a:pt x="f31" y="f32"/>
                  </a:lnTo>
                  <a:cubicBezTo>
                    <a:pt x="f33" y="f34"/>
                    <a:pt x="f25" y="f35"/>
                    <a:pt x="f25" y="f36"/>
                  </a:cubicBezTo>
                  <a:cubicBezTo>
                    <a:pt x="f25" y="f37"/>
                    <a:pt x="f29" y="f38"/>
                    <a:pt x="f3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8" name="Google Shape;6926;p88">
              <a:extLst>
                <a:ext uri="{FF2B5EF4-FFF2-40B4-BE49-F238E27FC236}">
                  <a16:creationId xmlns:a16="http://schemas.microsoft.com/office/drawing/2014/main" id="{B25F2C28-B9FF-A875-C983-BACC83808DDF}"/>
                </a:ext>
              </a:extLst>
            </p:cNvPr>
            <p:cNvSpPr/>
            <p:nvPr/>
          </p:nvSpPr>
          <p:spPr>
            <a:xfrm>
              <a:off x="5091187" y="1127455"/>
              <a:ext cx="52349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55"/>
                <a:gd name="f4" fmla="val 1356"/>
                <a:gd name="f5" fmla="val 662"/>
                <a:gd name="f6" fmla="val 1"/>
                <a:gd name="f7" fmla="val 315"/>
                <a:gd name="f8" fmla="val 316"/>
                <a:gd name="f9" fmla="val 694"/>
                <a:gd name="f10" fmla="val 1040"/>
                <a:gd name="f11" fmla="*/ f0 1 1355"/>
                <a:gd name="f12" fmla="*/ f1 1 1356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355"/>
                <a:gd name="f19" fmla="*/ f16 1 1356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355" h="1356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3"/>
                    <a:pt x="f5" y="f3"/>
                  </a:cubicBezTo>
                  <a:cubicBezTo>
                    <a:pt x="f10" y="f3"/>
                    <a:pt x="f3" y="f10"/>
                    <a:pt x="f3" y="f9"/>
                  </a:cubicBezTo>
                  <a:cubicBezTo>
                    <a:pt x="f3" y="f8"/>
                    <a:pt x="f10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49" name="Google Shape;6927;p88">
              <a:extLst>
                <a:ext uri="{FF2B5EF4-FFF2-40B4-BE49-F238E27FC236}">
                  <a16:creationId xmlns:a16="http://schemas.microsoft.com/office/drawing/2014/main" id="{A58A1ADC-E366-B567-6B86-CF23FA89E650}"/>
                </a:ext>
              </a:extLst>
            </p:cNvPr>
            <p:cNvSpPr/>
            <p:nvPr/>
          </p:nvSpPr>
          <p:spPr>
            <a:xfrm>
              <a:off x="5182444" y="917545"/>
              <a:ext cx="211839" cy="2099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483"/>
                <a:gd name="f4" fmla="val 5434"/>
                <a:gd name="f5" fmla="val 2710"/>
                <a:gd name="f6" fmla="val 992"/>
                <a:gd name="f7" fmla="val 2899"/>
                <a:gd name="f8" fmla="val 3057"/>
                <a:gd name="f9" fmla="val 1149"/>
                <a:gd name="f10" fmla="val 1338"/>
                <a:gd name="f11" fmla="val 1559"/>
                <a:gd name="f12" fmla="val 1716"/>
                <a:gd name="f13" fmla="val 2521"/>
                <a:gd name="f14" fmla="val 2364"/>
                <a:gd name="f15" fmla="val 2395"/>
                <a:gd name="f16" fmla="val 2553"/>
                <a:gd name="f17" fmla="val 2742"/>
                <a:gd name="f18" fmla="val 2346"/>
                <a:gd name="f19" fmla="val 2962"/>
                <a:gd name="f20" fmla="val 3120"/>
                <a:gd name="f21" fmla="val 2504"/>
                <a:gd name="f22" fmla="val 2693"/>
                <a:gd name="f23" fmla="val 4079"/>
                <a:gd name="f24" fmla="val 4268"/>
                <a:gd name="f25" fmla="val 4426"/>
                <a:gd name="f26" fmla="val 2646"/>
                <a:gd name="f27" fmla="val 1359"/>
                <a:gd name="f28" fmla="val 1"/>
                <a:gd name="f29" fmla="val 1099"/>
                <a:gd name="f30" fmla="val 2724"/>
                <a:gd name="f31" fmla="val 3197"/>
                <a:gd name="f32" fmla="val 127"/>
                <a:gd name="f33" fmla="val 3638"/>
                <a:gd name="f34" fmla="val 348"/>
                <a:gd name="f35" fmla="val 4016"/>
                <a:gd name="f36" fmla="val 33"/>
                <a:gd name="f37" fmla="val 4961"/>
                <a:gd name="f38" fmla="val 5087"/>
                <a:gd name="f39" fmla="val 5245"/>
                <a:gd name="f40" fmla="val 5339"/>
                <a:gd name="f41" fmla="val 167"/>
                <a:gd name="f42" fmla="val 5399"/>
                <a:gd name="f43" fmla="val 245"/>
                <a:gd name="f44" fmla="val 5421"/>
                <a:gd name="f45" fmla="val 329"/>
                <a:gd name="f46" fmla="val 377"/>
                <a:gd name="f47" fmla="val 427"/>
                <a:gd name="f48" fmla="val 5414"/>
                <a:gd name="f49" fmla="val 474"/>
                <a:gd name="f50" fmla="val 5402"/>
                <a:gd name="f51" fmla="val 1419"/>
                <a:gd name="f52" fmla="val 1797"/>
                <a:gd name="f53" fmla="val 2238"/>
                <a:gd name="f54" fmla="val 4254"/>
                <a:gd name="f55" fmla="val 4237"/>
                <a:gd name="f56" fmla="val 1275"/>
                <a:gd name="f57" fmla="val 4317"/>
                <a:gd name="f58" fmla="val 78"/>
                <a:gd name="f59" fmla="val 15"/>
                <a:gd name="f60" fmla="val 2815"/>
                <a:gd name="f61" fmla="val 5"/>
                <a:gd name="f62" fmla="val 2731"/>
                <a:gd name="f63" fmla="*/ f0 1 5483"/>
                <a:gd name="f64" fmla="*/ f1 1 5434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5483"/>
                <a:gd name="f71" fmla="*/ f68 1 5434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5483" h="543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5" y="f9"/>
                    <a:pt x="f16" y="f6"/>
                    <a:pt x="f5" y="f6"/>
                  </a:cubicBezTo>
                  <a:close/>
                  <a:moveTo>
                    <a:pt x="f17" y="f18"/>
                  </a:moveTo>
                  <a:cubicBezTo>
                    <a:pt x="f19" y="f18"/>
                    <a:pt x="f20" y="f21"/>
                    <a:pt x="f20" y="f22"/>
                  </a:cubicBezTo>
                  <a:lnTo>
                    <a:pt x="f20" y="f23"/>
                  </a:lnTo>
                  <a:cubicBezTo>
                    <a:pt x="f20" y="f24"/>
                    <a:pt x="f19" y="f25"/>
                    <a:pt x="f17" y="f25"/>
                  </a:cubicBezTo>
                  <a:cubicBezTo>
                    <a:pt x="f16" y="f25"/>
                    <a:pt x="f15" y="f24"/>
                    <a:pt x="f15" y="f23"/>
                  </a:cubicBezTo>
                  <a:lnTo>
                    <a:pt x="f15" y="f22"/>
                  </a:lnTo>
                  <a:cubicBezTo>
                    <a:pt x="f15" y="f21"/>
                    <a:pt x="f16" y="f18"/>
                    <a:pt x="f17" y="f18"/>
                  </a:cubicBezTo>
                  <a:close/>
                  <a:moveTo>
                    <a:pt x="f26" y="f2"/>
                  </a:moveTo>
                  <a:cubicBezTo>
                    <a:pt x="f27" y="f2"/>
                    <a:pt x="f28" y="f29"/>
                    <a:pt x="f28" y="f30"/>
                  </a:cubicBezTo>
                  <a:cubicBezTo>
                    <a:pt x="f28" y="f31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28" y="f38"/>
                    <a:pt x="f36" y="f39"/>
                    <a:pt x="f32" y="f40"/>
                  </a:cubicBezTo>
                  <a:cubicBezTo>
                    <a:pt x="f41" y="f42"/>
                    <a:pt x="f43" y="f44"/>
                    <a:pt x="f45" y="f44"/>
                  </a:cubicBezTo>
                  <a:cubicBezTo>
                    <a:pt x="f46" y="f44"/>
                    <a:pt x="f47" y="f48"/>
                    <a:pt x="f49" y="f50"/>
                  </a:cubicBezTo>
                  <a:lnTo>
                    <a:pt x="f51" y="f38"/>
                  </a:lnTo>
                  <a:cubicBezTo>
                    <a:pt x="f52" y="f40"/>
                    <a:pt x="f53" y="f4"/>
                    <a:pt x="f17" y="f4"/>
                  </a:cubicBezTo>
                  <a:cubicBezTo>
                    <a:pt x="f54" y="f4"/>
                    <a:pt x="f3" y="f55"/>
                    <a:pt x="f3" y="f30"/>
                  </a:cubicBezTo>
                  <a:cubicBezTo>
                    <a:pt x="f3" y="f56"/>
                    <a:pt x="f57" y="f58"/>
                    <a:pt x="f7" y="f59"/>
                  </a:cubicBezTo>
                  <a:cubicBezTo>
                    <a:pt x="f60" y="f61"/>
                    <a:pt x="f62" y="f2"/>
                    <a:pt x="f2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0" name="Google Shape;6928;p88">
              <a:extLst>
                <a:ext uri="{FF2B5EF4-FFF2-40B4-BE49-F238E27FC236}">
                  <a16:creationId xmlns:a16="http://schemas.microsoft.com/office/drawing/2014/main" id="{789B370D-D6A9-0164-D31B-52E159D2263F}"/>
                </a:ext>
              </a:extLst>
            </p:cNvPr>
            <p:cNvSpPr/>
            <p:nvPr/>
          </p:nvSpPr>
          <p:spPr>
            <a:xfrm>
              <a:off x="4970687" y="1285710"/>
              <a:ext cx="290934" cy="816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0"/>
                <a:gd name="f4" fmla="val 2112"/>
                <a:gd name="f5" fmla="val 1071"/>
                <a:gd name="f6" fmla="val 1670"/>
                <a:gd name="f7" fmla="val 473"/>
                <a:gd name="f8" fmla="val 2111"/>
                <a:gd name="f9" fmla="val 1040"/>
                <a:gd name="f10" fmla="val 6490"/>
                <a:gd name="f11" fmla="val 7057"/>
                <a:gd name="f12" fmla="val 1639"/>
                <a:gd name="f13" fmla="*/ f0 1 7530"/>
                <a:gd name="f14" fmla="*/ f1 1 2112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7530"/>
                <a:gd name="f21" fmla="*/ f18 1 2112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7530" h="2112">
                  <a:moveTo>
                    <a:pt x="f2" y="f2"/>
                  </a:moveTo>
                  <a:lnTo>
                    <a:pt x="f2" y="f5"/>
                  </a:lnTo>
                  <a:cubicBezTo>
                    <a:pt x="f2" y="f6"/>
                    <a:pt x="f7" y="f8"/>
                    <a:pt x="f9" y="f8"/>
                  </a:cubicBezTo>
                  <a:lnTo>
                    <a:pt x="f10" y="f8"/>
                  </a:lnTo>
                  <a:cubicBezTo>
                    <a:pt x="f11" y="f8"/>
                    <a:pt x="f3" y="f12"/>
                    <a:pt x="f3" y="f5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1" name="Google Shape;6929;p88">
              <a:extLst>
                <a:ext uri="{FF2B5EF4-FFF2-40B4-BE49-F238E27FC236}">
                  <a16:creationId xmlns:a16="http://schemas.microsoft.com/office/drawing/2014/main" id="{4A65C458-4705-AB70-BB16-3A88A9FEA154}"/>
                </a:ext>
              </a:extLst>
            </p:cNvPr>
            <p:cNvSpPr/>
            <p:nvPr/>
          </p:nvSpPr>
          <p:spPr>
            <a:xfrm>
              <a:off x="4971885" y="916887"/>
              <a:ext cx="237378" cy="5239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144"/>
                <a:gd name="f4" fmla="val 1356"/>
                <a:gd name="f5" fmla="val 1040"/>
                <a:gd name="f6" fmla="val 473"/>
                <a:gd name="f7" fmla="val 1"/>
                <a:gd name="f8" fmla="val 1009"/>
                <a:gd name="f9" fmla="val 1355"/>
                <a:gd name="f10" fmla="val 5104"/>
                <a:gd name="f11" fmla="val 5293"/>
                <a:gd name="f12" fmla="val 819"/>
                <a:gd name="f13" fmla="val 5672"/>
                <a:gd name="f14" fmla="val 347"/>
                <a:gd name="f15" fmla="*/ f0 1 6144"/>
                <a:gd name="f16" fmla="*/ f1 1 135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6144"/>
                <a:gd name="f23" fmla="*/ f20 1 135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6144" h="1356">
                  <a:moveTo>
                    <a:pt x="f5" y="f2"/>
                  </a:moveTo>
                  <a:cubicBezTo>
                    <a:pt x="f6" y="f2"/>
                    <a:pt x="f7" y="f6"/>
                    <a:pt x="f7" y="f8"/>
                  </a:cubicBezTo>
                  <a:lnTo>
                    <a:pt x="f7" y="f9"/>
                  </a:lnTo>
                  <a:lnTo>
                    <a:pt x="f10" y="f9"/>
                  </a:lnTo>
                  <a:cubicBezTo>
                    <a:pt x="f11" y="f12"/>
                    <a:pt x="f13" y="f14"/>
                    <a:pt x="f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2" name="Google Shape;6981;p88">
            <a:extLst>
              <a:ext uri="{FF2B5EF4-FFF2-40B4-BE49-F238E27FC236}">
                <a16:creationId xmlns:a16="http://schemas.microsoft.com/office/drawing/2014/main" id="{7850FD3F-C0D8-D50C-B053-D3C1E33415ED}"/>
              </a:ext>
            </a:extLst>
          </p:cNvPr>
          <p:cNvGrpSpPr/>
          <p:nvPr/>
        </p:nvGrpSpPr>
        <p:grpSpPr>
          <a:xfrm>
            <a:off x="4138283" y="1185673"/>
            <a:ext cx="456486" cy="451082"/>
            <a:chOff x="5515285" y="916567"/>
            <a:chExt cx="456486" cy="451082"/>
          </a:xfrm>
          <a:solidFill>
            <a:schemeClr val="bg2"/>
          </a:solidFill>
        </p:grpSpPr>
        <p:sp>
          <p:nvSpPr>
            <p:cNvPr id="153" name="Google Shape;6982;p88">
              <a:extLst>
                <a:ext uri="{FF2B5EF4-FFF2-40B4-BE49-F238E27FC236}">
                  <a16:creationId xmlns:a16="http://schemas.microsoft.com/office/drawing/2014/main" id="{8A32A352-3D0A-DB65-3A54-2C650298025F}"/>
                </a:ext>
              </a:extLst>
            </p:cNvPr>
            <p:cNvSpPr/>
            <p:nvPr/>
          </p:nvSpPr>
          <p:spPr>
            <a:xfrm>
              <a:off x="5722223" y="916567"/>
              <a:ext cx="249548" cy="2495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459"/>
                <a:gd name="f4" fmla="val 3718"/>
                <a:gd name="f5" fmla="val 3560"/>
                <a:gd name="f6" fmla="val 3434"/>
                <a:gd name="f7" fmla="val 63"/>
                <a:gd name="f8" fmla="val 3403"/>
                <a:gd name="f9" fmla="val 189"/>
                <a:gd name="f10" fmla="val 3340"/>
                <a:gd name="f11" fmla="val 315"/>
                <a:gd name="f12" fmla="val 473"/>
                <a:gd name="f13" fmla="val 3466"/>
                <a:gd name="f14" fmla="val 536"/>
                <a:gd name="f15" fmla="val 4190"/>
                <a:gd name="f16" fmla="val 1261"/>
                <a:gd name="f17" fmla="val 1260"/>
                <a:gd name="f18" fmla="val 4159"/>
                <a:gd name="f19" fmla="val 567"/>
                <a:gd name="f20" fmla="val 496"/>
                <a:gd name="f21" fmla="val 3395"/>
                <a:gd name="f22" fmla="val 390"/>
                <a:gd name="f23" fmla="val 3360"/>
                <a:gd name="f24" fmla="val 288"/>
                <a:gd name="f25" fmla="val 254"/>
                <a:gd name="f26" fmla="val 221"/>
                <a:gd name="f27" fmla="val 3363"/>
                <a:gd name="f28" fmla="val 3371"/>
                <a:gd name="f29" fmla="val 95"/>
                <a:gd name="f30" fmla="val 3686"/>
                <a:gd name="f31" fmla="val 6081"/>
                <a:gd name="f32" fmla="val 6301"/>
                <a:gd name="f33" fmla="val 158"/>
                <a:gd name="f34" fmla="val 347"/>
                <a:gd name="f35" fmla="val 2773"/>
                <a:gd name="f36" fmla="val 2930"/>
                <a:gd name="f37" fmla="val 3025"/>
                <a:gd name="f38" fmla="val 6364"/>
                <a:gd name="f39" fmla="val 3088"/>
                <a:gd name="f40" fmla="val 6238"/>
                <a:gd name="f41" fmla="val 3119"/>
                <a:gd name="f42" fmla="val 6144"/>
                <a:gd name="f43" fmla="val 5986"/>
                <a:gd name="f44" fmla="val 2993"/>
                <a:gd name="f45" fmla="val 5892"/>
                <a:gd name="f46" fmla="val 2300"/>
                <a:gd name="f47" fmla="val 5199"/>
                <a:gd name="f48" fmla="val 5198"/>
                <a:gd name="f49" fmla="val 2269"/>
                <a:gd name="f50" fmla="val 5923"/>
                <a:gd name="f51" fmla="val 5969"/>
                <a:gd name="f52" fmla="val 3039"/>
                <a:gd name="f53" fmla="val 6066"/>
                <a:gd name="f54" fmla="val 3069"/>
                <a:gd name="f55" fmla="val 6164"/>
                <a:gd name="f56" fmla="val 6200"/>
                <a:gd name="f57" fmla="val 6236"/>
                <a:gd name="f58" fmla="val 3065"/>
                <a:gd name="f59" fmla="val 6270"/>
                <a:gd name="f60" fmla="val 3056"/>
                <a:gd name="f61" fmla="val 6396"/>
                <a:gd name="f62" fmla="val 2867"/>
                <a:gd name="f63" fmla="val 2741"/>
                <a:gd name="f64" fmla="val 6112"/>
                <a:gd name="f65" fmla="*/ f0 1 6459"/>
                <a:gd name="f66" fmla="*/ f1 1 6459"/>
                <a:gd name="f67" fmla="val f2"/>
                <a:gd name="f68" fmla="val f3"/>
                <a:gd name="f69" fmla="+- f68 0 f67"/>
                <a:gd name="f70" fmla="*/ f69 1 6459"/>
                <a:gd name="f71" fmla="*/ f67 1 f70"/>
                <a:gd name="f72" fmla="*/ f68 1 f70"/>
                <a:gd name="f73" fmla="*/ f71 f65 1"/>
                <a:gd name="f74" fmla="*/ f72 f65 1"/>
                <a:gd name="f75" fmla="*/ f72 f66 1"/>
                <a:gd name="f76" fmla="*/ f71 f6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3" t="f76" r="f74" b="f75"/>
              <a:pathLst>
                <a:path w="6459" h="6459">
                  <a:moveTo>
                    <a:pt x="f4" y="f2"/>
                  </a:moveTo>
                  <a:cubicBezTo>
                    <a:pt x="f5" y="f2"/>
                    <a:pt x="f6" y="f7"/>
                    <a:pt x="f8" y="f9"/>
                  </a:cubicBezTo>
                  <a:cubicBezTo>
                    <a:pt x="f10" y="f11"/>
                    <a:pt x="f10" y="f12"/>
                    <a:pt x="f13" y="f14"/>
                  </a:cubicBezTo>
                  <a:lnTo>
                    <a:pt x="f15" y="f16"/>
                  </a:lnTo>
                  <a:lnTo>
                    <a:pt x="f17" y="f18"/>
                  </a:lnTo>
                  <a:lnTo>
                    <a:pt x="f19" y="f13"/>
                  </a:lnTo>
                  <a:cubicBezTo>
                    <a:pt x="f20" y="f21"/>
                    <a:pt x="f22" y="f23"/>
                    <a:pt x="f24" y="f23"/>
                  </a:cubicBezTo>
                  <a:cubicBezTo>
                    <a:pt x="f25" y="f23"/>
                    <a:pt x="f26" y="f27"/>
                    <a:pt x="f9" y="f28"/>
                  </a:cubicBezTo>
                  <a:cubicBezTo>
                    <a:pt x="f29" y="f8"/>
                    <a:pt x="f2" y="f5"/>
                    <a:pt x="f2" y="f30"/>
                  </a:cubicBezTo>
                  <a:lnTo>
                    <a:pt x="f2" y="f31"/>
                  </a:lnTo>
                  <a:cubicBezTo>
                    <a:pt x="f2" y="f32"/>
                    <a:pt x="f33" y="f3"/>
                    <a:pt x="f34" y="f3"/>
                  </a:cubicBezTo>
                  <a:lnTo>
                    <a:pt x="f35" y="f3"/>
                  </a:lnTo>
                  <a:cubicBezTo>
                    <a:pt x="f36" y="f3"/>
                    <a:pt x="f37" y="f38"/>
                    <a:pt x="f39" y="f40"/>
                  </a:cubicBezTo>
                  <a:cubicBezTo>
                    <a:pt x="f41" y="f42"/>
                    <a:pt x="f41" y="f43"/>
                    <a:pt x="f44" y="f45"/>
                  </a:cubicBezTo>
                  <a:lnTo>
                    <a:pt x="f46" y="f47"/>
                  </a:lnTo>
                  <a:lnTo>
                    <a:pt x="f48" y="f49"/>
                  </a:lnTo>
                  <a:lnTo>
                    <a:pt x="f50" y="f44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8"/>
                    <a:pt x="f59" y="f60"/>
                  </a:cubicBezTo>
                  <a:cubicBezTo>
                    <a:pt x="f61" y="f37"/>
                    <a:pt x="f3" y="f62"/>
                    <a:pt x="f3" y="f63"/>
                  </a:cubicBezTo>
                  <a:lnTo>
                    <a:pt x="f3" y="f34"/>
                  </a:lnTo>
                  <a:cubicBezTo>
                    <a:pt x="f3" y="f33"/>
                    <a:pt x="f32" y="f2"/>
                    <a:pt x="f6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4" name="Google Shape;6983;p88">
              <a:extLst>
                <a:ext uri="{FF2B5EF4-FFF2-40B4-BE49-F238E27FC236}">
                  <a16:creationId xmlns:a16="http://schemas.microsoft.com/office/drawing/2014/main" id="{9FF77FFE-8645-A367-6D0F-A61A2B52E7D3}"/>
                </a:ext>
              </a:extLst>
            </p:cNvPr>
            <p:cNvSpPr/>
            <p:nvPr/>
          </p:nvSpPr>
          <p:spPr>
            <a:xfrm>
              <a:off x="5561536" y="1010997"/>
              <a:ext cx="118113" cy="1137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57"/>
                <a:gd name="f4" fmla="val 2944"/>
                <a:gd name="f5" fmla="val 970"/>
                <a:gd name="f6" fmla="val 1"/>
                <a:gd name="f7" fmla="val 685"/>
                <a:gd name="f8" fmla="val 405"/>
                <a:gd name="f9" fmla="val 114"/>
                <a:gd name="f10" fmla="val 221"/>
                <a:gd name="f11" fmla="val 297"/>
                <a:gd name="f12" fmla="val 549"/>
                <a:gd name="f13" fmla="val 2395"/>
                <a:gd name="f14" fmla="val 2678"/>
                <a:gd name="f15" fmla="val 2755"/>
                <a:gd name="f16" fmla="val 3056"/>
                <a:gd name="f17" fmla="val 2345"/>
                <a:gd name="f18" fmla="val 1683"/>
                <a:gd name="f19" fmla="val 1274"/>
                <a:gd name="f20" fmla="val 1670"/>
                <a:gd name="f21" fmla="val 1478"/>
                <a:gd name="f22" fmla="val 90"/>
                <a:gd name="f23" fmla="val 1222"/>
                <a:gd name="f24" fmla="*/ f0 1 3057"/>
                <a:gd name="f25" fmla="*/ f1 1 2944"/>
                <a:gd name="f26" fmla="val f2"/>
                <a:gd name="f27" fmla="val f3"/>
                <a:gd name="f28" fmla="val f4"/>
                <a:gd name="f29" fmla="+- f28 0 f26"/>
                <a:gd name="f30" fmla="+- f27 0 f26"/>
                <a:gd name="f31" fmla="*/ f30 1 3057"/>
                <a:gd name="f32" fmla="*/ f29 1 2944"/>
                <a:gd name="f33" fmla="*/ f26 1 f31"/>
                <a:gd name="f34" fmla="*/ f27 1 f31"/>
                <a:gd name="f35" fmla="*/ f26 1 f32"/>
                <a:gd name="f36" fmla="*/ f28 1 f32"/>
                <a:gd name="f37" fmla="*/ f33 f24 1"/>
                <a:gd name="f38" fmla="*/ f34 f24 1"/>
                <a:gd name="f39" fmla="*/ f36 f25 1"/>
                <a:gd name="f40" fmla="*/ f35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7" t="f40" r="f38" b="f39"/>
              <a:pathLst>
                <a:path w="3057" h="294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lnTo>
                    <a:pt x="f13" y="f4"/>
                  </a:lnTo>
                  <a:lnTo>
                    <a:pt x="f14" y="f15"/>
                  </a:lnTo>
                  <a:cubicBezTo>
                    <a:pt x="f16" y="f17"/>
                    <a:pt x="f16" y="f18"/>
                    <a:pt x="f14" y="f19"/>
                  </a:cubicBezTo>
                  <a:lnTo>
                    <a:pt x="f20" y="f11"/>
                  </a:lnTo>
                  <a:cubicBezTo>
                    <a:pt x="f21" y="f22"/>
                    <a:pt x="f23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5" name="Google Shape;6984;p88">
              <a:extLst>
                <a:ext uri="{FF2B5EF4-FFF2-40B4-BE49-F238E27FC236}">
                  <a16:creationId xmlns:a16="http://schemas.microsoft.com/office/drawing/2014/main" id="{AB4E9FA8-80E3-BF3A-7BDE-3FD833F94316}"/>
                </a:ext>
              </a:extLst>
            </p:cNvPr>
            <p:cNvSpPr/>
            <p:nvPr/>
          </p:nvSpPr>
          <p:spPr>
            <a:xfrm>
              <a:off x="5759933" y="1210555"/>
              <a:ext cx="119347" cy="11502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89"/>
                <a:gd name="f4" fmla="val 2977"/>
                <a:gd name="f5" fmla="val 999"/>
                <a:gd name="f6" fmla="val 787"/>
                <a:gd name="f7" fmla="val 577"/>
                <a:gd name="f8" fmla="val 66"/>
                <a:gd name="f9" fmla="val 410"/>
                <a:gd name="f10" fmla="val 205"/>
                <a:gd name="f11" fmla="val 379"/>
                <a:gd name="f12" fmla="val 316"/>
                <a:gd name="f13" fmla="val 268"/>
                <a:gd name="f14" fmla="val 284"/>
                <a:gd name="f15" fmla="val 299"/>
                <a:gd name="f16" fmla="val 1"/>
                <a:gd name="f17" fmla="val 583"/>
                <a:gd name="f18" fmla="val 2427"/>
                <a:gd name="f19" fmla="val 2679"/>
                <a:gd name="f20" fmla="val 2693"/>
                <a:gd name="f21" fmla="val 3088"/>
                <a:gd name="f22" fmla="val 2315"/>
                <a:gd name="f23" fmla="val 1622"/>
                <a:gd name="f24" fmla="val 1244"/>
                <a:gd name="f25" fmla="val 1734"/>
                <a:gd name="f26" fmla="val 1540"/>
                <a:gd name="f27" fmla="val 105"/>
                <a:gd name="f28" fmla="val 1267"/>
                <a:gd name="f29" fmla="*/ f0 1 3089"/>
                <a:gd name="f30" fmla="*/ f1 1 2977"/>
                <a:gd name="f31" fmla="val f2"/>
                <a:gd name="f32" fmla="val f3"/>
                <a:gd name="f33" fmla="val f4"/>
                <a:gd name="f34" fmla="+- f33 0 f31"/>
                <a:gd name="f35" fmla="+- f32 0 f31"/>
                <a:gd name="f36" fmla="*/ f35 1 3089"/>
                <a:gd name="f37" fmla="*/ f34 1 2977"/>
                <a:gd name="f38" fmla="*/ f31 1 f36"/>
                <a:gd name="f39" fmla="*/ f32 1 f36"/>
                <a:gd name="f40" fmla="*/ f31 1 f37"/>
                <a:gd name="f41" fmla="*/ f33 1 f37"/>
                <a:gd name="f42" fmla="*/ f38 f29 1"/>
                <a:gd name="f43" fmla="*/ f39 f29 1"/>
                <a:gd name="f44" fmla="*/ f41 f30 1"/>
                <a:gd name="f45" fmla="*/ f40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2" t="f45" r="f43" b="f44"/>
              <a:pathLst>
                <a:path w="3089" h="297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0"/>
                    <a:pt x="f12" y="f13"/>
                    <a:pt x="f14" y="f15"/>
                  </a:cubicBezTo>
                  <a:lnTo>
                    <a:pt x="f16" y="f17"/>
                  </a:lnTo>
                  <a:lnTo>
                    <a:pt x="f18" y="f4"/>
                  </a:lnTo>
                  <a:lnTo>
                    <a:pt x="f19" y="f20"/>
                  </a:lnTo>
                  <a:cubicBezTo>
                    <a:pt x="f21" y="f22"/>
                    <a:pt x="f21" y="f23"/>
                    <a:pt x="f19" y="f24"/>
                  </a:cubicBezTo>
                  <a:lnTo>
                    <a:pt x="f25" y="f15"/>
                  </a:lnTo>
                  <a:cubicBezTo>
                    <a:pt x="f26" y="f27"/>
                    <a:pt x="f28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6" name="Google Shape;6985;p88">
              <a:extLst>
                <a:ext uri="{FF2B5EF4-FFF2-40B4-BE49-F238E27FC236}">
                  <a16:creationId xmlns:a16="http://schemas.microsoft.com/office/drawing/2014/main" id="{2E0060CB-82D1-6739-F46F-78F7F80A83DE}"/>
                </a:ext>
              </a:extLst>
            </p:cNvPr>
            <p:cNvSpPr/>
            <p:nvPr/>
          </p:nvSpPr>
          <p:spPr>
            <a:xfrm>
              <a:off x="5515285" y="1052876"/>
              <a:ext cx="320140" cy="31477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8147"/>
                <a:gd name="f5" fmla="val 725"/>
                <a:gd name="f6" fmla="val 1"/>
                <a:gd name="f7" fmla="val 95"/>
                <a:gd name="f8" fmla="val 631"/>
                <a:gd name="f9" fmla="val 1387"/>
                <a:gd name="f10" fmla="val 284"/>
                <a:gd name="f11" fmla="val 2017"/>
                <a:gd name="f12" fmla="val 4223"/>
                <a:gd name="f13" fmla="val 3938"/>
                <a:gd name="f14" fmla="val 6774"/>
                <a:gd name="f15" fmla="val 6270"/>
                <a:gd name="f16" fmla="val 7972"/>
                <a:gd name="f17" fmla="val 6499"/>
                <a:gd name="f18" fmla="val 8086"/>
                <a:gd name="f19" fmla="val 6745"/>
                <a:gd name="f20" fmla="val 6996"/>
                <a:gd name="f21" fmla="val 7434"/>
                <a:gd name="f22" fmla="val 7886"/>
                <a:gd name="f23" fmla="val 7963"/>
                <a:gd name="f24" fmla="val 7562"/>
                <a:gd name="f25" fmla="*/ f0 1 8286"/>
                <a:gd name="f26" fmla="*/ f1 1 8147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8286"/>
                <a:gd name="f33" fmla="*/ f30 1 8147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8286" h="8147">
                  <a:moveTo>
                    <a:pt x="f5" y="f6"/>
                  </a:moveTo>
                  <a:cubicBezTo>
                    <a:pt x="f7" y="f8"/>
                    <a:pt x="f2" y="f9"/>
                    <a:pt x="f10" y="f11"/>
                  </a:cubicBezTo>
                  <a:cubicBezTo>
                    <a:pt x="f9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3" y="f24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57" name="Google Shape;7015;p88">
            <a:extLst>
              <a:ext uri="{FF2B5EF4-FFF2-40B4-BE49-F238E27FC236}">
                <a16:creationId xmlns:a16="http://schemas.microsoft.com/office/drawing/2014/main" id="{364E4A03-C5DD-A7E8-DBB7-3CFE7D1B00F3}"/>
              </a:ext>
            </a:extLst>
          </p:cNvPr>
          <p:cNvGrpSpPr/>
          <p:nvPr/>
        </p:nvGrpSpPr>
        <p:grpSpPr>
          <a:xfrm>
            <a:off x="6793803" y="1948704"/>
            <a:ext cx="498603" cy="496391"/>
            <a:chOff x="8170804" y="1679597"/>
            <a:chExt cx="498603" cy="496391"/>
          </a:xfrm>
          <a:solidFill>
            <a:schemeClr val="bg2"/>
          </a:solidFill>
        </p:grpSpPr>
        <p:sp>
          <p:nvSpPr>
            <p:cNvPr id="158" name="Google Shape;7016;p88">
              <a:extLst>
                <a:ext uri="{FF2B5EF4-FFF2-40B4-BE49-F238E27FC236}">
                  <a16:creationId xmlns:a16="http://schemas.microsoft.com/office/drawing/2014/main" id="{B876D91A-D5DE-6A75-BBFC-AA515692F9F5}"/>
                </a:ext>
              </a:extLst>
            </p:cNvPr>
            <p:cNvSpPr/>
            <p:nvPr/>
          </p:nvSpPr>
          <p:spPr>
            <a:xfrm>
              <a:off x="8377769" y="1855683"/>
              <a:ext cx="291638" cy="3203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837"/>
                <a:gd name="f4" fmla="val 7509"/>
                <a:gd name="f5" fmla="val 5120"/>
                <a:gd name="f6" fmla="val 2079"/>
                <a:gd name="f7" fmla="val 5206"/>
                <a:gd name="f8" fmla="val 5293"/>
                <a:gd name="f9" fmla="val 2111"/>
                <a:gd name="f10" fmla="val 5356"/>
                <a:gd name="f11" fmla="val 2174"/>
                <a:gd name="f12" fmla="val 5451"/>
                <a:gd name="f13" fmla="val 2268"/>
                <a:gd name="f14" fmla="val 2458"/>
                <a:gd name="f15" fmla="val 2647"/>
                <a:gd name="f16" fmla="val 3308"/>
                <a:gd name="f17" fmla="val 4694"/>
                <a:gd name="f18" fmla="val 3214"/>
                <a:gd name="f19" fmla="val 4757"/>
                <a:gd name="f20" fmla="val 3151"/>
                <a:gd name="f21" fmla="val 4789"/>
                <a:gd name="f22" fmla="val 3056"/>
                <a:gd name="f23" fmla="val 2993"/>
                <a:gd name="f24" fmla="val 2899"/>
                <a:gd name="f25" fmla="val 2836"/>
                <a:gd name="f26" fmla="val 4001"/>
                <a:gd name="f27" fmla="val 2048"/>
                <a:gd name="f28" fmla="val 3907"/>
                <a:gd name="f29" fmla="val 3655"/>
                <a:gd name="f30" fmla="val 3529"/>
                <a:gd name="f31" fmla="val 2221"/>
                <a:gd name="f32" fmla="val 3481"/>
                <a:gd name="f33" fmla="val 2308"/>
                <a:gd name="f34" fmla="val 3458"/>
                <a:gd name="f35" fmla="val 2399"/>
                <a:gd name="f36" fmla="val 2489"/>
                <a:gd name="f37" fmla="val 2584"/>
                <a:gd name="f38" fmla="val 3970"/>
                <a:gd name="f39" fmla="val 4883"/>
                <a:gd name="f40" fmla="val 4946"/>
                <a:gd name="f41" fmla="val 5033"/>
                <a:gd name="f42" fmla="val 1701"/>
                <a:gd name="f43" fmla="val 725"/>
                <a:gd name="f44" fmla="val 756"/>
                <a:gd name="f45" fmla="val 4411"/>
                <a:gd name="f46" fmla="val 6112"/>
                <a:gd name="f47" fmla="val 7152"/>
                <a:gd name="f48" fmla="val 7309"/>
                <a:gd name="f49" fmla="val 7435"/>
                <a:gd name="f50" fmla="val 2237"/>
                <a:gd name="f51" fmla="val 7467"/>
                <a:gd name="f52" fmla="val 2289"/>
                <a:gd name="f53" fmla="val 7493"/>
                <a:gd name="f54" fmla="val 2347"/>
                <a:gd name="f55" fmla="val 7508"/>
                <a:gd name="f56" fmla="val 2401"/>
                <a:gd name="f57" fmla="val 2477"/>
                <a:gd name="f58" fmla="val 2547"/>
                <a:gd name="f59" fmla="val 7478"/>
                <a:gd name="f60" fmla="val 7404"/>
                <a:gd name="f61" fmla="val 3844"/>
                <a:gd name="f62" fmla="val 5073"/>
                <a:gd name="f63" fmla="val 6018"/>
                <a:gd name="f64" fmla="val 6805"/>
                <a:gd name="f65" fmla="val 6049"/>
                <a:gd name="f66" fmla="val 5104"/>
                <a:gd name="f67" fmla="*/ f0 1 6837"/>
                <a:gd name="f68" fmla="*/ f1 1 7509"/>
                <a:gd name="f69" fmla="val f2"/>
                <a:gd name="f70" fmla="val f3"/>
                <a:gd name="f71" fmla="val f4"/>
                <a:gd name="f72" fmla="+- f71 0 f69"/>
                <a:gd name="f73" fmla="+- f70 0 f69"/>
                <a:gd name="f74" fmla="*/ f73 1 6837"/>
                <a:gd name="f75" fmla="*/ f72 1 7509"/>
                <a:gd name="f76" fmla="*/ f69 1 f74"/>
                <a:gd name="f77" fmla="*/ f70 1 f74"/>
                <a:gd name="f78" fmla="*/ f69 1 f75"/>
                <a:gd name="f79" fmla="*/ f71 1 f75"/>
                <a:gd name="f80" fmla="*/ f76 f67 1"/>
                <a:gd name="f81" fmla="*/ f77 f67 1"/>
                <a:gd name="f82" fmla="*/ f79 f68 1"/>
                <a:gd name="f83" fmla="*/ f78 f6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0" t="f83" r="f81" b="f82"/>
              <a:pathLst>
                <a:path w="6837" h="75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lnTo>
                    <a:pt x="f11" y="f26"/>
                  </a:lnTo>
                  <a:cubicBezTo>
                    <a:pt x="f27" y="f28"/>
                    <a:pt x="f27" y="f29"/>
                    <a:pt x="f11" y="f30"/>
                  </a:cubicBez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15" y="f30"/>
                  </a:cubicBezTo>
                  <a:lnTo>
                    <a:pt x="f22" y="f38"/>
                  </a:lnTo>
                  <a:lnTo>
                    <a:pt x="f39" y="f11"/>
                  </a:lnTo>
                  <a:cubicBezTo>
                    <a:pt x="f40" y="f9"/>
                    <a:pt x="f41" y="f6"/>
                    <a:pt x="f5" y="f6"/>
                  </a:cubicBezTo>
                  <a:close/>
                  <a:moveTo>
                    <a:pt x="f42" y="f2"/>
                  </a:moveTo>
                  <a:cubicBezTo>
                    <a:pt x="f43" y="f2"/>
                    <a:pt x="f2" y="f44"/>
                    <a:pt x="f2" y="f42"/>
                  </a:cubicBezTo>
                  <a:lnTo>
                    <a:pt x="f2" y="f45"/>
                  </a:lnTo>
                  <a:cubicBezTo>
                    <a:pt x="f2" y="f10"/>
                    <a:pt x="f43" y="f46"/>
                    <a:pt x="f42" y="f46"/>
                  </a:cubicBezTo>
                  <a:lnTo>
                    <a:pt x="f27" y="f46"/>
                  </a:lnTo>
                  <a:lnTo>
                    <a:pt x="f27" y="f47"/>
                  </a:lnTo>
                  <a:cubicBezTo>
                    <a:pt x="f27" y="f48"/>
                    <a:pt x="f9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37" y="f60"/>
                  </a:cubicBezTo>
                  <a:lnTo>
                    <a:pt x="f61" y="f46"/>
                  </a:lnTo>
                  <a:lnTo>
                    <a:pt x="f62" y="f46"/>
                  </a:lnTo>
                  <a:cubicBezTo>
                    <a:pt x="f63" y="f46"/>
                    <a:pt x="f64" y="f10"/>
                    <a:pt x="f64" y="f45"/>
                  </a:cubicBezTo>
                  <a:lnTo>
                    <a:pt x="f64" y="f42"/>
                  </a:lnTo>
                  <a:cubicBezTo>
                    <a:pt x="f3" y="f44"/>
                    <a:pt x="f65" y="f2"/>
                    <a:pt x="f66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59" name="Google Shape;7017;p88">
              <a:extLst>
                <a:ext uri="{FF2B5EF4-FFF2-40B4-BE49-F238E27FC236}">
                  <a16:creationId xmlns:a16="http://schemas.microsoft.com/office/drawing/2014/main" id="{63DEF86F-70C6-F535-6FFB-4410D4C1EC95}"/>
                </a:ext>
              </a:extLst>
            </p:cNvPr>
            <p:cNvSpPr/>
            <p:nvPr/>
          </p:nvSpPr>
          <p:spPr>
            <a:xfrm>
              <a:off x="8170804" y="1679597"/>
              <a:ext cx="321247" cy="3499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203"/>
                <a:gd name="f5" fmla="val 3781"/>
                <a:gd name="f6" fmla="val 1356"/>
                <a:gd name="f7" fmla="val 4317"/>
                <a:gd name="f8" fmla="val 4789"/>
                <a:gd name="f9" fmla="val 1828"/>
                <a:gd name="f10" fmla="val 2395"/>
                <a:gd name="f11" fmla="val 2710"/>
                <a:gd name="f12" fmla="val 4632"/>
                <a:gd name="f13" fmla="val 3025"/>
                <a:gd name="f14" fmla="val 4411"/>
                <a:gd name="f15" fmla="val 3214"/>
                <a:gd name="f16" fmla="val 4254"/>
                <a:gd name="f17" fmla="val 3341"/>
                <a:gd name="f18" fmla="val 4128"/>
                <a:gd name="f19" fmla="val 3530"/>
                <a:gd name="f20" fmla="val 3782"/>
                <a:gd name="f21" fmla="val 3971"/>
                <a:gd name="f22" fmla="val 3970"/>
                <a:gd name="f23" fmla="val 3592"/>
                <a:gd name="f24" fmla="val 3434"/>
                <a:gd name="f25" fmla="val 3624"/>
                <a:gd name="f26" fmla="val 2931"/>
                <a:gd name="f27" fmla="val 2679"/>
                <a:gd name="f28" fmla="val 4065"/>
                <a:gd name="f29" fmla="val 2584"/>
                <a:gd name="f30" fmla="val 4096"/>
                <a:gd name="f31" fmla="val 2521"/>
                <a:gd name="f32" fmla="val 2206"/>
                <a:gd name="f33" fmla="val 3939"/>
                <a:gd name="f34" fmla="val 2049"/>
                <a:gd name="f35" fmla="val 3750"/>
                <a:gd name="f36" fmla="val 3529"/>
                <a:gd name="f37" fmla="val 3371"/>
                <a:gd name="f38" fmla="val 2742"/>
                <a:gd name="f39" fmla="val 2836"/>
                <a:gd name="f40" fmla="val 2678"/>
                <a:gd name="f41" fmla="val 2741"/>
                <a:gd name="f42" fmla="val 4758"/>
                <a:gd name="f43" fmla="val 4916"/>
                <a:gd name="f44" fmla="val 5105"/>
                <a:gd name="f45" fmla="val 5294"/>
                <a:gd name="f46" fmla="val 5451"/>
                <a:gd name="f47" fmla="val 1733"/>
                <a:gd name="f48" fmla="val 1"/>
                <a:gd name="f49" fmla="val 788"/>
                <a:gd name="f50" fmla="val 789"/>
                <a:gd name="f51" fmla="val 1734"/>
                <a:gd name="f52" fmla="val 5136"/>
                <a:gd name="f53" fmla="val 5987"/>
                <a:gd name="f54" fmla="val 631"/>
                <a:gd name="f55" fmla="val 6649"/>
                <a:gd name="f56" fmla="val 1418"/>
                <a:gd name="f57" fmla="val 6806"/>
                <a:gd name="f58" fmla="val 7846"/>
                <a:gd name="f59" fmla="val 8003"/>
                <a:gd name="f60" fmla="val 1481"/>
                <a:gd name="f61" fmla="val 8129"/>
                <a:gd name="f62" fmla="val 1607"/>
                <a:gd name="f63" fmla="val 8161"/>
                <a:gd name="f64" fmla="val 1659"/>
                <a:gd name="f65" fmla="val 8187"/>
                <a:gd name="f66" fmla="val 1717"/>
                <a:gd name="f67" fmla="val 8202"/>
                <a:gd name="f68" fmla="val 1771"/>
                <a:gd name="f69" fmla="val 1848"/>
                <a:gd name="f70" fmla="val 1917"/>
                <a:gd name="f71" fmla="val 8172"/>
                <a:gd name="f72" fmla="val 1954"/>
                <a:gd name="f73" fmla="val 8098"/>
                <a:gd name="f74" fmla="val 6838"/>
                <a:gd name="f75" fmla="val 5798"/>
                <a:gd name="f76" fmla="val 4475"/>
                <a:gd name="f77" fmla="val 5167"/>
                <a:gd name="f78" fmla="val 3404"/>
                <a:gd name="f79" fmla="val 6490"/>
                <a:gd name="f80" fmla="val 7530"/>
                <a:gd name="f81" fmla="val 6774"/>
                <a:gd name="f82" fmla="val 5829"/>
                <a:gd name="f83" fmla="*/ f0 1 7531"/>
                <a:gd name="f84" fmla="*/ f1 1 8203"/>
                <a:gd name="f85" fmla="val f2"/>
                <a:gd name="f86" fmla="val f3"/>
                <a:gd name="f87" fmla="val f4"/>
                <a:gd name="f88" fmla="+- f87 0 f85"/>
                <a:gd name="f89" fmla="+- f86 0 f85"/>
                <a:gd name="f90" fmla="*/ f89 1 7531"/>
                <a:gd name="f91" fmla="*/ f88 1 8203"/>
                <a:gd name="f92" fmla="*/ f85 1 f90"/>
                <a:gd name="f93" fmla="*/ f86 1 f90"/>
                <a:gd name="f94" fmla="*/ f85 1 f91"/>
                <a:gd name="f95" fmla="*/ f87 1 f91"/>
                <a:gd name="f96" fmla="*/ f92 f83 1"/>
                <a:gd name="f97" fmla="*/ f93 f83 1"/>
                <a:gd name="f98" fmla="*/ f95 f84 1"/>
                <a:gd name="f99" fmla="*/ f94 f8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9" r="f97" b="f98"/>
              <a:pathLst>
                <a:path w="7531" h="8203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cubicBezTo>
                    <a:pt x="f18" y="f21"/>
                    <a:pt x="f22" y="f18"/>
                    <a:pt x="f5" y="f18"/>
                  </a:cubicBezTo>
                  <a:cubicBezTo>
                    <a:pt x="f23" y="f18"/>
                    <a:pt x="f24" y="f21"/>
                    <a:pt x="f24" y="f20"/>
                  </a:cubicBezTo>
                  <a:cubicBezTo>
                    <a:pt x="f24" y="f17"/>
                    <a:pt x="f25" y="f26"/>
                    <a:pt x="f22" y="f27"/>
                  </a:cubicBezTo>
                  <a:cubicBezTo>
                    <a:pt x="f28" y="f29"/>
                    <a:pt x="f30" y="f31"/>
                    <a:pt x="f30" y="f10"/>
                  </a:cubicBezTo>
                  <a:cubicBezTo>
                    <a:pt x="f30" y="f32"/>
                    <a:pt x="f33" y="f34"/>
                    <a:pt x="f35" y="f34"/>
                  </a:cubicBezTo>
                  <a:cubicBezTo>
                    <a:pt x="f36" y="f34"/>
                    <a:pt x="f37" y="f32"/>
                    <a:pt x="f37" y="f10"/>
                  </a:cubicBezTo>
                  <a:cubicBezTo>
                    <a:pt x="f37" y="f29"/>
                    <a:pt x="f15" y="f38"/>
                    <a:pt x="f13" y="f38"/>
                  </a:cubicBezTo>
                  <a:cubicBezTo>
                    <a:pt x="f39" y="f38"/>
                    <a:pt x="f40" y="f29"/>
                    <a:pt x="f40" y="f10"/>
                  </a:cubicBezTo>
                  <a:cubicBezTo>
                    <a:pt x="f41" y="f9"/>
                    <a:pt x="f15" y="f6"/>
                    <a:pt x="f5" y="f6"/>
                  </a:cubicBezTo>
                  <a:close/>
                  <a:moveTo>
                    <a:pt x="f5" y="f42"/>
                  </a:moveTo>
                  <a:cubicBezTo>
                    <a:pt x="f22" y="f42"/>
                    <a:pt x="f18" y="f43"/>
                    <a:pt x="f18" y="f44"/>
                  </a:cubicBezTo>
                  <a:cubicBezTo>
                    <a:pt x="f18" y="f45"/>
                    <a:pt x="f22" y="f46"/>
                    <a:pt x="f5" y="f46"/>
                  </a:cubicBezTo>
                  <a:cubicBezTo>
                    <a:pt x="f23" y="f46"/>
                    <a:pt x="f24" y="f45"/>
                    <a:pt x="f24" y="f44"/>
                  </a:cubicBezTo>
                  <a:cubicBezTo>
                    <a:pt x="f24" y="f43"/>
                    <a:pt x="f23" y="f42"/>
                    <a:pt x="f5" y="f42"/>
                  </a:cubicBezTo>
                  <a:close/>
                  <a:moveTo>
                    <a:pt x="f47" y="f48"/>
                  </a:moveTo>
                  <a:cubicBezTo>
                    <a:pt x="f49" y="f48"/>
                    <a:pt x="f2" y="f50"/>
                    <a:pt x="f2" y="f51"/>
                  </a:cubicBezTo>
                  <a:lnTo>
                    <a:pt x="f2" y="f52"/>
                  </a:lnTo>
                  <a:cubicBezTo>
                    <a:pt x="f2" y="f53"/>
                    <a:pt x="f54" y="f55"/>
                    <a:pt x="f56" y="f57"/>
                  </a:cubicBezTo>
                  <a:lnTo>
                    <a:pt x="f56" y="f58"/>
                  </a:lnTo>
                  <a:cubicBezTo>
                    <a:pt x="f56" y="f59"/>
                    <a:pt x="f60" y="f61"/>
                    <a:pt x="f62" y="f63"/>
                  </a:cubicBezTo>
                  <a:cubicBezTo>
                    <a:pt x="f64" y="f65"/>
                    <a:pt x="f66" y="f67"/>
                    <a:pt x="f68" y="f67"/>
                  </a:cubicBezTo>
                  <a:cubicBezTo>
                    <a:pt x="f69" y="f67"/>
                    <a:pt x="f70" y="f71"/>
                    <a:pt x="f72" y="f73"/>
                  </a:cubicBezTo>
                  <a:lnTo>
                    <a:pt x="f15" y="f74"/>
                  </a:lnTo>
                  <a:lnTo>
                    <a:pt x="f30" y="f74"/>
                  </a:lnTo>
                  <a:lnTo>
                    <a:pt x="f30" y="f75"/>
                  </a:lnTo>
                  <a:cubicBezTo>
                    <a:pt x="f30" y="f76"/>
                    <a:pt x="f77" y="f78"/>
                    <a:pt x="f79" y="f78"/>
                  </a:cubicBezTo>
                  <a:lnTo>
                    <a:pt x="f80" y="f78"/>
                  </a:lnTo>
                  <a:lnTo>
                    <a:pt x="f80" y="f51"/>
                  </a:lnTo>
                  <a:cubicBezTo>
                    <a:pt x="f80" y="f50"/>
                    <a:pt x="f81" y="f48"/>
                    <a:pt x="f82" y="f4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60" name="Google Shape;6799;p88">
            <a:extLst>
              <a:ext uri="{FF2B5EF4-FFF2-40B4-BE49-F238E27FC236}">
                <a16:creationId xmlns:a16="http://schemas.microsoft.com/office/drawing/2014/main" id="{89603B42-8605-A430-E49A-BCE0ACB15EC2}"/>
              </a:ext>
            </a:extLst>
          </p:cNvPr>
          <p:cNvSpPr/>
          <p:nvPr/>
        </p:nvSpPr>
        <p:spPr>
          <a:xfrm>
            <a:off x="2969599" y="1977013"/>
            <a:ext cx="445212" cy="446400"/>
          </a:xfrm>
          <a:custGeom>
            <a:avLst/>
            <a:gdLst>
              <a:gd name="f0" fmla="val w"/>
              <a:gd name="f1" fmla="val h"/>
              <a:gd name="f2" fmla="val 0"/>
              <a:gd name="f3" fmla="val 11658"/>
              <a:gd name="f4" fmla="val 11689"/>
              <a:gd name="f5" fmla="val 7877"/>
              <a:gd name="f6" fmla="val 1386"/>
              <a:gd name="f7" fmla="val 9232"/>
              <a:gd name="f8" fmla="val 10303"/>
              <a:gd name="f9" fmla="val 2458"/>
              <a:gd name="f10" fmla="val 3781"/>
              <a:gd name="f11" fmla="val 4883"/>
              <a:gd name="f12" fmla="val 10240"/>
              <a:gd name="f13" fmla="val 10209"/>
              <a:gd name="f14" fmla="val 4946"/>
              <a:gd name="f15" fmla="val 10177"/>
              <a:gd name="f16" fmla="val 10019"/>
              <a:gd name="f17" fmla="val 4190"/>
              <a:gd name="f18" fmla="val 9704"/>
              <a:gd name="f19" fmla="val 3529"/>
              <a:gd name="f20" fmla="val 9200"/>
              <a:gd name="f21" fmla="val 2962"/>
              <a:gd name="f22" fmla="val 7720"/>
              <a:gd name="f23" fmla="val 4442"/>
              <a:gd name="f24" fmla="val 8192"/>
              <a:gd name="f25" fmla="val 5072"/>
              <a:gd name="f26" fmla="val 8318"/>
              <a:gd name="f27" fmla="val 5860"/>
              <a:gd name="f28" fmla="val 8098"/>
              <a:gd name="f29" fmla="val 6648"/>
              <a:gd name="f30" fmla="val 8003"/>
              <a:gd name="f31" fmla="val 6868"/>
              <a:gd name="f32" fmla="val 7057"/>
              <a:gd name="f33" fmla="val 7278"/>
              <a:gd name="f34" fmla="val 8727"/>
              <a:gd name="f35" fmla="val 9673"/>
              <a:gd name="f36" fmla="val 8160"/>
              <a:gd name="f37" fmla="val 7498"/>
              <a:gd name="f38" fmla="val 6742"/>
              <a:gd name="f39" fmla="val 6805"/>
              <a:gd name="f40" fmla="val 7908"/>
              <a:gd name="f41" fmla="val 9231"/>
              <a:gd name="f42" fmla="val 10302"/>
              <a:gd name="f43" fmla="val 6774"/>
              <a:gd name="f44" fmla="val 10271"/>
              <a:gd name="f45" fmla="val 6743"/>
              <a:gd name="f46" fmla="val 10208"/>
              <a:gd name="f47" fmla="val 10176"/>
              <a:gd name="f48" fmla="val 7499"/>
              <a:gd name="f49" fmla="val 8161"/>
              <a:gd name="f50" fmla="val 8728"/>
              <a:gd name="f51" fmla="val 7279"/>
              <a:gd name="f52" fmla="val 7750"/>
              <a:gd name="f53" fmla="val 7058"/>
              <a:gd name="f54" fmla="val 6869"/>
              <a:gd name="f55" fmla="val 8002"/>
              <a:gd name="f56" fmla="val 8097"/>
              <a:gd name="f57" fmla="val 6365"/>
              <a:gd name="f58" fmla="val 6081"/>
              <a:gd name="f59" fmla="val 8223"/>
              <a:gd name="f60" fmla="val 5861"/>
              <a:gd name="f61" fmla="val 5325"/>
              <a:gd name="f62" fmla="val 4821"/>
              <a:gd name="f63" fmla="val 8065"/>
              <a:gd name="f64" fmla="val 4443"/>
              <a:gd name="f65" fmla="val 9672"/>
              <a:gd name="f66" fmla="val 4191"/>
              <a:gd name="f67" fmla="val 4947"/>
              <a:gd name="f68" fmla="val 4916"/>
              <a:gd name="f69" fmla="val 3813"/>
              <a:gd name="f70" fmla="val 1387"/>
              <a:gd name="f71" fmla="val 1450"/>
              <a:gd name="f72" fmla="val 1482"/>
              <a:gd name="f73" fmla="val 1513"/>
              <a:gd name="f74" fmla="val 1671"/>
              <a:gd name="f75" fmla="val 1986"/>
              <a:gd name="f76" fmla="val 2490"/>
              <a:gd name="f77" fmla="val 3971"/>
              <a:gd name="f78" fmla="val 3498"/>
              <a:gd name="f79" fmla="val 3372"/>
              <a:gd name="f80" fmla="val 3592"/>
              <a:gd name="f81" fmla="val 3687"/>
              <a:gd name="f82" fmla="val 4820"/>
              <a:gd name="f83" fmla="val 4631"/>
              <a:gd name="f84" fmla="val 2017"/>
              <a:gd name="f85" fmla="val 1418"/>
              <a:gd name="f86" fmla="val 1481"/>
              <a:gd name="f87" fmla="val 1512"/>
              <a:gd name="f88" fmla="val 1670"/>
              <a:gd name="f89" fmla="val 1985"/>
              <a:gd name="f90" fmla="val 2489"/>
              <a:gd name="f91" fmla="val 3938"/>
              <a:gd name="f92" fmla="val 4632"/>
              <a:gd name="f93" fmla="val 3686"/>
              <a:gd name="f94" fmla="val 5073"/>
              <a:gd name="f95" fmla="val 5339"/>
              <a:gd name="f96" fmla="val 3496"/>
              <a:gd name="f97" fmla="val 5605"/>
              <a:gd name="f98" fmla="val 3451"/>
              <a:gd name="f99" fmla="val 5865"/>
              <a:gd name="f100" fmla="val 6375"/>
              <a:gd name="f101" fmla="val 6861"/>
              <a:gd name="f102" fmla="val 3625"/>
              <a:gd name="f103" fmla="val 2016"/>
              <a:gd name="f104" fmla="val 5829"/>
              <a:gd name="f105" fmla="val 5420"/>
              <a:gd name="f106" fmla="val 5010"/>
              <a:gd name="f107" fmla="val 315"/>
              <a:gd name="f108" fmla="val 4884"/>
              <a:gd name="f109" fmla="val 725"/>
              <a:gd name="f110" fmla="val 3782"/>
              <a:gd name="f111" fmla="val 2112"/>
              <a:gd name="f112" fmla="val 726"/>
              <a:gd name="f113" fmla="val 2111"/>
              <a:gd name="f114" fmla="val 316"/>
              <a:gd name="f115" fmla="val 5041"/>
              <a:gd name="f116" fmla="val 1"/>
              <a:gd name="f117" fmla="val 5419"/>
              <a:gd name="f118" fmla="val 6270"/>
              <a:gd name="f119" fmla="val 6679"/>
              <a:gd name="f120" fmla="val 7876"/>
              <a:gd name="f121" fmla="val 9578"/>
              <a:gd name="f122" fmla="val 10964"/>
              <a:gd name="f123" fmla="val 5042"/>
              <a:gd name="f124" fmla="val 11342"/>
              <a:gd name="f125" fmla="val 11688"/>
              <a:gd name="f126" fmla="val 6680"/>
              <a:gd name="f127" fmla="val 10965"/>
              <a:gd name="f128" fmla="val 11343"/>
              <a:gd name="f129" fmla="val 6616"/>
              <a:gd name="f130" fmla="val 6617"/>
              <a:gd name="f131" fmla="*/ f0 1 11658"/>
              <a:gd name="f132" fmla="*/ f1 1 11689"/>
              <a:gd name="f133" fmla="val f2"/>
              <a:gd name="f134" fmla="val f3"/>
              <a:gd name="f135" fmla="val f4"/>
              <a:gd name="f136" fmla="+- f135 0 f133"/>
              <a:gd name="f137" fmla="+- f134 0 f133"/>
              <a:gd name="f138" fmla="*/ f137 1 11658"/>
              <a:gd name="f139" fmla="*/ f136 1 11689"/>
              <a:gd name="f140" fmla="*/ f133 1 f138"/>
              <a:gd name="f141" fmla="*/ f134 1 f138"/>
              <a:gd name="f142" fmla="*/ f133 1 f139"/>
              <a:gd name="f143" fmla="*/ f135 1 f139"/>
              <a:gd name="f144" fmla="*/ f140 f131 1"/>
              <a:gd name="f145" fmla="*/ f141 f131 1"/>
              <a:gd name="f146" fmla="*/ f143 f132 1"/>
              <a:gd name="f147" fmla="*/ f142 f1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44" t="f147" r="f145" b="f146"/>
            <a:pathLst>
              <a:path w="11658" h="11689">
                <a:moveTo>
                  <a:pt x="f5" y="f6"/>
                </a:moveTo>
                <a:cubicBezTo>
                  <a:pt x="f7" y="f6"/>
                  <a:pt x="f8" y="f9"/>
                  <a:pt x="f8" y="f10"/>
                </a:cubicBezTo>
                <a:lnTo>
                  <a:pt x="f8" y="f11"/>
                </a:lnTo>
                <a:cubicBezTo>
                  <a:pt x="f12" y="f11"/>
                  <a:pt x="f13" y="f14"/>
                  <a:pt x="f15" y="f14"/>
                </a:cubicBezTo>
                <a:cubicBezTo>
                  <a:pt x="f16" y="f17"/>
                  <a:pt x="f18" y="f19"/>
                  <a:pt x="f20" y="f21"/>
                </a:cubicBezTo>
                <a:lnTo>
                  <a:pt x="f22" y="f23"/>
                </a:ln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5" y="f32"/>
                  <a:pt x="f22" y="f33"/>
                </a:cubicBezTo>
                <a:lnTo>
                  <a:pt x="f20" y="f34"/>
                </a:lnTo>
                <a:cubicBezTo>
                  <a:pt x="f35" y="f36"/>
                  <a:pt x="f16" y="f37"/>
                  <a:pt x="f15" y="f38"/>
                </a:cubicBezTo>
                <a:cubicBezTo>
                  <a:pt x="f13" y="f38"/>
                  <a:pt x="f12" y="f39"/>
                  <a:pt x="f8" y="f39"/>
                </a:cubicBezTo>
                <a:lnTo>
                  <a:pt x="f8" y="f40"/>
                </a:lnTo>
                <a:cubicBezTo>
                  <a:pt x="f8" y="f41"/>
                  <a:pt x="f7" y="f42"/>
                  <a:pt x="f5" y="f42"/>
                </a:cubicBezTo>
                <a:lnTo>
                  <a:pt x="f43" y="f42"/>
                </a:lnTo>
                <a:cubicBezTo>
                  <a:pt x="f43" y="f44"/>
                  <a:pt x="f45" y="f46"/>
                  <a:pt x="f45" y="f47"/>
                </a:cubicBezTo>
                <a:cubicBezTo>
                  <a:pt x="f48" y="f16"/>
                  <a:pt x="f49" y="f18"/>
                  <a:pt x="f50" y="f20"/>
                </a:cubicBezTo>
                <a:lnTo>
                  <a:pt x="f51" y="f52"/>
                </a:lnTo>
                <a:cubicBezTo>
                  <a:pt x="f53" y="f40"/>
                  <a:pt x="f54" y="f55"/>
                  <a:pt x="f29" y="f56"/>
                </a:cubicBezTo>
                <a:cubicBezTo>
                  <a:pt x="f57" y="f36"/>
                  <a:pt x="f58" y="f59"/>
                  <a:pt x="f60" y="f59"/>
                </a:cubicBezTo>
                <a:cubicBezTo>
                  <a:pt x="f61" y="f59"/>
                  <a:pt x="f62" y="f63"/>
                  <a:pt x="f64" y="f52"/>
                </a:cubicBezTo>
                <a:lnTo>
                  <a:pt x="f21" y="f20"/>
                </a:lnTo>
                <a:cubicBezTo>
                  <a:pt x="f19" y="f65"/>
                  <a:pt x="f66" y="f16"/>
                  <a:pt x="f67" y="f47"/>
                </a:cubicBezTo>
                <a:cubicBezTo>
                  <a:pt x="f67" y="f46"/>
                  <a:pt x="f68" y="f44"/>
                  <a:pt x="f68" y="f42"/>
                </a:cubicBezTo>
                <a:lnTo>
                  <a:pt x="f69" y="f42"/>
                </a:lnTo>
                <a:cubicBezTo>
                  <a:pt x="f9" y="f42"/>
                  <a:pt x="f70" y="f41"/>
                  <a:pt x="f70" y="f40"/>
                </a:cubicBezTo>
                <a:lnTo>
                  <a:pt x="f70" y="f39"/>
                </a:lnTo>
                <a:cubicBezTo>
                  <a:pt x="f71" y="f39"/>
                  <a:pt x="f72" y="f38"/>
                  <a:pt x="f73" y="f38"/>
                </a:cubicBezTo>
                <a:cubicBezTo>
                  <a:pt x="f74" y="f37"/>
                  <a:pt x="f75" y="f36"/>
                  <a:pt x="f76" y="f34"/>
                </a:cubicBezTo>
                <a:lnTo>
                  <a:pt x="f77" y="f33"/>
                </a:lnTo>
                <a:cubicBezTo>
                  <a:pt x="f78" y="f29"/>
                  <a:pt x="f79" y="f27"/>
                  <a:pt x="f80" y="f25"/>
                </a:cubicBezTo>
                <a:cubicBezTo>
                  <a:pt x="f81" y="f82"/>
                  <a:pt x="f69" y="f83"/>
                  <a:pt x="f77" y="f23"/>
                </a:cubicBezTo>
                <a:lnTo>
                  <a:pt x="f76" y="f21"/>
                </a:lnTo>
                <a:cubicBezTo>
                  <a:pt x="f84" y="f19"/>
                  <a:pt x="f74" y="f17"/>
                  <a:pt x="f73" y="f14"/>
                </a:cubicBezTo>
                <a:cubicBezTo>
                  <a:pt x="f72" y="f14"/>
                  <a:pt x="f71" y="f11"/>
                  <a:pt x="f70" y="f11"/>
                </a:cubicBezTo>
                <a:lnTo>
                  <a:pt x="f70" y="f10"/>
                </a:lnTo>
                <a:cubicBezTo>
                  <a:pt x="f70" y="f9"/>
                  <a:pt x="f9" y="f6"/>
                  <a:pt x="f69" y="f6"/>
                </a:cubicBezTo>
                <a:lnTo>
                  <a:pt x="f68" y="f6"/>
                </a:lnTo>
                <a:cubicBezTo>
                  <a:pt x="f68" y="f85"/>
                  <a:pt x="f67" y="f86"/>
                  <a:pt x="f67" y="f87"/>
                </a:cubicBezTo>
                <a:cubicBezTo>
                  <a:pt x="f66" y="f88"/>
                  <a:pt x="f19" y="f89"/>
                  <a:pt x="f21" y="f90"/>
                </a:cubicBezTo>
                <a:lnTo>
                  <a:pt x="f64" y="f91"/>
                </a:lnTo>
                <a:cubicBezTo>
                  <a:pt x="f92" y="f10"/>
                  <a:pt x="f62" y="f93"/>
                  <a:pt x="f94" y="f80"/>
                </a:cubicBezTo>
                <a:cubicBezTo>
                  <a:pt x="f95" y="f96"/>
                  <a:pt x="f97" y="f98"/>
                  <a:pt x="f99" y="f98"/>
                </a:cubicBezTo>
                <a:cubicBezTo>
                  <a:pt x="f100" y="f98"/>
                  <a:pt x="f101" y="f102"/>
                  <a:pt x="f51" y="f91"/>
                </a:cubicBezTo>
                <a:lnTo>
                  <a:pt x="f50" y="f90"/>
                </a:lnTo>
                <a:cubicBezTo>
                  <a:pt x="f49" y="f103"/>
                  <a:pt x="f48" y="f88"/>
                  <a:pt x="f45" y="f87"/>
                </a:cubicBezTo>
                <a:cubicBezTo>
                  <a:pt x="f45" y="f86"/>
                  <a:pt x="f43" y="f85"/>
                  <a:pt x="f43" y="f6"/>
                </a:cubicBezTo>
                <a:close/>
                <a:moveTo>
                  <a:pt x="f104" y="f2"/>
                </a:moveTo>
                <a:cubicBezTo>
                  <a:pt x="f105" y="f2"/>
                  <a:pt x="f106" y="f107"/>
                  <a:pt x="f108" y="f109"/>
                </a:cubicBezTo>
                <a:lnTo>
                  <a:pt x="f110" y="f109"/>
                </a:lnTo>
                <a:cubicBezTo>
                  <a:pt x="f111" y="f109"/>
                  <a:pt x="f112" y="f113"/>
                  <a:pt x="f112" y="f10"/>
                </a:cubicBezTo>
                <a:lnTo>
                  <a:pt x="f112" y="f11"/>
                </a:lnTo>
                <a:cubicBezTo>
                  <a:pt x="f114" y="f115"/>
                  <a:pt x="f116" y="f117"/>
                  <a:pt x="f116" y="f104"/>
                </a:cubicBezTo>
                <a:cubicBezTo>
                  <a:pt x="f116" y="f118"/>
                  <a:pt x="f114" y="f119"/>
                  <a:pt x="f112" y="f43"/>
                </a:cubicBezTo>
                <a:lnTo>
                  <a:pt x="f112" y="f120"/>
                </a:lnTo>
                <a:cubicBezTo>
                  <a:pt x="f112" y="f121"/>
                  <a:pt x="f111" y="f122"/>
                  <a:pt x="f110" y="f122"/>
                </a:cubicBezTo>
                <a:lnTo>
                  <a:pt x="f108" y="f122"/>
                </a:lnTo>
                <a:cubicBezTo>
                  <a:pt x="f123" y="f124"/>
                  <a:pt x="f105" y="f125"/>
                  <a:pt x="f104" y="f125"/>
                </a:cubicBezTo>
                <a:cubicBezTo>
                  <a:pt x="f118" y="f125"/>
                  <a:pt x="f126" y="f124"/>
                  <a:pt x="f43" y="f122"/>
                </a:cubicBezTo>
                <a:lnTo>
                  <a:pt x="f5" y="f122"/>
                </a:lnTo>
                <a:cubicBezTo>
                  <a:pt x="f121" y="f122"/>
                  <a:pt x="f127" y="f121"/>
                  <a:pt x="f127" y="f120"/>
                </a:cubicBezTo>
                <a:lnTo>
                  <a:pt x="f127" y="f43"/>
                </a:lnTo>
                <a:cubicBezTo>
                  <a:pt x="f128" y="f129"/>
                  <a:pt x="f3" y="f118"/>
                  <a:pt x="f3" y="f104"/>
                </a:cubicBezTo>
                <a:cubicBezTo>
                  <a:pt x="f3" y="f117"/>
                  <a:pt x="f128" y="f25"/>
                  <a:pt x="f127" y="f11"/>
                </a:cubicBezTo>
                <a:lnTo>
                  <a:pt x="f127" y="f10"/>
                </a:lnTo>
                <a:cubicBezTo>
                  <a:pt x="f127" y="f113"/>
                  <a:pt x="f121" y="f109"/>
                  <a:pt x="f5" y="f109"/>
                </a:cubicBezTo>
                <a:lnTo>
                  <a:pt x="f43" y="f109"/>
                </a:lnTo>
                <a:cubicBezTo>
                  <a:pt x="f130" y="f107"/>
                  <a:pt x="f118" y="f2"/>
                  <a:pt x="f104" y="f2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161" name="Google Shape;6862;p88">
            <a:extLst>
              <a:ext uri="{FF2B5EF4-FFF2-40B4-BE49-F238E27FC236}">
                <a16:creationId xmlns:a16="http://schemas.microsoft.com/office/drawing/2014/main" id="{77479496-2654-0C71-0487-922538E0C41A}"/>
              </a:ext>
            </a:extLst>
          </p:cNvPr>
          <p:cNvGrpSpPr/>
          <p:nvPr/>
        </p:nvGrpSpPr>
        <p:grpSpPr>
          <a:xfrm>
            <a:off x="3530683" y="1975496"/>
            <a:ext cx="460830" cy="449225"/>
            <a:chOff x="4907685" y="1706389"/>
            <a:chExt cx="460830" cy="449225"/>
          </a:xfrm>
          <a:solidFill>
            <a:schemeClr val="bg2"/>
          </a:solidFill>
        </p:grpSpPr>
        <p:sp>
          <p:nvSpPr>
            <p:cNvPr id="162" name="Google Shape;6863;p88">
              <a:extLst>
                <a:ext uri="{FF2B5EF4-FFF2-40B4-BE49-F238E27FC236}">
                  <a16:creationId xmlns:a16="http://schemas.microsoft.com/office/drawing/2014/main" id="{397AB7A8-C259-DF18-ACD6-6B61FB58CF46}"/>
                </a:ext>
              </a:extLst>
            </p:cNvPr>
            <p:cNvSpPr/>
            <p:nvPr/>
          </p:nvSpPr>
          <p:spPr>
            <a:xfrm>
              <a:off x="4907685" y="1708720"/>
              <a:ext cx="460830" cy="446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067"/>
                <a:gd name="f4" fmla="val 11702"/>
                <a:gd name="f5" fmla="val 2558"/>
                <a:gd name="f6" fmla="val 2357"/>
                <a:gd name="f7" fmla="val 2155"/>
                <a:gd name="f8" fmla="val 24"/>
                <a:gd name="f9" fmla="val 1954"/>
                <a:gd name="f10" fmla="val 70"/>
                <a:gd name="f11" fmla="val 1828"/>
                <a:gd name="f12" fmla="val 102"/>
                <a:gd name="f13" fmla="val 1733"/>
                <a:gd name="f14" fmla="val 196"/>
                <a:gd name="f15" fmla="val 1702"/>
                <a:gd name="f16" fmla="val 322"/>
                <a:gd name="f17" fmla="val 1670"/>
                <a:gd name="f18" fmla="val 448"/>
                <a:gd name="f19" fmla="val 543"/>
                <a:gd name="f20" fmla="val 1796"/>
                <a:gd name="f21" fmla="val 637"/>
                <a:gd name="f22" fmla="val 2679"/>
                <a:gd name="f23" fmla="val 1551"/>
                <a:gd name="f24" fmla="val 2962"/>
                <a:gd name="f25" fmla="val 1803"/>
                <a:gd name="f26" fmla="val 2244"/>
                <a:gd name="f27" fmla="val 2528"/>
                <a:gd name="f28" fmla="val 2553"/>
                <a:gd name="f29" fmla="val 2669"/>
                <a:gd name="f30" fmla="val 2379"/>
                <a:gd name="f31" fmla="val 2740"/>
                <a:gd name="f32" fmla="val 2202"/>
                <a:gd name="f33" fmla="val 2025"/>
                <a:gd name="f34" fmla="val 1844"/>
                <a:gd name="f35" fmla="val 788"/>
                <a:gd name="f36" fmla="val 1614"/>
                <a:gd name="f37" fmla="val 744"/>
                <a:gd name="f38" fmla="val 1569"/>
                <a:gd name="f39" fmla="val 668"/>
                <a:gd name="f40" fmla="val 1525"/>
                <a:gd name="f41" fmla="val 582"/>
                <a:gd name="f42" fmla="val 547"/>
                <a:gd name="f43" fmla="val 510"/>
                <a:gd name="f44" fmla="val 1532"/>
                <a:gd name="f45" fmla="val 473"/>
                <a:gd name="f46" fmla="val 347"/>
                <a:gd name="f47" fmla="val 1582"/>
                <a:gd name="f48" fmla="val 284"/>
                <a:gd name="f49" fmla="val 1645"/>
                <a:gd name="f50" fmla="val 253"/>
                <a:gd name="f51" fmla="val 1771"/>
                <a:gd name="f52" fmla="val 1"/>
                <a:gd name="f53" fmla="val 2591"/>
                <a:gd name="f54" fmla="val 3473"/>
                <a:gd name="f55" fmla="val 883"/>
                <a:gd name="f56" fmla="val 4103"/>
                <a:gd name="f57" fmla="val 1366"/>
                <a:gd name="f58" fmla="val 4494"/>
                <a:gd name="f59" fmla="val 1932"/>
                <a:gd name="f60" fmla="val 4750"/>
                <a:gd name="f61" fmla="val 2619"/>
                <a:gd name="f62" fmla="val 2874"/>
                <a:gd name="f63" fmla="val 3145"/>
                <a:gd name="f64" fmla="val 4715"/>
                <a:gd name="f65" fmla="val 3435"/>
                <a:gd name="f66" fmla="val 4638"/>
                <a:gd name="f67" fmla="val 7247"/>
                <a:gd name="f68" fmla="val 8482"/>
                <a:gd name="f69" fmla="val 6963"/>
                <a:gd name="f70" fmla="val 9522"/>
                <a:gd name="f71" fmla="val 7215"/>
                <a:gd name="f72" fmla="val 10372"/>
                <a:gd name="f73" fmla="val 7814"/>
                <a:gd name="f74" fmla="val 10971"/>
                <a:gd name="f75" fmla="val 8291"/>
                <a:gd name="f76" fmla="val 11472"/>
                <a:gd name="f77" fmla="val 8895"/>
                <a:gd name="f78" fmla="val 9516"/>
                <a:gd name="f79" fmla="val 9714"/>
                <a:gd name="f80" fmla="val 9915"/>
                <a:gd name="f81" fmla="val 11678"/>
                <a:gd name="f82" fmla="val 10114"/>
                <a:gd name="f83" fmla="val 11632"/>
                <a:gd name="f84" fmla="val 10240"/>
                <a:gd name="f85" fmla="val 11569"/>
                <a:gd name="f86" fmla="val 10334"/>
                <a:gd name="f87" fmla="val 11506"/>
                <a:gd name="f88" fmla="val 10366"/>
                <a:gd name="f89" fmla="val 11380"/>
                <a:gd name="f90" fmla="val 10397"/>
                <a:gd name="f91" fmla="val 11254"/>
                <a:gd name="f92" fmla="val 11128"/>
                <a:gd name="f93" fmla="val 10271"/>
                <a:gd name="f94" fmla="val 11065"/>
                <a:gd name="f95" fmla="val 9389"/>
                <a:gd name="f96" fmla="val 10152"/>
                <a:gd name="f97" fmla="val 9106"/>
                <a:gd name="f98" fmla="val 9868"/>
                <a:gd name="f99" fmla="val 9459"/>
                <a:gd name="f100" fmla="val 9175"/>
                <a:gd name="f101" fmla="val 9515"/>
                <a:gd name="f102" fmla="val 9033"/>
                <a:gd name="f103" fmla="val 9688"/>
                <a:gd name="f104" fmla="val 8962"/>
                <a:gd name="f105" fmla="val 9866"/>
                <a:gd name="f106" fmla="val 10043"/>
                <a:gd name="f107" fmla="val 10224"/>
                <a:gd name="f108" fmla="val 11279"/>
                <a:gd name="f109" fmla="val 10089"/>
                <a:gd name="f110" fmla="val 11326"/>
                <a:gd name="f111" fmla="val 10135"/>
                <a:gd name="f112" fmla="val 11405"/>
                <a:gd name="f113" fmla="val 10164"/>
                <a:gd name="f114" fmla="val 11494"/>
                <a:gd name="f115" fmla="val 11527"/>
                <a:gd name="f116" fmla="val 11561"/>
                <a:gd name="f117" fmla="val 10160"/>
                <a:gd name="f118" fmla="val 11594"/>
                <a:gd name="f119" fmla="val 11720"/>
                <a:gd name="f120" fmla="val 10120"/>
                <a:gd name="f121" fmla="val 11783"/>
                <a:gd name="f122" fmla="val 10026"/>
                <a:gd name="f123" fmla="val 11815"/>
                <a:gd name="f124" fmla="val 9931"/>
                <a:gd name="f125" fmla="val 9081"/>
                <a:gd name="f126" fmla="val 8230"/>
                <a:gd name="f127" fmla="val 11185"/>
                <a:gd name="f128" fmla="val 7600"/>
                <a:gd name="f129" fmla="val 10778"/>
                <a:gd name="f130" fmla="val 7170"/>
                <a:gd name="f131" fmla="val 6903"/>
                <a:gd name="f132" fmla="val 9537"/>
                <a:gd name="f133" fmla="val 9266"/>
                <a:gd name="f134" fmla="val 8975"/>
                <a:gd name="f135" fmla="val 6944"/>
                <a:gd name="f136" fmla="val 8665"/>
                <a:gd name="f137" fmla="val 7033"/>
                <a:gd name="f138" fmla="val 4852"/>
                <a:gd name="f139" fmla="val 3221"/>
                <a:gd name="f140" fmla="val 4884"/>
                <a:gd name="f141" fmla="val 3032"/>
                <a:gd name="f142" fmla="val 5136"/>
                <a:gd name="f143" fmla="val 2213"/>
                <a:gd name="f144" fmla="val 1330"/>
                <a:gd name="f145" fmla="val 4254"/>
                <a:gd name="f146" fmla="val 700"/>
                <a:gd name="f147" fmla="val 3778"/>
                <a:gd name="f148" fmla="val 225"/>
                <a:gd name="f149" fmla="val 3177"/>
                <a:gd name="f150" fmla="*/ f0 1 12067"/>
                <a:gd name="f151" fmla="*/ f1 1 11702"/>
                <a:gd name="f152" fmla="val f2"/>
                <a:gd name="f153" fmla="val f3"/>
                <a:gd name="f154" fmla="val f4"/>
                <a:gd name="f155" fmla="+- f154 0 f152"/>
                <a:gd name="f156" fmla="+- f153 0 f152"/>
                <a:gd name="f157" fmla="*/ f156 1 12067"/>
                <a:gd name="f158" fmla="*/ f155 1 11702"/>
                <a:gd name="f159" fmla="*/ f152 1 f157"/>
                <a:gd name="f160" fmla="*/ f153 1 f157"/>
                <a:gd name="f161" fmla="*/ f152 1 f158"/>
                <a:gd name="f162" fmla="*/ f154 1 f158"/>
                <a:gd name="f163" fmla="*/ f159 f150 1"/>
                <a:gd name="f164" fmla="*/ f160 f150 1"/>
                <a:gd name="f165" fmla="*/ f162 f151 1"/>
                <a:gd name="f166" fmla="*/ f161 f1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3" t="f166" r="f164" b="f165"/>
              <a:pathLst>
                <a:path w="12067" h="11702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5" y="f19"/>
                    <a:pt x="f20" y="f21"/>
                  </a:cubicBezTo>
                  <a:lnTo>
                    <a:pt x="f22" y="f23"/>
                  </a:lnTo>
                  <a:cubicBezTo>
                    <a:pt x="f24" y="f25"/>
                    <a:pt x="f24" y="f26"/>
                    <a:pt x="f22" y="f27"/>
                  </a:cubicBez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29"/>
                    <a:pt x="f15" y="f27"/>
                  </a:cubicBezTo>
                  <a:lnTo>
                    <a:pt x="f35" y="f36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42" y="f40"/>
                    <a:pt x="f43" y="f44"/>
                    <a:pt x="f45" y="f23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0" y="f54"/>
                    <a:pt x="f55" y="f56"/>
                  </a:cubicBezTo>
                  <a:cubicBezTo>
                    <a:pt x="f57" y="f58"/>
                    <a:pt x="f59" y="f60"/>
                    <a:pt x="f61" y="f60"/>
                  </a:cubicBezTo>
                  <a:cubicBezTo>
                    <a:pt x="f62" y="f60"/>
                    <a:pt x="f63" y="f64"/>
                    <a:pt x="f65" y="f66"/>
                  </a:cubicBezTo>
                  <a:lnTo>
                    <a:pt x="f67" y="f68"/>
                  </a:lnTo>
                  <a:cubicBezTo>
                    <a:pt x="f69" y="f70"/>
                    <a:pt x="f71" y="f72"/>
                    <a:pt x="f73" y="f74"/>
                  </a:cubicBezTo>
                  <a:cubicBezTo>
                    <a:pt x="f75" y="f76"/>
                    <a:pt x="f77" y="f4"/>
                    <a:pt x="f78" y="f4"/>
                  </a:cubicBezTo>
                  <a:cubicBezTo>
                    <a:pt x="f79" y="f4"/>
                    <a:pt x="f80" y="f81"/>
                    <a:pt x="f82" y="f83"/>
                  </a:cubicBezTo>
                  <a:cubicBezTo>
                    <a:pt x="f84" y="f85"/>
                    <a:pt x="f86" y="f87"/>
                    <a:pt x="f88" y="f89"/>
                  </a:cubicBezTo>
                  <a:cubicBezTo>
                    <a:pt x="f90" y="f91"/>
                    <a:pt x="f88" y="f92"/>
                    <a:pt x="f93" y="f94"/>
                  </a:cubicBezTo>
                  <a:lnTo>
                    <a:pt x="f95" y="f96"/>
                  </a:lnTo>
                  <a:cubicBezTo>
                    <a:pt x="f97" y="f98"/>
                    <a:pt x="f97" y="f99"/>
                    <a:pt x="f95" y="f100"/>
                  </a:cubicBezTo>
                  <a:cubicBezTo>
                    <a:pt x="f101" y="f102"/>
                    <a:pt x="f103" y="f104"/>
                    <a:pt x="f105" y="f104"/>
                  </a:cubicBezTo>
                  <a:cubicBezTo>
                    <a:pt x="f106" y="f104"/>
                    <a:pt x="f107" y="f102"/>
                    <a:pt x="f88" y="f100"/>
                  </a:cubicBezTo>
                  <a:lnTo>
                    <a:pt x="f108" y="f109"/>
                  </a:lnTo>
                  <a:cubicBezTo>
                    <a:pt x="f110" y="f111"/>
                    <a:pt x="f112" y="f113"/>
                    <a:pt x="f114" y="f113"/>
                  </a:cubicBezTo>
                  <a:cubicBezTo>
                    <a:pt x="f115" y="f113"/>
                    <a:pt x="f116" y="f117"/>
                    <a:pt x="f118" y="f96"/>
                  </a:cubicBezTo>
                  <a:cubicBezTo>
                    <a:pt x="f119" y="f120"/>
                    <a:pt x="f121" y="f122"/>
                    <a:pt x="f123" y="f124"/>
                  </a:cubicBezTo>
                  <a:cubicBezTo>
                    <a:pt x="f3" y="f125"/>
                    <a:pt x="f123" y="f126"/>
                    <a:pt x="f127" y="f128"/>
                  </a:cubicBezTo>
                  <a:cubicBezTo>
                    <a:pt x="f129" y="f130"/>
                    <a:pt x="f107" y="f131"/>
                    <a:pt x="f132" y="f131"/>
                  </a:cubicBezTo>
                  <a:cubicBezTo>
                    <a:pt x="f133" y="f131"/>
                    <a:pt x="f134" y="f135"/>
                    <a:pt x="f136" y="f137"/>
                  </a:cubicBezTo>
                  <a:lnTo>
                    <a:pt x="f138" y="f139"/>
                  </a:lnTo>
                  <a:lnTo>
                    <a:pt x="f140" y="f141"/>
                  </a:lnTo>
                  <a:cubicBezTo>
                    <a:pt x="f142" y="f143"/>
                    <a:pt x="f140" y="f144"/>
                    <a:pt x="f145" y="f146"/>
                  </a:cubicBezTo>
                  <a:cubicBezTo>
                    <a:pt x="f147" y="f148"/>
                    <a:pt x="f14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3" name="Google Shape;6864;p88">
              <a:extLst>
                <a:ext uri="{FF2B5EF4-FFF2-40B4-BE49-F238E27FC236}">
                  <a16:creationId xmlns:a16="http://schemas.microsoft.com/office/drawing/2014/main" id="{0D32DF1C-17F2-CFEF-155E-C2B400FB4AA4}"/>
                </a:ext>
              </a:extLst>
            </p:cNvPr>
            <p:cNvSpPr/>
            <p:nvPr/>
          </p:nvSpPr>
          <p:spPr>
            <a:xfrm>
              <a:off x="4908901" y="1940000"/>
              <a:ext cx="220196" cy="214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766"/>
                <a:gd name="f4" fmla="val 5624"/>
                <a:gd name="f5" fmla="val 4080"/>
                <a:gd name="f6" fmla="val 1504"/>
                <a:gd name="f7" fmla="val 4167"/>
                <a:gd name="f8" fmla="val 4253"/>
                <a:gd name="f9" fmla="val 1528"/>
                <a:gd name="f10" fmla="val 4316"/>
                <a:gd name="f11" fmla="val 1575"/>
                <a:gd name="f12" fmla="val 4442"/>
                <a:gd name="f13" fmla="val 1701"/>
                <a:gd name="f14" fmla="val 1953"/>
                <a:gd name="f15" fmla="val 2048"/>
                <a:gd name="f16" fmla="val 2205"/>
                <a:gd name="f17" fmla="val 4159"/>
                <a:gd name="f18" fmla="val 2158"/>
                <a:gd name="f19" fmla="val 4206"/>
                <a:gd name="f20" fmla="val 2072"/>
                <a:gd name="f21" fmla="val 4230"/>
                <a:gd name="f22" fmla="val 1985"/>
                <a:gd name="f23" fmla="val 1898"/>
                <a:gd name="f24" fmla="val 1812"/>
                <a:gd name="f25" fmla="val 1764"/>
                <a:gd name="f26" fmla="val 1638"/>
                <a:gd name="f27" fmla="val 4033"/>
                <a:gd name="f28" fmla="val 3781"/>
                <a:gd name="f29" fmla="val 3686"/>
                <a:gd name="f30" fmla="val 3844"/>
                <a:gd name="f31" fmla="val 3907"/>
                <a:gd name="f32" fmla="val 3993"/>
                <a:gd name="f33" fmla="val 567"/>
                <a:gd name="f34" fmla="val 3277"/>
                <a:gd name="f35" fmla="val 4694"/>
                <a:gd name="f36" fmla="val 5198"/>
                <a:gd name="f37" fmla="val 835"/>
                <a:gd name="f38" fmla="val 5482"/>
                <a:gd name="f39" fmla="val 1189"/>
                <a:gd name="f40" fmla="val 1540"/>
                <a:gd name="f41" fmla="val 1890"/>
                <a:gd name="f42" fmla="val 2237"/>
                <a:gd name="f43" fmla="val 2489"/>
                <a:gd name="f44" fmla="*/ f0 1 5766"/>
                <a:gd name="f45" fmla="*/ f1 1 5624"/>
                <a:gd name="f46" fmla="val f2"/>
                <a:gd name="f47" fmla="val f3"/>
                <a:gd name="f48" fmla="val f4"/>
                <a:gd name="f49" fmla="+- f48 0 f46"/>
                <a:gd name="f50" fmla="+- f47 0 f46"/>
                <a:gd name="f51" fmla="*/ f50 1 5766"/>
                <a:gd name="f52" fmla="*/ f49 1 5624"/>
                <a:gd name="f53" fmla="*/ f46 1 f51"/>
                <a:gd name="f54" fmla="*/ f47 1 f51"/>
                <a:gd name="f55" fmla="*/ f46 1 f52"/>
                <a:gd name="f56" fmla="*/ f48 1 f52"/>
                <a:gd name="f57" fmla="*/ f53 f44 1"/>
                <a:gd name="f58" fmla="*/ f54 f44 1"/>
                <a:gd name="f59" fmla="*/ f56 f45 1"/>
                <a:gd name="f60" fmla="*/ f55 f4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7" t="f60" r="f58" b="f59"/>
              <a:pathLst>
                <a:path w="5766" h="5624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lnTo>
                    <a:pt x="f16" y="f17"/>
                  </a:lnTo>
                  <a:cubicBezTo>
                    <a:pt x="f18" y="f19"/>
                    <a:pt x="f20" y="f21"/>
                    <a:pt x="f22" y="f21"/>
                  </a:cubicBezTo>
                  <a:cubicBezTo>
                    <a:pt x="f23" y="f21"/>
                    <a:pt x="f24" y="f19"/>
                    <a:pt x="f25" y="f17"/>
                  </a:cubicBezTo>
                  <a:cubicBezTo>
                    <a:pt x="f26" y="f27"/>
                    <a:pt x="f26" y="f28"/>
                    <a:pt x="f25" y="f29"/>
                  </a:cubicBezTo>
                  <a:lnTo>
                    <a:pt x="f30" y="f11"/>
                  </a:lnTo>
                  <a:cubicBezTo>
                    <a:pt x="f31" y="f9"/>
                    <a:pt x="f32" y="f6"/>
                    <a:pt x="f5" y="f6"/>
                  </a:cubicBezTo>
                  <a:close/>
                  <a:moveTo>
                    <a:pt x="f30" y="f2"/>
                  </a:moveTo>
                  <a:lnTo>
                    <a:pt x="f33" y="f34"/>
                  </a:lnTo>
                  <a:cubicBezTo>
                    <a:pt x="f2" y="f30"/>
                    <a:pt x="f2" y="f35"/>
                    <a:pt x="f33" y="f36"/>
                  </a:cubicBezTo>
                  <a:cubicBezTo>
                    <a:pt x="f37" y="f38"/>
                    <a:pt x="f39" y="f4"/>
                    <a:pt x="f40" y="f4"/>
                  </a:cubicBezTo>
                  <a:cubicBezTo>
                    <a:pt x="f41" y="f4"/>
                    <a:pt x="f42" y="f38"/>
                    <a:pt x="f43" y="f36"/>
                  </a:cubicBezTo>
                  <a:lnTo>
                    <a:pt x="f3" y="f14"/>
                  </a:lnTo>
                  <a:lnTo>
                    <a:pt x="f30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4" name="Google Shape;6865;p88">
              <a:extLst>
                <a:ext uri="{FF2B5EF4-FFF2-40B4-BE49-F238E27FC236}">
                  <a16:creationId xmlns:a16="http://schemas.microsoft.com/office/drawing/2014/main" id="{00A6FAFA-3BBC-8A58-194C-3E3C01136FC0}"/>
                </a:ext>
              </a:extLst>
            </p:cNvPr>
            <p:cNvSpPr/>
            <p:nvPr/>
          </p:nvSpPr>
          <p:spPr>
            <a:xfrm>
              <a:off x="5166378" y="1706389"/>
              <a:ext cx="197327" cy="19511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67"/>
                <a:gd name="f4" fmla="val 5109"/>
                <a:gd name="f5" fmla="val 4249"/>
                <a:gd name="f6" fmla="val 1"/>
                <a:gd name="f7" fmla="val 4179"/>
                <a:gd name="f8" fmla="val 4106"/>
                <a:gd name="f9" fmla="val 24"/>
                <a:gd name="f10" fmla="val 4033"/>
                <a:gd name="f11" fmla="val 68"/>
                <a:gd name="f12" fmla="val 2206"/>
                <a:gd name="f13" fmla="val 1171"/>
                <a:gd name="f14" fmla="val 2017"/>
                <a:gd name="f15" fmla="val 1265"/>
                <a:gd name="f16" fmla="val 1985"/>
                <a:gd name="f17" fmla="val 1549"/>
                <a:gd name="f18" fmla="val 2143"/>
                <a:gd name="f19" fmla="val 1706"/>
                <a:gd name="f20" fmla="val 2300"/>
                <a:gd name="f21" fmla="val 1864"/>
                <a:gd name="f22" fmla="val 4164"/>
                <a:gd name="f23" fmla="val 945"/>
                <a:gd name="f24" fmla="val 3245"/>
                <a:gd name="f25" fmla="val 2809"/>
                <a:gd name="f26" fmla="val 3434"/>
                <a:gd name="f27" fmla="val 2998"/>
                <a:gd name="f28" fmla="val 3502"/>
                <a:gd name="f29" fmla="val 3066"/>
                <a:gd name="f30" fmla="val 3594"/>
                <a:gd name="f31" fmla="val 3099"/>
                <a:gd name="f32" fmla="val 3684"/>
                <a:gd name="f33" fmla="val 3802"/>
                <a:gd name="f34" fmla="val 3916"/>
                <a:gd name="f35" fmla="val 3042"/>
                <a:gd name="f36" fmla="val 3970"/>
                <a:gd name="f37" fmla="val 2935"/>
                <a:gd name="f38" fmla="val 5073"/>
                <a:gd name="f39" fmla="val 1108"/>
                <a:gd name="f40" fmla="val 1013"/>
                <a:gd name="f41" fmla="val 793"/>
                <a:gd name="f42" fmla="val 5041"/>
                <a:gd name="f43" fmla="val 698"/>
                <a:gd name="f44" fmla="val 4474"/>
                <a:gd name="f45" fmla="val 100"/>
                <a:gd name="f46" fmla="val 4406"/>
                <a:gd name="f47" fmla="val 32"/>
                <a:gd name="f48" fmla="val 4330"/>
                <a:gd name="f49" fmla="*/ f0 1 5167"/>
                <a:gd name="f50" fmla="*/ f1 1 5109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5167"/>
                <a:gd name="f57" fmla="*/ f54 1 5109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5167" h="510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21"/>
                  </a:lnTo>
                  <a:lnTo>
                    <a:pt x="f2" y="f22"/>
                  </a:lnTo>
                  <a:lnTo>
                    <a:pt x="f23" y="f4"/>
                  </a:lnTo>
                  <a:lnTo>
                    <a:pt x="f24" y="f25"/>
                  </a:lnTo>
                  <a:lnTo>
                    <a:pt x="f26" y="f27"/>
                  </a:lnTo>
                  <a:cubicBezTo>
                    <a:pt x="f28" y="f29"/>
                    <a:pt x="f30" y="f31"/>
                    <a:pt x="f32" y="f31"/>
                  </a:cubicBezTo>
                  <a:cubicBezTo>
                    <a:pt x="f33" y="f31"/>
                    <a:pt x="f34" y="f35"/>
                    <a:pt x="f36" y="f37"/>
                  </a:cubicBezTo>
                  <a:lnTo>
                    <a:pt x="f38" y="f39"/>
                  </a:lnTo>
                  <a:cubicBezTo>
                    <a:pt x="f3" y="f40"/>
                    <a:pt x="f3" y="f41"/>
                    <a:pt x="f42" y="f43"/>
                  </a:cubicBezTo>
                  <a:lnTo>
                    <a:pt x="f44" y="f45"/>
                  </a:lnTo>
                  <a:cubicBezTo>
                    <a:pt x="f46" y="f47"/>
                    <a:pt x="f48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65" name="Google Shape;6913;p88">
            <a:extLst>
              <a:ext uri="{FF2B5EF4-FFF2-40B4-BE49-F238E27FC236}">
                <a16:creationId xmlns:a16="http://schemas.microsoft.com/office/drawing/2014/main" id="{6738B0CA-A2F2-242D-7F50-58F20C629BAE}"/>
              </a:ext>
            </a:extLst>
          </p:cNvPr>
          <p:cNvGrpSpPr/>
          <p:nvPr/>
        </p:nvGrpSpPr>
        <p:grpSpPr>
          <a:xfrm>
            <a:off x="4098371" y="1975706"/>
            <a:ext cx="450021" cy="448805"/>
            <a:chOff x="5475372" y="1706599"/>
            <a:chExt cx="450021" cy="448805"/>
          </a:xfrm>
          <a:solidFill>
            <a:schemeClr val="bg2"/>
          </a:solidFill>
        </p:grpSpPr>
        <p:sp>
          <p:nvSpPr>
            <p:cNvPr id="166" name="Google Shape;6914;p88">
              <a:extLst>
                <a:ext uri="{FF2B5EF4-FFF2-40B4-BE49-F238E27FC236}">
                  <a16:creationId xmlns:a16="http://schemas.microsoft.com/office/drawing/2014/main" id="{CF631FCE-15B4-FAD8-025A-353FD5C21269}"/>
                </a:ext>
              </a:extLst>
            </p:cNvPr>
            <p:cNvSpPr/>
            <p:nvPr/>
          </p:nvSpPr>
          <p:spPr>
            <a:xfrm>
              <a:off x="5475372" y="1706599"/>
              <a:ext cx="450021" cy="4488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784"/>
                <a:gd name="f4" fmla="val 11752"/>
                <a:gd name="f5" fmla="val 5199"/>
                <a:gd name="f6" fmla="val 1"/>
                <a:gd name="f7" fmla="val 5042"/>
                <a:gd name="f8" fmla="val 4916"/>
                <a:gd name="f9" fmla="val 127"/>
                <a:gd name="f10" fmla="val 4884"/>
                <a:gd name="f11" fmla="val 284"/>
                <a:gd name="f12" fmla="val 4727"/>
                <a:gd name="f13" fmla="val 883"/>
                <a:gd name="f14" fmla="val 4191"/>
                <a:gd name="f15" fmla="val 977"/>
                <a:gd name="f16" fmla="val 3655"/>
                <a:gd name="f17" fmla="val 1229"/>
                <a:gd name="f18" fmla="val 3151"/>
                <a:gd name="f19" fmla="val 1513"/>
                <a:gd name="f20" fmla="val 2647"/>
                <a:gd name="f21" fmla="val 2599"/>
                <a:gd name="f22" fmla="val 1205"/>
                <a:gd name="f23" fmla="val 2542"/>
                <a:gd name="f24" fmla="val 1195"/>
                <a:gd name="f25" fmla="val 2482"/>
                <a:gd name="f26" fmla="val 2386"/>
                <a:gd name="f27" fmla="val 2284"/>
                <a:gd name="f28" fmla="val 1222"/>
                <a:gd name="f29" fmla="val 2206"/>
                <a:gd name="f30" fmla="val 1261"/>
                <a:gd name="f31" fmla="val 1135"/>
                <a:gd name="f32" fmla="val 2332"/>
                <a:gd name="f33" fmla="val 2490"/>
                <a:gd name="f34" fmla="val 1230"/>
                <a:gd name="f35" fmla="val 1198"/>
                <a:gd name="f36" fmla="val 3624"/>
                <a:gd name="f37" fmla="val 978"/>
                <a:gd name="f38" fmla="val 4726"/>
                <a:gd name="f39" fmla="val 4947"/>
                <a:gd name="f40" fmla="val 5041"/>
                <a:gd name="f41" fmla="val 6585"/>
                <a:gd name="f42" fmla="val 6743"/>
                <a:gd name="f43" fmla="val 6869"/>
                <a:gd name="f44" fmla="val 6900"/>
                <a:gd name="f45" fmla="val 7058"/>
                <a:gd name="f46" fmla="val 946"/>
                <a:gd name="f47" fmla="val 7404"/>
                <a:gd name="f48" fmla="val 1072"/>
                <a:gd name="f49" fmla="val 7782"/>
                <a:gd name="f50" fmla="val 8129"/>
                <a:gd name="f51" fmla="val 1504"/>
                <a:gd name="f52" fmla="val 7854"/>
                <a:gd name="f53" fmla="val 2843"/>
                <a:gd name="f54" fmla="val 6486"/>
                <a:gd name="f55" fmla="val 2841"/>
                <a:gd name="f56" fmla="val 2839"/>
                <a:gd name="f57" fmla="val 6488"/>
                <a:gd name="f58" fmla="val 2836"/>
                <a:gd name="f59" fmla="val 6491"/>
                <a:gd name="f60" fmla="val 6459"/>
                <a:gd name="f61" fmla="val 2805"/>
                <a:gd name="f62" fmla="val 6050"/>
                <a:gd name="f63" fmla="val 5955"/>
                <a:gd name="f64" fmla="val 2773"/>
                <a:gd name="f65" fmla="val 4222"/>
                <a:gd name="f66" fmla="val 5861"/>
                <a:gd name="f67" fmla="val 7562"/>
                <a:gd name="f68" fmla="val 8948"/>
                <a:gd name="f69" fmla="val 5924"/>
                <a:gd name="f70" fmla="val 7499"/>
                <a:gd name="f71" fmla="val 7751"/>
                <a:gd name="f72" fmla="val 8822"/>
                <a:gd name="f73" fmla="val 6113"/>
                <a:gd name="f74" fmla="val 6066"/>
                <a:gd name="f75" fmla="val 5963"/>
                <a:gd name="f76" fmla="val 8956"/>
                <a:gd name="f77" fmla="val 5821"/>
                <a:gd name="f78" fmla="val 5680"/>
                <a:gd name="f79" fmla="val 5499"/>
                <a:gd name="f80" fmla="val 5294"/>
                <a:gd name="f81" fmla="val 8917"/>
                <a:gd name="f82" fmla="val 10523"/>
                <a:gd name="f83" fmla="val 4034"/>
                <a:gd name="f84" fmla="val 10681"/>
                <a:gd name="f85" fmla="val 4349"/>
                <a:gd name="f86" fmla="val 10807"/>
                <a:gd name="f87" fmla="val 10870"/>
                <a:gd name="f88" fmla="val 11468"/>
                <a:gd name="f89" fmla="val 11626"/>
                <a:gd name="f90" fmla="val 6901"/>
                <a:gd name="f91" fmla="val 7594"/>
                <a:gd name="f92" fmla="val 10775"/>
                <a:gd name="f93" fmla="val 8633"/>
                <a:gd name="f94" fmla="val 10240"/>
                <a:gd name="f95" fmla="val 9137"/>
                <a:gd name="f96" fmla="val 9185"/>
                <a:gd name="f97" fmla="val 10547"/>
                <a:gd name="f98" fmla="val 9243"/>
                <a:gd name="f99" fmla="val 10558"/>
                <a:gd name="f100" fmla="val 9302"/>
                <a:gd name="f101" fmla="val 9399"/>
                <a:gd name="f102" fmla="val 9501"/>
                <a:gd name="f103" fmla="val 10531"/>
                <a:gd name="f104" fmla="val 9578"/>
                <a:gd name="f105" fmla="val 10492"/>
                <a:gd name="f106" fmla="val 10524"/>
                <a:gd name="f107" fmla="val 9547"/>
                <a:gd name="f108" fmla="val 10650"/>
                <a:gd name="f109" fmla="val 9421"/>
                <a:gd name="f110" fmla="val 9263"/>
                <a:gd name="f111" fmla="val 10555"/>
                <a:gd name="f112" fmla="val 9106"/>
                <a:gd name="f113" fmla="val 10303"/>
                <a:gd name="f114" fmla="val 8601"/>
                <a:gd name="f115" fmla="val 10618"/>
                <a:gd name="f116" fmla="val 10933"/>
                <a:gd name="f117" fmla="val 7026"/>
                <a:gd name="f118" fmla="val 11500"/>
                <a:gd name="f119" fmla="val 11658"/>
                <a:gd name="f120" fmla="val 6806"/>
                <a:gd name="f121" fmla="val 6711"/>
                <a:gd name="f122" fmla="val 6554"/>
                <a:gd name="f123" fmla="val 5167"/>
                <a:gd name="f124" fmla="val 4915"/>
                <a:gd name="f125" fmla="val 10902"/>
                <a:gd name="f126" fmla="val 3687"/>
                <a:gd name="f127" fmla="val 10272"/>
                <a:gd name="f128" fmla="val 2521"/>
                <a:gd name="f129" fmla="val 10587"/>
                <a:gd name="f130" fmla="val 9509"/>
                <a:gd name="f131" fmla="val 1209"/>
                <a:gd name="f132" fmla="val 9430"/>
                <a:gd name="f133" fmla="val 1185"/>
                <a:gd name="f134" fmla="val 9347"/>
                <a:gd name="f135" fmla="val 9279"/>
                <a:gd name="f136" fmla="val 9208"/>
                <a:gd name="f137" fmla="val 1201"/>
                <a:gd name="f138" fmla="val 8161"/>
                <a:gd name="f139" fmla="*/ f0 1 11784"/>
                <a:gd name="f140" fmla="*/ f1 1 11752"/>
                <a:gd name="f141" fmla="val f2"/>
                <a:gd name="f142" fmla="val f3"/>
                <a:gd name="f143" fmla="val f4"/>
                <a:gd name="f144" fmla="+- f143 0 f141"/>
                <a:gd name="f145" fmla="+- f142 0 f141"/>
                <a:gd name="f146" fmla="*/ f145 1 11784"/>
                <a:gd name="f147" fmla="*/ f144 1 11752"/>
                <a:gd name="f148" fmla="*/ f141 1 f146"/>
                <a:gd name="f149" fmla="*/ f142 1 f146"/>
                <a:gd name="f150" fmla="*/ f141 1 f147"/>
                <a:gd name="f151" fmla="*/ f143 1 f147"/>
                <a:gd name="f152" fmla="*/ f148 f139 1"/>
                <a:gd name="f153" fmla="*/ f149 f139 1"/>
                <a:gd name="f154" fmla="*/ f151 f140 1"/>
                <a:gd name="f155" fmla="*/ f150 f1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2" t="f155" r="f153" b="f154"/>
              <a:pathLst>
                <a:path w="11784" h="11752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9"/>
                  </a:cubicBezTo>
                  <a:lnTo>
                    <a:pt x="f20" y="f17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26" y="f24"/>
                    <a:pt x="f27" y="f28"/>
                    <a:pt x="f29" y="f30"/>
                  </a:cubicBezTo>
                  <a:lnTo>
                    <a:pt x="f30" y="f29"/>
                  </a:lnTo>
                  <a:cubicBezTo>
                    <a:pt x="f31" y="f32"/>
                    <a:pt x="f31" y="f33"/>
                    <a:pt x="f34" y="f20"/>
                  </a:cubicBezTo>
                  <a:lnTo>
                    <a:pt x="f19" y="f18"/>
                  </a:lnTo>
                  <a:cubicBezTo>
                    <a:pt x="f35" y="f36"/>
                    <a:pt x="f37" y="f14"/>
                    <a:pt x="f13" y="f38"/>
                  </a:cubicBezTo>
                  <a:lnTo>
                    <a:pt x="f11" y="f10"/>
                  </a:lnTo>
                  <a:cubicBezTo>
                    <a:pt x="f9" y="f39"/>
                    <a:pt x="f6" y="f40"/>
                    <a:pt x="f6" y="f5"/>
                  </a:cubicBezTo>
                  <a:lnTo>
                    <a:pt x="f6" y="f41"/>
                  </a:lnTo>
                  <a:cubicBezTo>
                    <a:pt x="f6" y="f42"/>
                    <a:pt x="f9" y="f43"/>
                    <a:pt x="f11" y="f44"/>
                  </a:cubicBezTo>
                  <a:lnTo>
                    <a:pt x="f13" y="f45"/>
                  </a:lnTo>
                  <a:cubicBezTo>
                    <a:pt x="f46" y="f47"/>
                    <a:pt x="f48" y="f49"/>
                    <a:pt x="f34" y="f50"/>
                  </a:cubicBezTo>
                  <a:cubicBezTo>
                    <a:pt x="f51" y="f52"/>
                    <a:pt x="f53" y="f54"/>
                    <a:pt x="f55" y="f54"/>
                  </a:cubicBezTo>
                  <a:lnTo>
                    <a:pt x="f55" y="f54"/>
                  </a:lnTo>
                  <a:cubicBezTo>
                    <a:pt x="f55" y="f54"/>
                    <a:pt x="f56" y="f57"/>
                    <a:pt x="f58" y="f59"/>
                  </a:cubicBezTo>
                  <a:cubicBezTo>
                    <a:pt x="f58" y="f60"/>
                    <a:pt x="f61" y="f62"/>
                    <a:pt x="f61" y="f63"/>
                  </a:cubicBezTo>
                  <a:cubicBezTo>
                    <a:pt x="f64" y="f65"/>
                    <a:pt x="f14" y="f58"/>
                    <a:pt x="f66" y="f58"/>
                  </a:cubicBezTo>
                  <a:cubicBezTo>
                    <a:pt x="f67" y="f58"/>
                    <a:pt x="f68" y="f65"/>
                    <a:pt x="f68" y="f69"/>
                  </a:cubicBezTo>
                  <a:cubicBezTo>
                    <a:pt x="f68" y="f70"/>
                    <a:pt x="f71" y="f72"/>
                    <a:pt x="f73" y="f68"/>
                  </a:cubicBezTo>
                  <a:cubicBezTo>
                    <a:pt x="f74" y="f68"/>
                    <a:pt x="f75" y="f76"/>
                    <a:pt x="f77" y="f76"/>
                  </a:cubicBezTo>
                  <a:cubicBezTo>
                    <a:pt x="f78" y="f76"/>
                    <a:pt x="f79" y="f68"/>
                    <a:pt x="f80" y="f81"/>
                  </a:cubicBezTo>
                  <a:lnTo>
                    <a:pt x="f16" y="f82"/>
                  </a:lnTo>
                  <a:cubicBezTo>
                    <a:pt x="f83" y="f84"/>
                    <a:pt x="f85" y="f86"/>
                    <a:pt x="f12" y="f87"/>
                  </a:cubicBezTo>
                  <a:lnTo>
                    <a:pt x="f10" y="f88"/>
                  </a:lnTo>
                  <a:cubicBezTo>
                    <a:pt x="f8" y="f89"/>
                    <a:pt x="f7" y="f4"/>
                    <a:pt x="f5" y="f4"/>
                  </a:cubicBezTo>
                  <a:lnTo>
                    <a:pt x="f41" y="f4"/>
                  </a:lnTo>
                  <a:cubicBezTo>
                    <a:pt x="f42" y="f4"/>
                    <a:pt x="f43" y="f89"/>
                    <a:pt x="f90" y="f88"/>
                  </a:cubicBezTo>
                  <a:lnTo>
                    <a:pt x="f45" y="f87"/>
                  </a:lnTo>
                  <a:cubicBezTo>
                    <a:pt x="f91" y="f92"/>
                    <a:pt x="f50" y="f82"/>
                    <a:pt x="f93" y="f94"/>
                  </a:cubicBezTo>
                  <a:lnTo>
                    <a:pt x="f95" y="f82"/>
                  </a:lnTo>
                  <a:cubicBezTo>
                    <a:pt x="f96" y="f97"/>
                    <a:pt x="f98" y="f99"/>
                    <a:pt x="f100" y="f99"/>
                  </a:cubicBezTo>
                  <a:cubicBezTo>
                    <a:pt x="f101" y="f99"/>
                    <a:pt x="f102" y="f103"/>
                    <a:pt x="f104" y="f105"/>
                  </a:cubicBezTo>
                  <a:lnTo>
                    <a:pt x="f106" y="f107"/>
                  </a:lnTo>
                  <a:cubicBezTo>
                    <a:pt x="f108" y="f109"/>
                    <a:pt x="f108" y="f110"/>
                    <a:pt x="f111" y="f112"/>
                  </a:cubicBezTo>
                  <a:lnTo>
                    <a:pt x="f113" y="f114"/>
                  </a:lnTo>
                  <a:cubicBezTo>
                    <a:pt x="f115" y="f50"/>
                    <a:pt x="f86" y="f67"/>
                    <a:pt x="f116" y="f117"/>
                  </a:cubicBezTo>
                  <a:lnTo>
                    <a:pt x="f118" y="f43"/>
                  </a:lnTo>
                  <a:cubicBezTo>
                    <a:pt x="f119" y="f120"/>
                    <a:pt x="f3" y="f121"/>
                    <a:pt x="f3" y="f122"/>
                  </a:cubicBezTo>
                  <a:lnTo>
                    <a:pt x="f3" y="f123"/>
                  </a:lnTo>
                  <a:cubicBezTo>
                    <a:pt x="f4" y="f40"/>
                    <a:pt x="f119" y="f124"/>
                    <a:pt x="f118" y="f10"/>
                  </a:cubicBezTo>
                  <a:lnTo>
                    <a:pt x="f125" y="f38"/>
                  </a:lnTo>
                  <a:cubicBezTo>
                    <a:pt x="f86" y="f14"/>
                    <a:pt x="f111" y="f126"/>
                    <a:pt x="f127" y="f18"/>
                  </a:cubicBezTo>
                  <a:lnTo>
                    <a:pt x="f111" y="f20"/>
                  </a:lnTo>
                  <a:cubicBezTo>
                    <a:pt x="f108" y="f128"/>
                    <a:pt x="f129" y="f32"/>
                    <a:pt x="f106" y="f29"/>
                  </a:cubicBezTo>
                  <a:lnTo>
                    <a:pt x="f104" y="f30"/>
                  </a:lnTo>
                  <a:cubicBezTo>
                    <a:pt x="f130" y="f131"/>
                    <a:pt x="f132" y="f133"/>
                    <a:pt x="f134" y="f133"/>
                  </a:cubicBezTo>
                  <a:cubicBezTo>
                    <a:pt x="f135" y="f133"/>
                    <a:pt x="f136" y="f137"/>
                    <a:pt x="f95" y="f17"/>
                  </a:cubicBezTo>
                  <a:lnTo>
                    <a:pt x="f93" y="f19"/>
                  </a:lnTo>
                  <a:cubicBezTo>
                    <a:pt x="f138" y="f35"/>
                    <a:pt x="f91" y="f15"/>
                    <a:pt x="f45" y="f13"/>
                  </a:cubicBezTo>
                  <a:lnTo>
                    <a:pt x="f90" y="f11"/>
                  </a:lnTo>
                  <a:cubicBezTo>
                    <a:pt x="f43" y="f9"/>
                    <a:pt x="f42" y="f6"/>
                    <a:pt x="f41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67" name="Google Shape;6915;p88">
              <a:extLst>
                <a:ext uri="{FF2B5EF4-FFF2-40B4-BE49-F238E27FC236}">
                  <a16:creationId xmlns:a16="http://schemas.microsoft.com/office/drawing/2014/main" id="{7385FAF1-C922-93F0-6A8B-97676C73857B}"/>
                </a:ext>
              </a:extLst>
            </p:cNvPr>
            <p:cNvSpPr/>
            <p:nvPr/>
          </p:nvSpPr>
          <p:spPr>
            <a:xfrm>
              <a:off x="5475372" y="1841025"/>
              <a:ext cx="328507" cy="31319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02"/>
                <a:gd name="f4" fmla="val 8201"/>
                <a:gd name="f5" fmla="val 5939"/>
                <a:gd name="f6" fmla="val 4729"/>
                <a:gd name="f7" fmla="val 3750"/>
                <a:gd name="f8" fmla="val 854"/>
                <a:gd name="f9" fmla="val 3561"/>
                <a:gd name="f10" fmla="val 1963"/>
                <a:gd name="f11" fmla="val 3466"/>
                <a:gd name="f12" fmla="val 2404"/>
                <a:gd name="f13" fmla="val 3498"/>
                <a:gd name="f14" fmla="val 2813"/>
                <a:gd name="f15" fmla="val 3624"/>
                <a:gd name="f16" fmla="val 3223"/>
                <a:gd name="f17" fmla="val 410"/>
                <a:gd name="f18" fmla="val 6468"/>
                <a:gd name="f19" fmla="val 1"/>
                <a:gd name="f20" fmla="val 6846"/>
                <a:gd name="f21" fmla="val 7507"/>
                <a:gd name="f22" fmla="val 7917"/>
                <a:gd name="f23" fmla="val 600"/>
                <a:gd name="f24" fmla="val 8106"/>
                <a:gd name="f25" fmla="val 852"/>
                <a:gd name="f26" fmla="val 8200"/>
                <a:gd name="f27" fmla="val 1111"/>
                <a:gd name="f28" fmla="val 1371"/>
                <a:gd name="f29" fmla="val 1639"/>
                <a:gd name="f30" fmla="val 1860"/>
                <a:gd name="f31" fmla="val 5136"/>
                <a:gd name="f32" fmla="val 4640"/>
                <a:gd name="f33" fmla="val 5388"/>
                <a:gd name="f34" fmla="val 4735"/>
                <a:gd name="f35" fmla="val 5664"/>
                <a:gd name="f36" fmla="val 4782"/>
                <a:gd name="f37" fmla="val 5947"/>
                <a:gd name="f38" fmla="val 6231"/>
                <a:gd name="f39" fmla="val 6522"/>
                <a:gd name="f40" fmla="val 6806"/>
                <a:gd name="f41" fmla="val 7846"/>
                <a:gd name="f42" fmla="val 4294"/>
                <a:gd name="f43" fmla="val 3065"/>
                <a:gd name="f44" fmla="val 8224"/>
                <a:gd name="f45" fmla="val 1773"/>
                <a:gd name="f46" fmla="val 8192"/>
                <a:gd name="f47" fmla="val 1647"/>
                <a:gd name="f48" fmla="val 8129"/>
                <a:gd name="f49" fmla="val 1553"/>
                <a:gd name="f50" fmla="val 8003"/>
                <a:gd name="f51" fmla="val 1521"/>
                <a:gd name="f52" fmla="val 7972"/>
                <a:gd name="f53" fmla="val 1514"/>
                <a:gd name="f54" fmla="val 7942"/>
                <a:gd name="f55" fmla="val 1510"/>
                <a:gd name="f56" fmla="val 7914"/>
                <a:gd name="f57" fmla="val 7830"/>
                <a:gd name="f58" fmla="val 7759"/>
                <a:gd name="f59" fmla="val 1545"/>
                <a:gd name="f60" fmla="val 7688"/>
                <a:gd name="f61" fmla="val 1616"/>
                <a:gd name="f62" fmla="val 6901"/>
                <a:gd name="f63" fmla="val 6759"/>
                <a:gd name="f64" fmla="val 2530"/>
                <a:gd name="f65" fmla="val 6578"/>
                <a:gd name="f66" fmla="val 2593"/>
                <a:gd name="f67" fmla="val 6400"/>
                <a:gd name="f68" fmla="val 6223"/>
                <a:gd name="f69" fmla="val 6050"/>
                <a:gd name="f70" fmla="val 5924"/>
                <a:gd name="f71" fmla="val 5640"/>
                <a:gd name="f72" fmla="val 2120"/>
                <a:gd name="f73" fmla="val 1679"/>
                <a:gd name="f74" fmla="val 1395"/>
                <a:gd name="f75" fmla="val 6711"/>
                <a:gd name="f76" fmla="val 608"/>
                <a:gd name="f77" fmla="val 6774"/>
                <a:gd name="f78" fmla="val 545"/>
                <a:gd name="f79" fmla="val 419"/>
                <a:gd name="f80" fmla="val 293"/>
                <a:gd name="f81" fmla="val 6743"/>
                <a:gd name="f82" fmla="val 198"/>
                <a:gd name="f83" fmla="val 6648"/>
                <a:gd name="f84" fmla="val 104"/>
                <a:gd name="f85" fmla="val 6554"/>
                <a:gd name="f86" fmla="val 72"/>
                <a:gd name="f87" fmla="val 6344"/>
                <a:gd name="f88" fmla="val 23"/>
                <a:gd name="f89" fmla="val 6139"/>
                <a:gd name="f90" fmla="*/ f0 1 8602"/>
                <a:gd name="f91" fmla="*/ f1 1 8201"/>
                <a:gd name="f92" fmla="val f2"/>
                <a:gd name="f93" fmla="val f3"/>
                <a:gd name="f94" fmla="val f4"/>
                <a:gd name="f95" fmla="+- f94 0 f92"/>
                <a:gd name="f96" fmla="+- f93 0 f92"/>
                <a:gd name="f97" fmla="*/ f96 1 8602"/>
                <a:gd name="f98" fmla="*/ f95 1 8201"/>
                <a:gd name="f99" fmla="*/ f92 1 f97"/>
                <a:gd name="f100" fmla="*/ f93 1 f97"/>
                <a:gd name="f101" fmla="*/ f92 1 f98"/>
                <a:gd name="f102" fmla="*/ f94 1 f98"/>
                <a:gd name="f103" fmla="*/ f99 f90 1"/>
                <a:gd name="f104" fmla="*/ f100 f90 1"/>
                <a:gd name="f105" fmla="*/ f102 f91 1"/>
                <a:gd name="f106" fmla="*/ f101 f9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3" t="f106" r="f104" b="f105"/>
              <a:pathLst>
                <a:path w="8602" h="8201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lnTo>
                    <a:pt x="f17" y="f18"/>
                  </a:lnTo>
                  <a:cubicBezTo>
                    <a:pt x="f19" y="f20"/>
                    <a:pt x="f19" y="f21"/>
                    <a:pt x="f17" y="f22"/>
                  </a:cubicBezTo>
                  <a:cubicBezTo>
                    <a:pt x="f23" y="f24"/>
                    <a:pt x="f25" y="f26"/>
                    <a:pt x="f27" y="f26"/>
                  </a:cubicBezTo>
                  <a:cubicBezTo>
                    <a:pt x="f28" y="f26"/>
                    <a:pt x="f29" y="f24"/>
                    <a:pt x="f30" y="f22"/>
                  </a:cubicBezTo>
                  <a:lnTo>
                    <a:pt x="f31" y="f32"/>
                  </a:lnTo>
                  <a:cubicBezTo>
                    <a:pt x="f33" y="f34"/>
                    <a:pt x="f35" y="f36"/>
                    <a:pt x="f37" y="f36"/>
                  </a:cubicBezTo>
                  <a:cubicBezTo>
                    <a:pt x="f38" y="f36"/>
                    <a:pt x="f39" y="f34"/>
                    <a:pt x="f40" y="f32"/>
                  </a:cubicBezTo>
                  <a:cubicBezTo>
                    <a:pt x="f41" y="f42"/>
                    <a:pt x="f3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52" y="f53"/>
                    <a:pt x="f54" y="f55"/>
                    <a:pt x="f56" y="f55"/>
                  </a:cubicBezTo>
                  <a:cubicBezTo>
                    <a:pt x="f57" y="f55"/>
                    <a:pt x="f58" y="f59"/>
                    <a:pt x="f60" y="f61"/>
                  </a:cubicBezTo>
                  <a:lnTo>
                    <a:pt x="f62" y="f12"/>
                  </a:lnTo>
                  <a:cubicBezTo>
                    <a:pt x="f63" y="f64"/>
                    <a:pt x="f65" y="f66"/>
                    <a:pt x="f67" y="f66"/>
                  </a:cubicBezTo>
                  <a:cubicBezTo>
                    <a:pt x="f68" y="f66"/>
                    <a:pt x="f69" y="f64"/>
                    <a:pt x="f70" y="f12"/>
                  </a:cubicBezTo>
                  <a:cubicBezTo>
                    <a:pt x="f71" y="f72"/>
                    <a:pt x="f71" y="f73"/>
                    <a:pt x="f70" y="f74"/>
                  </a:cubicBezTo>
                  <a:lnTo>
                    <a:pt x="f75" y="f76"/>
                  </a:lnTo>
                  <a:cubicBezTo>
                    <a:pt x="f77" y="f78"/>
                    <a:pt x="f40" y="f79"/>
                    <a:pt x="f77" y="f80"/>
                  </a:cubicBezTo>
                  <a:cubicBezTo>
                    <a:pt x="f81" y="f82"/>
                    <a:pt x="f83" y="f84"/>
                    <a:pt x="f85" y="f86"/>
                  </a:cubicBezTo>
                  <a:cubicBezTo>
                    <a:pt x="f87" y="f88"/>
                    <a:pt x="f8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68" name="Google Shape;6947;p88">
            <a:extLst>
              <a:ext uri="{FF2B5EF4-FFF2-40B4-BE49-F238E27FC236}">
                <a16:creationId xmlns:a16="http://schemas.microsoft.com/office/drawing/2014/main" id="{C88031DA-AB8D-5CE6-018E-706BCAF5CF62}"/>
              </a:ext>
            </a:extLst>
          </p:cNvPr>
          <p:cNvGrpSpPr/>
          <p:nvPr/>
        </p:nvGrpSpPr>
        <p:grpSpPr>
          <a:xfrm>
            <a:off x="1770848" y="1994890"/>
            <a:ext cx="446391" cy="447617"/>
            <a:chOff x="3147849" y="1725783"/>
            <a:chExt cx="446391" cy="447617"/>
          </a:xfrm>
          <a:solidFill>
            <a:schemeClr val="bg2"/>
          </a:solidFill>
        </p:grpSpPr>
        <p:sp>
          <p:nvSpPr>
            <p:cNvPr id="169" name="Google Shape;6948;p88">
              <a:extLst>
                <a:ext uri="{FF2B5EF4-FFF2-40B4-BE49-F238E27FC236}">
                  <a16:creationId xmlns:a16="http://schemas.microsoft.com/office/drawing/2014/main" id="{79363727-ABD6-7DB0-4767-5DF509A11A09}"/>
                </a:ext>
              </a:extLst>
            </p:cNvPr>
            <p:cNvSpPr/>
            <p:nvPr/>
          </p:nvSpPr>
          <p:spPr>
            <a:xfrm>
              <a:off x="3147849" y="1725783"/>
              <a:ext cx="105896" cy="44640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73"/>
                <a:gd name="f4" fmla="val 11689"/>
                <a:gd name="f5" fmla="val 1418"/>
                <a:gd name="f6" fmla="val 1072"/>
                <a:gd name="f7" fmla="val 757"/>
                <a:gd name="f8" fmla="val 315"/>
                <a:gd name="f9" fmla="val 662"/>
                <a:gd name="f10" fmla="val 9578"/>
                <a:gd name="f11" fmla="val 9830"/>
                <a:gd name="f12" fmla="val 914"/>
                <a:gd name="f13" fmla="val 10050"/>
                <a:gd name="f14" fmla="val 1103"/>
                <a:gd name="f15" fmla="val 10176"/>
                <a:gd name="f16" fmla="val 10996"/>
                <a:gd name="f17" fmla="val 347"/>
                <a:gd name="f18" fmla="val 158"/>
                <a:gd name="f19" fmla="val 1"/>
                <a:gd name="f20" fmla="val 11153"/>
                <a:gd name="f21" fmla="val 11342"/>
                <a:gd name="f22" fmla="val 11531"/>
                <a:gd name="f23" fmla="val 2395"/>
                <a:gd name="f24" fmla="val 2616"/>
                <a:gd name="f25" fmla="val 1733"/>
                <a:gd name="f26" fmla="val 1922"/>
                <a:gd name="f27" fmla="val 2080"/>
                <a:gd name="f28" fmla="val 9861"/>
                <a:gd name="f29" fmla="val 284"/>
                <a:gd name="f30" fmla="val 1765"/>
                <a:gd name="f31" fmla="*/ f0 1 2773"/>
                <a:gd name="f32" fmla="*/ f1 1 11689"/>
                <a:gd name="f33" fmla="val f2"/>
                <a:gd name="f34" fmla="val f3"/>
                <a:gd name="f35" fmla="val f4"/>
                <a:gd name="f36" fmla="+- f35 0 f33"/>
                <a:gd name="f37" fmla="+- f34 0 f33"/>
                <a:gd name="f38" fmla="*/ f37 1 2773"/>
                <a:gd name="f39" fmla="*/ f36 1 11689"/>
                <a:gd name="f40" fmla="*/ f33 1 f38"/>
                <a:gd name="f41" fmla="*/ f34 1 f38"/>
                <a:gd name="f42" fmla="*/ f33 1 f39"/>
                <a:gd name="f43" fmla="*/ f35 1 f39"/>
                <a:gd name="f44" fmla="*/ f40 f31 1"/>
                <a:gd name="f45" fmla="*/ f41 f31 1"/>
                <a:gd name="f46" fmla="*/ f43 f32 1"/>
                <a:gd name="f47" fmla="*/ f42 f3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4" t="f47" r="f45" b="f46"/>
              <a:pathLst>
                <a:path w="2773" h="11689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10"/>
                  </a:lnTo>
                  <a:cubicBezTo>
                    <a:pt x="f7" y="f11"/>
                    <a:pt x="f12" y="f13"/>
                    <a:pt x="f14" y="f15"/>
                  </a:cubicBezTo>
                  <a:lnTo>
                    <a:pt x="f14" y="f16"/>
                  </a:lnTo>
                  <a:lnTo>
                    <a:pt x="f17" y="f16"/>
                  </a:lnTo>
                  <a:cubicBezTo>
                    <a:pt x="f18" y="f16"/>
                    <a:pt x="f19" y="f20"/>
                    <a:pt x="f19" y="f21"/>
                  </a:cubicBezTo>
                  <a:cubicBezTo>
                    <a:pt x="f19" y="f22"/>
                    <a:pt x="f18" y="f4"/>
                    <a:pt x="f17" y="f4"/>
                  </a:cubicBezTo>
                  <a:lnTo>
                    <a:pt x="f23" y="f4"/>
                  </a:lnTo>
                  <a:cubicBezTo>
                    <a:pt x="f24" y="f4"/>
                    <a:pt x="f3" y="f22"/>
                    <a:pt x="f3" y="f21"/>
                  </a:cubicBezTo>
                  <a:cubicBezTo>
                    <a:pt x="f3" y="f20"/>
                    <a:pt x="f24" y="f16"/>
                    <a:pt x="f23" y="f16"/>
                  </a:cubicBezTo>
                  <a:lnTo>
                    <a:pt x="f25" y="f16"/>
                  </a:lnTo>
                  <a:lnTo>
                    <a:pt x="f25" y="f15"/>
                  </a:lnTo>
                  <a:cubicBezTo>
                    <a:pt x="f26" y="f13"/>
                    <a:pt x="f27" y="f28"/>
                    <a:pt x="f27" y="f10"/>
                  </a:cubicBezTo>
                  <a:lnTo>
                    <a:pt x="f27" y="f9"/>
                  </a:lnTo>
                  <a:cubicBezTo>
                    <a:pt x="f27" y="f29"/>
                    <a:pt x="f3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0" name="Google Shape;6949;p88">
              <a:extLst>
                <a:ext uri="{FF2B5EF4-FFF2-40B4-BE49-F238E27FC236}">
                  <a16:creationId xmlns:a16="http://schemas.microsoft.com/office/drawing/2014/main" id="{5B2C0700-19AF-23E1-4CC9-AE713F6AED70}"/>
                </a:ext>
              </a:extLst>
            </p:cNvPr>
            <p:cNvSpPr/>
            <p:nvPr/>
          </p:nvSpPr>
          <p:spPr>
            <a:xfrm>
              <a:off x="3464286" y="1897828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val 190"/>
                <a:gd name="f12" fmla="*/ f0 1 3403"/>
                <a:gd name="f13" fmla="*/ f1 1 1009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3403"/>
                <a:gd name="f20" fmla="*/ f17 1 1009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11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1" name="Google Shape;6950;p88">
              <a:extLst>
                <a:ext uri="{FF2B5EF4-FFF2-40B4-BE49-F238E27FC236}">
                  <a16:creationId xmlns:a16="http://schemas.microsoft.com/office/drawing/2014/main" id="{D6F3D398-FB6C-B36A-9565-73AC2122E30D}"/>
                </a:ext>
              </a:extLst>
            </p:cNvPr>
            <p:cNvSpPr/>
            <p:nvPr/>
          </p:nvSpPr>
          <p:spPr>
            <a:xfrm>
              <a:off x="3464286" y="1962787"/>
              <a:ext cx="129954" cy="385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403"/>
                <a:gd name="f4" fmla="val 1009"/>
                <a:gd name="f5" fmla="val 505"/>
                <a:gd name="f6" fmla="val 1"/>
                <a:gd name="f7" fmla="val 221"/>
                <a:gd name="f8" fmla="val 788"/>
                <a:gd name="f9" fmla="val 2899"/>
                <a:gd name="f10" fmla="val 3182"/>
                <a:gd name="f11" fmla="*/ f0 1 3403"/>
                <a:gd name="f12" fmla="*/ f1 1 1009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3403"/>
                <a:gd name="f19" fmla="*/ f16 1 1009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3403" h="1009">
                  <a:moveTo>
                    <a:pt x="f5" y="f6"/>
                  </a:moveTo>
                  <a:cubicBezTo>
                    <a:pt x="f7" y="f6"/>
                    <a:pt x="f2" y="f7"/>
                    <a:pt x="f2" y="f5"/>
                  </a:cubicBezTo>
                  <a:cubicBezTo>
                    <a:pt x="f2" y="f8"/>
                    <a:pt x="f7" y="f4"/>
                    <a:pt x="f5" y="f4"/>
                  </a:cubicBezTo>
                  <a:lnTo>
                    <a:pt x="f9" y="f4"/>
                  </a:lnTo>
                  <a:cubicBezTo>
                    <a:pt x="f10" y="f4"/>
                    <a:pt x="f3" y="f8"/>
                    <a:pt x="f3" y="f5"/>
                  </a:cubicBezTo>
                  <a:cubicBezTo>
                    <a:pt x="f3" y="f7"/>
                    <a:pt x="f10" y="f6"/>
                    <a:pt x="f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2" name="Google Shape;6951;p88">
              <a:extLst>
                <a:ext uri="{FF2B5EF4-FFF2-40B4-BE49-F238E27FC236}">
                  <a16:creationId xmlns:a16="http://schemas.microsoft.com/office/drawing/2014/main" id="{C1786B08-0798-3564-E586-3C6A521156C3}"/>
                </a:ext>
              </a:extLst>
            </p:cNvPr>
            <p:cNvSpPr/>
            <p:nvPr/>
          </p:nvSpPr>
          <p:spPr>
            <a:xfrm>
              <a:off x="3464286" y="2026566"/>
              <a:ext cx="103491" cy="397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710"/>
                <a:gd name="f4" fmla="val 1041"/>
                <a:gd name="f5" fmla="val 505"/>
                <a:gd name="f6" fmla="val 1"/>
                <a:gd name="f7" fmla="val 221"/>
                <a:gd name="f8" fmla="val 253"/>
                <a:gd name="f9" fmla="val 536"/>
                <a:gd name="f10" fmla="val 788"/>
                <a:gd name="f11" fmla="val 1040"/>
                <a:gd name="f12" fmla="val 2206"/>
                <a:gd name="f13" fmla="val 2458"/>
                <a:gd name="f14" fmla="val 2521"/>
                <a:gd name="f15" fmla="*/ f0 1 2710"/>
                <a:gd name="f16" fmla="*/ f1 1 1041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2710"/>
                <a:gd name="f23" fmla="*/ f20 1 1041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2710" h="1041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cubicBezTo>
                    <a:pt x="f2" y="f10"/>
                    <a:pt x="f7" y="f11"/>
                    <a:pt x="f5" y="f11"/>
                  </a:cubicBezTo>
                  <a:lnTo>
                    <a:pt x="f12" y="f11"/>
                  </a:lnTo>
                  <a:cubicBezTo>
                    <a:pt x="f13" y="f11"/>
                    <a:pt x="f3" y="f10"/>
                    <a:pt x="f3" y="f9"/>
                  </a:cubicBezTo>
                  <a:cubicBezTo>
                    <a:pt x="f3" y="f8"/>
                    <a:pt x="f14" y="f6"/>
                    <a:pt x="f12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3" name="Google Shape;6952;p88">
              <a:extLst>
                <a:ext uri="{FF2B5EF4-FFF2-40B4-BE49-F238E27FC236}">
                  <a16:creationId xmlns:a16="http://schemas.microsoft.com/office/drawing/2014/main" id="{5E357054-42E6-0AF0-40E3-5A09B28812F5}"/>
                </a:ext>
              </a:extLst>
            </p:cNvPr>
            <p:cNvSpPr/>
            <p:nvPr/>
          </p:nvSpPr>
          <p:spPr>
            <a:xfrm>
              <a:off x="3412540" y="1725783"/>
              <a:ext cx="78254" cy="7943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9"/>
                <a:gd name="f4" fmla="val 2080"/>
                <a:gd name="f5" fmla="val 1702"/>
                <a:gd name="f6" fmla="val 757"/>
                <a:gd name="f7" fmla="val 1"/>
                <a:gd name="f8" fmla="val 788"/>
                <a:gd name="f9" fmla="val 1733"/>
                <a:gd name="f10" fmla="*/ f0 1 2049"/>
                <a:gd name="f11" fmla="*/ f1 1 208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2049"/>
                <a:gd name="f18" fmla="*/ f15 1 208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049" h="2080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lnTo>
                    <a:pt x="f7" y="f4"/>
                  </a:lnTo>
                  <a:lnTo>
                    <a:pt x="f3" y="f4"/>
                  </a:ln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4" name="Google Shape;6953;p88">
              <a:extLst>
                <a:ext uri="{FF2B5EF4-FFF2-40B4-BE49-F238E27FC236}">
                  <a16:creationId xmlns:a16="http://schemas.microsoft.com/office/drawing/2014/main" id="{C8C3921D-0A78-9EA4-5A60-F19830FA874A}"/>
                </a:ext>
              </a:extLst>
            </p:cNvPr>
            <p:cNvSpPr/>
            <p:nvPr/>
          </p:nvSpPr>
          <p:spPr>
            <a:xfrm>
              <a:off x="3514816" y="1725783"/>
              <a:ext cx="52971" cy="842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6"/>
                <a:gd name="f5" fmla="val 1"/>
                <a:gd name="f6" fmla="val 2111"/>
                <a:gd name="f7" fmla="val 883"/>
                <a:gd name="f8" fmla="val 1072"/>
                <a:gd name="f9" fmla="val 1261"/>
                <a:gd name="f10" fmla="val 2143"/>
                <a:gd name="f11" fmla="val 1040"/>
                <a:gd name="f12" fmla="val 473"/>
                <a:gd name="f13" fmla="val 914"/>
                <a:gd name="f14" fmla="val 347"/>
                <a:gd name="f15" fmla="*/ f0 1 1387"/>
                <a:gd name="f16" fmla="*/ f1 1 2206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387"/>
                <a:gd name="f23" fmla="*/ f20 1 2206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387" h="2206">
                  <a:moveTo>
                    <a:pt x="f5" y="f2"/>
                  </a:moveTo>
                  <a:lnTo>
                    <a:pt x="f5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3" y="f4"/>
                  </a:cubicBezTo>
                  <a:lnTo>
                    <a:pt x="f3" y="f11"/>
                  </a:lnTo>
                  <a:cubicBezTo>
                    <a:pt x="f3" y="f12"/>
                    <a:pt x="f13" y="f2"/>
                    <a:pt x="f14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5" name="Google Shape;6954;p88">
              <a:extLst>
                <a:ext uri="{FF2B5EF4-FFF2-40B4-BE49-F238E27FC236}">
                  <a16:creationId xmlns:a16="http://schemas.microsoft.com/office/drawing/2014/main" id="{C986761E-8333-FE80-6DAA-35962A6CB305}"/>
                </a:ext>
              </a:extLst>
            </p:cNvPr>
            <p:cNvSpPr/>
            <p:nvPr/>
          </p:nvSpPr>
          <p:spPr>
            <a:xfrm>
              <a:off x="3251350" y="1831643"/>
              <a:ext cx="316437" cy="23467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286"/>
                <a:gd name="f4" fmla="val 6145"/>
                <a:gd name="f5" fmla="val 1"/>
                <a:gd name="f6" fmla="val 6144"/>
                <a:gd name="f7" fmla="val 378"/>
                <a:gd name="f8" fmla="val 756"/>
                <a:gd name="f9" fmla="val 1071"/>
                <a:gd name="f10" fmla="val 5892"/>
                <a:gd name="f11" fmla="val 1260"/>
                <a:gd name="f12" fmla="val 5577"/>
                <a:gd name="f13" fmla="val 2016"/>
                <a:gd name="f14" fmla="val 5955"/>
                <a:gd name="f15" fmla="val 2268"/>
                <a:gd name="f16" fmla="val 6050"/>
                <a:gd name="f17" fmla="val 2552"/>
                <a:gd name="f18" fmla="val 2773"/>
                <a:gd name="f19" fmla="val 3497"/>
                <a:gd name="f20" fmla="val 3057"/>
                <a:gd name="f21" fmla="val 3214"/>
                <a:gd name="f22" fmla="val 3309"/>
                <a:gd name="f23" fmla="val 2867"/>
                <a:gd name="f24" fmla="val 3435"/>
                <a:gd name="f25" fmla="val 2457"/>
                <a:gd name="f26" fmla="val 2111"/>
                <a:gd name="f27" fmla="val 3277"/>
                <a:gd name="f28" fmla="val 2868"/>
                <a:gd name="f29" fmla="val 2710"/>
                <a:gd name="f30" fmla="val 3025"/>
                <a:gd name="f31" fmla="val 2238"/>
                <a:gd name="f32" fmla="val 1702"/>
                <a:gd name="f33" fmla="val 1009"/>
                <a:gd name="f34" fmla="val 7782"/>
                <a:gd name="f35" fmla="val 8065"/>
                <a:gd name="f36" fmla="val 788"/>
                <a:gd name="f37" fmla="val 505"/>
                <a:gd name="f38" fmla="val 221"/>
                <a:gd name="f39" fmla="val 3560"/>
                <a:gd name="f40" fmla="val 3308"/>
                <a:gd name="f41" fmla="val 2899"/>
                <a:gd name="f42" fmla="val 158"/>
                <a:gd name="f43" fmla="val 2583"/>
                <a:gd name="f44" fmla="val 442"/>
                <a:gd name="f45" fmla="val 2426"/>
                <a:gd name="f46" fmla="val 599"/>
                <a:gd name="f47" fmla="val 2205"/>
                <a:gd name="f48" fmla="val 662"/>
                <a:gd name="f49" fmla="val 1985"/>
                <a:gd name="f50" fmla="val 1323"/>
                <a:gd name="f51" fmla="val 1166"/>
                <a:gd name="f52" fmla="val 284"/>
                <a:gd name="f53" fmla="*/ f0 1 8286"/>
                <a:gd name="f54" fmla="*/ f1 1 614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8286"/>
                <a:gd name="f61" fmla="*/ f58 1 614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8286" h="6145">
                  <a:moveTo>
                    <a:pt x="f2" y="f5"/>
                  </a:moveTo>
                  <a:lnTo>
                    <a:pt x="f2" y="f6"/>
                  </a:lnTo>
                  <a:lnTo>
                    <a:pt x="f7" y="f6"/>
                  </a:lnTo>
                  <a:cubicBezTo>
                    <a:pt x="f8" y="f6"/>
                    <a:pt x="f9" y="f10"/>
                    <a:pt x="f11" y="f12"/>
                  </a:cubicBezTo>
                  <a:lnTo>
                    <a:pt x="f13" y="f14"/>
                  </a:lnTo>
                  <a:cubicBezTo>
                    <a:pt x="f15" y="f16"/>
                    <a:pt x="f17" y="f6"/>
                    <a:pt x="f18" y="f6"/>
                  </a:cubicBezTo>
                  <a:lnTo>
                    <a:pt x="f19" y="f6"/>
                  </a:lnTo>
                  <a:lnTo>
                    <a:pt x="f19" y="f20"/>
                  </a:lnTo>
                  <a:cubicBezTo>
                    <a:pt x="f21" y="f22"/>
                    <a:pt x="f23" y="f24"/>
                    <a:pt x="f25" y="f24"/>
                  </a:cubicBezTo>
                  <a:cubicBezTo>
                    <a:pt x="f15" y="f24"/>
                    <a:pt x="f26" y="f27"/>
                    <a:pt x="f26" y="f20"/>
                  </a:cubicBezTo>
                  <a:cubicBezTo>
                    <a:pt x="f26" y="f28"/>
                    <a:pt x="f15" y="f29"/>
                    <a:pt x="f25" y="f29"/>
                  </a:cubicBezTo>
                  <a:cubicBezTo>
                    <a:pt x="f30" y="f29"/>
                    <a:pt x="f19" y="f31"/>
                    <a:pt x="f19" y="f32"/>
                  </a:cubicBezTo>
                  <a:lnTo>
                    <a:pt x="f19" y="f33"/>
                  </a:lnTo>
                  <a:lnTo>
                    <a:pt x="f34" y="f33"/>
                  </a:lnTo>
                  <a:cubicBezTo>
                    <a:pt x="f35" y="f33"/>
                    <a:pt x="f3" y="f36"/>
                    <a:pt x="f3" y="f37"/>
                  </a:cubicBezTo>
                  <a:cubicBezTo>
                    <a:pt x="f3" y="f38"/>
                    <a:pt x="f35" y="f5"/>
                    <a:pt x="f34" y="f5"/>
                  </a:cubicBezTo>
                  <a:lnTo>
                    <a:pt x="f39" y="f5"/>
                  </a:lnTo>
                  <a:cubicBezTo>
                    <a:pt x="f40" y="f5"/>
                    <a:pt x="f41" y="f42"/>
                    <a:pt x="f43" y="f44"/>
                  </a:cubicBezTo>
                  <a:cubicBezTo>
                    <a:pt x="f45" y="f46"/>
                    <a:pt x="f47" y="f48"/>
                    <a:pt x="f49" y="f48"/>
                  </a:cubicBezTo>
                  <a:lnTo>
                    <a:pt x="f50" y="f48"/>
                  </a:lnTo>
                  <a:cubicBezTo>
                    <a:pt x="f51" y="f52"/>
                    <a:pt x="f36" y="f5"/>
                    <a:pt x="f7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6" name="Google Shape;6955;p88">
              <a:extLst>
                <a:ext uri="{FF2B5EF4-FFF2-40B4-BE49-F238E27FC236}">
                  <a16:creationId xmlns:a16="http://schemas.microsoft.com/office/drawing/2014/main" id="{20DBC485-5681-DAD9-1AB8-1263A401EDBA}"/>
                </a:ext>
              </a:extLst>
            </p:cNvPr>
            <p:cNvSpPr/>
            <p:nvPr/>
          </p:nvSpPr>
          <p:spPr>
            <a:xfrm>
              <a:off x="3411361" y="1895423"/>
              <a:ext cx="78208" cy="27676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48"/>
                <a:gd name="f4" fmla="val 7247"/>
                <a:gd name="f5" fmla="val 1"/>
                <a:gd name="f6" fmla="val 64"/>
                <a:gd name="f7" fmla="val 5514"/>
                <a:gd name="f8" fmla="val 6459"/>
                <a:gd name="f9" fmla="val 756"/>
                <a:gd name="f10" fmla="val 1701"/>
                <a:gd name="f11" fmla="val 5167"/>
                <a:gd name="f12" fmla="val 1891"/>
                <a:gd name="f13" fmla="val 1229"/>
                <a:gd name="f14" fmla="val 725"/>
                <a:gd name="f15" fmla="val 4632"/>
                <a:gd name="f16" fmla="val 4002"/>
                <a:gd name="f17" fmla="val 3624"/>
                <a:gd name="f18" fmla="val 882"/>
                <a:gd name="f19" fmla="val 3372"/>
                <a:gd name="f20" fmla="val 1071"/>
                <a:gd name="f21" fmla="val 3120"/>
                <a:gd name="f22" fmla="val 819"/>
                <a:gd name="f23" fmla="val 2899"/>
                <a:gd name="f24" fmla="val 2615"/>
                <a:gd name="f25" fmla="val 2269"/>
                <a:gd name="f26" fmla="val 1922"/>
                <a:gd name="f27" fmla="val 1639"/>
                <a:gd name="f28" fmla="val 1387"/>
                <a:gd name="f29" fmla="val 1166"/>
                <a:gd name="f30" fmla="val 883"/>
                <a:gd name="f31" fmla="val 536"/>
                <a:gd name="f32" fmla="val 316"/>
                <a:gd name="f33" fmla="val 190"/>
                <a:gd name="f34" fmla="*/ f0 1 2048"/>
                <a:gd name="f35" fmla="*/ f1 1 72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2048"/>
                <a:gd name="f42" fmla="*/ f39 1 72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2048" h="7247">
                  <a:moveTo>
                    <a:pt x="f2" y="f5"/>
                  </a:moveTo>
                  <a:lnTo>
                    <a:pt x="f2" y="f6"/>
                  </a:lnTo>
                  <a:lnTo>
                    <a:pt x="f2" y="f7"/>
                  </a:lnTo>
                  <a:cubicBezTo>
                    <a:pt x="f2" y="f8"/>
                    <a:pt x="f9" y="f4"/>
                    <a:pt x="f10" y="f4"/>
                  </a:cubicBezTo>
                  <a:lnTo>
                    <a:pt x="f3" y="f4"/>
                  </a:lnTo>
                  <a:lnTo>
                    <a:pt x="f3" y="f11"/>
                  </a:lnTo>
                  <a:lnTo>
                    <a:pt x="f12" y="f11"/>
                  </a:lnTo>
                  <a:cubicBezTo>
                    <a:pt x="f13" y="f11"/>
                    <a:pt x="f14" y="f15"/>
                    <a:pt x="f14" y="f16"/>
                  </a:cubicBezTo>
                  <a:cubicBezTo>
                    <a:pt x="f14" y="f17"/>
                    <a:pt x="f18" y="f19"/>
                    <a:pt x="f20" y="f21"/>
                  </a:cubicBezTo>
                  <a:cubicBezTo>
                    <a:pt x="f22" y="f23"/>
                    <a:pt x="f14" y="f24"/>
                    <a:pt x="f14" y="f25"/>
                  </a:cubicBezTo>
                  <a:cubicBezTo>
                    <a:pt x="f14" y="f26"/>
                    <a:pt x="f18" y="f27"/>
                    <a:pt x="f20" y="f28"/>
                  </a:cubicBezTo>
                  <a:cubicBezTo>
                    <a:pt x="f22" y="f29"/>
                    <a:pt x="f14" y="f30"/>
                    <a:pt x="f14" y="f31"/>
                  </a:cubicBezTo>
                  <a:cubicBezTo>
                    <a:pt x="f14" y="f32"/>
                    <a:pt x="f9" y="f33"/>
                    <a:pt x="f22" y="f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77" name="Google Shape;6956;p88">
              <a:extLst>
                <a:ext uri="{FF2B5EF4-FFF2-40B4-BE49-F238E27FC236}">
                  <a16:creationId xmlns:a16="http://schemas.microsoft.com/office/drawing/2014/main" id="{9238459F-CA1D-182B-F015-4C7CE193211D}"/>
                </a:ext>
              </a:extLst>
            </p:cNvPr>
            <p:cNvSpPr/>
            <p:nvPr/>
          </p:nvSpPr>
          <p:spPr>
            <a:xfrm>
              <a:off x="3516041" y="2089120"/>
              <a:ext cx="52971" cy="8428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87"/>
                <a:gd name="f4" fmla="val 2207"/>
                <a:gd name="f5" fmla="val 1386"/>
                <a:gd name="f6" fmla="val 1"/>
                <a:gd name="f7" fmla="val 1229"/>
                <a:gd name="f8" fmla="val 64"/>
                <a:gd name="f9" fmla="val 1071"/>
                <a:gd name="f10" fmla="val 95"/>
                <a:gd name="f11" fmla="val 882"/>
                <a:gd name="f12" fmla="val 2206"/>
                <a:gd name="f13" fmla="val 378"/>
                <a:gd name="f14" fmla="val 914"/>
                <a:gd name="f15" fmla="val 1734"/>
                <a:gd name="f16" fmla="val 1167"/>
                <a:gd name="f17" fmla="*/ f0 1 1387"/>
                <a:gd name="f18" fmla="*/ f1 1 2207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1387"/>
                <a:gd name="f25" fmla="*/ f22 1 2207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1387" h="2207">
                  <a:moveTo>
                    <a:pt x="f5" y="f6"/>
                  </a:moveTo>
                  <a:cubicBezTo>
                    <a:pt x="f7" y="f8"/>
                    <a:pt x="f9" y="f10"/>
                    <a:pt x="f11" y="f10"/>
                  </a:cubicBezTo>
                  <a:lnTo>
                    <a:pt x="f2" y="f10"/>
                  </a:lnTo>
                  <a:lnTo>
                    <a:pt x="f2" y="f12"/>
                  </a:lnTo>
                  <a:lnTo>
                    <a:pt x="f13" y="f12"/>
                  </a:lnTo>
                  <a:cubicBezTo>
                    <a:pt x="f14" y="f12"/>
                    <a:pt x="f5" y="f15"/>
                    <a:pt x="f5" y="f16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78" name="Google Shape;6971;p88">
            <a:extLst>
              <a:ext uri="{FF2B5EF4-FFF2-40B4-BE49-F238E27FC236}">
                <a16:creationId xmlns:a16="http://schemas.microsoft.com/office/drawing/2014/main" id="{C8F4251A-22D0-A366-611C-978F74BEB96F}"/>
              </a:ext>
            </a:extLst>
          </p:cNvPr>
          <p:cNvGrpSpPr/>
          <p:nvPr/>
        </p:nvGrpSpPr>
        <p:grpSpPr>
          <a:xfrm>
            <a:off x="4730752" y="1969324"/>
            <a:ext cx="445212" cy="445175"/>
            <a:chOff x="6107753" y="1700217"/>
            <a:chExt cx="445212" cy="445175"/>
          </a:xfrm>
          <a:solidFill>
            <a:schemeClr val="bg2"/>
          </a:solidFill>
        </p:grpSpPr>
        <p:sp>
          <p:nvSpPr>
            <p:cNvPr id="179" name="Google Shape;6972;p88">
              <a:extLst>
                <a:ext uri="{FF2B5EF4-FFF2-40B4-BE49-F238E27FC236}">
                  <a16:creationId xmlns:a16="http://schemas.microsoft.com/office/drawing/2014/main" id="{D2123E0B-C8E9-9212-C641-BD7368A035F3}"/>
                </a:ext>
              </a:extLst>
            </p:cNvPr>
            <p:cNvSpPr/>
            <p:nvPr/>
          </p:nvSpPr>
          <p:spPr>
            <a:xfrm>
              <a:off x="6107753" y="1700217"/>
              <a:ext cx="445212" cy="44517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58"/>
                <a:gd name="f4" fmla="val 11657"/>
                <a:gd name="f5" fmla="val 5829"/>
                <a:gd name="f6" fmla="val 3372"/>
                <a:gd name="f7" fmla="val 1261"/>
                <a:gd name="f8" fmla="val 1796"/>
                <a:gd name="f9" fmla="val 788"/>
                <a:gd name="f10" fmla="val 4159"/>
                <a:gd name="f11" fmla="val 347"/>
                <a:gd name="f12" fmla="val 4285"/>
                <a:gd name="f13" fmla="val 1"/>
                <a:gd name="f14" fmla="val 4694"/>
                <a:gd name="f15" fmla="val 5167"/>
                <a:gd name="f16" fmla="val 7876"/>
                <a:gd name="f17" fmla="val 8412"/>
                <a:gd name="f18" fmla="val 473"/>
                <a:gd name="f19" fmla="val 8885"/>
                <a:gd name="f20" fmla="val 1009"/>
                <a:gd name="f21" fmla="val 1702"/>
                <a:gd name="f22" fmla="val 1891"/>
                <a:gd name="f23" fmla="val 2049"/>
                <a:gd name="f24" fmla="val 8727"/>
                <a:gd name="f25" fmla="val 8538"/>
                <a:gd name="f26" fmla="val 4442"/>
                <a:gd name="f27" fmla="val 4253"/>
                <a:gd name="f28" fmla="val 4096"/>
                <a:gd name="f29" fmla="val 1481"/>
                <a:gd name="f30" fmla="val 1954"/>
                <a:gd name="f31" fmla="val 2111"/>
                <a:gd name="f32" fmla="val 3781"/>
                <a:gd name="f33" fmla="val 630"/>
                <a:gd name="f34" fmla="val 7877"/>
                <a:gd name="f35" fmla="val 9673"/>
                <a:gd name="f36" fmla="val 10145"/>
                <a:gd name="f37" fmla="val 9956"/>
                <a:gd name="f38" fmla="val 9767"/>
                <a:gd name="f39" fmla="val 9610"/>
                <a:gd name="f40" fmla="val 10271"/>
                <a:gd name="f41" fmla="val 10114"/>
                <a:gd name="f42" fmla="val 9672"/>
                <a:gd name="f43" fmla="val 9421"/>
                <a:gd name="f44" fmla="val 8570"/>
                <a:gd name="f45" fmla="val 6774"/>
                <a:gd name="f46" fmla="val 6617"/>
                <a:gd name="f47" fmla="val 9893"/>
                <a:gd name="f48" fmla="val 6270"/>
                <a:gd name="f49" fmla="val 9609"/>
                <a:gd name="f50" fmla="val 5262"/>
                <a:gd name="f51" fmla="val 4789"/>
                <a:gd name="f52" fmla="val 10082"/>
                <a:gd name="f53" fmla="val 10617"/>
                <a:gd name="f54" fmla="val 11184"/>
                <a:gd name="f55" fmla="val 6648"/>
                <a:gd name="f56" fmla="val 11373"/>
                <a:gd name="f57" fmla="val 10995"/>
                <a:gd name="f58" fmla="val 9799"/>
                <a:gd name="f59" fmla="val 10775"/>
                <a:gd name="f60" fmla="val 10933"/>
                <a:gd name="f61" fmla="val 11342"/>
                <a:gd name="f62" fmla="val 8790"/>
                <a:gd name="f63" fmla="val 8380"/>
                <a:gd name="f64" fmla="val 7908"/>
                <a:gd name="f65" fmla="val 5198"/>
                <a:gd name="f66" fmla="val 11311"/>
                <a:gd name="f67" fmla="val 10870"/>
                <a:gd name="f68" fmla="val 10397"/>
                <a:gd name="f69" fmla="val 8255"/>
                <a:gd name="f70" fmla="*/ f0 1 11658"/>
                <a:gd name="f71" fmla="*/ f1 1 11657"/>
                <a:gd name="f72" fmla="val f2"/>
                <a:gd name="f73" fmla="val f3"/>
                <a:gd name="f74" fmla="val f4"/>
                <a:gd name="f75" fmla="+- f74 0 f72"/>
                <a:gd name="f76" fmla="+- f73 0 f72"/>
                <a:gd name="f77" fmla="*/ f76 1 11658"/>
                <a:gd name="f78" fmla="*/ f75 1 11657"/>
                <a:gd name="f79" fmla="*/ f72 1 f77"/>
                <a:gd name="f80" fmla="*/ f73 1 f77"/>
                <a:gd name="f81" fmla="*/ f72 1 f78"/>
                <a:gd name="f82" fmla="*/ f74 1 f78"/>
                <a:gd name="f83" fmla="*/ f79 f70 1"/>
                <a:gd name="f84" fmla="*/ f80 f70 1"/>
                <a:gd name="f85" fmla="*/ f82 f71 1"/>
                <a:gd name="f86" fmla="*/ f81 f7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3" t="f86" r="f84" b="f85"/>
              <a:pathLst>
                <a:path w="11658" h="1165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3" y="f15"/>
                  </a:cubicBezTo>
                  <a:lnTo>
                    <a:pt x="f13" y="f16"/>
                  </a:lnTo>
                  <a:cubicBezTo>
                    <a:pt x="f13" y="f17"/>
                    <a:pt x="f18" y="f19"/>
                    <a:pt x="f20" y="f19"/>
                  </a:cubicBezTo>
                  <a:lnTo>
                    <a:pt x="f21" y="f19"/>
                  </a:lnTo>
                  <a:cubicBezTo>
                    <a:pt x="f22" y="f19"/>
                    <a:pt x="f23" y="f24"/>
                    <a:pt x="f23" y="f25"/>
                  </a:cubicBezTo>
                  <a:lnTo>
                    <a:pt x="f23" y="f26"/>
                  </a:lnTo>
                  <a:cubicBezTo>
                    <a:pt x="f23" y="f27"/>
                    <a:pt x="f22" y="f28"/>
                    <a:pt x="f21" y="f28"/>
                  </a:cubicBezTo>
                  <a:lnTo>
                    <a:pt x="f29" y="f28"/>
                  </a:lnTo>
                  <a:cubicBezTo>
                    <a:pt x="f30" y="f31"/>
                    <a:pt x="f32" y="f33"/>
                    <a:pt x="f5" y="f33"/>
                  </a:cubicBezTo>
                  <a:cubicBezTo>
                    <a:pt x="f34" y="f33"/>
                    <a:pt x="f35" y="f31"/>
                    <a:pt x="f36" y="f28"/>
                  </a:cubicBezTo>
                  <a:lnTo>
                    <a:pt x="f37" y="f28"/>
                  </a:lnTo>
                  <a:cubicBezTo>
                    <a:pt x="f38" y="f28"/>
                    <a:pt x="f39" y="f27"/>
                    <a:pt x="f39" y="f26"/>
                  </a:cubicBezTo>
                  <a:lnTo>
                    <a:pt x="f39" y="f25"/>
                  </a:lnTo>
                  <a:cubicBezTo>
                    <a:pt x="f39" y="f24"/>
                    <a:pt x="f38" y="f19"/>
                    <a:pt x="f37" y="f19"/>
                  </a:cubicBezTo>
                  <a:lnTo>
                    <a:pt x="f40" y="f19"/>
                  </a:lnTo>
                  <a:cubicBezTo>
                    <a:pt x="f41" y="f42"/>
                    <a:pt x="f43" y="f40"/>
                    <a:pt x="f44" y="f40"/>
                  </a:cubicBezTo>
                  <a:lnTo>
                    <a:pt x="f45" y="f40"/>
                  </a:lnTo>
                  <a:cubicBezTo>
                    <a:pt x="f46" y="f47"/>
                    <a:pt x="f48" y="f49"/>
                    <a:pt x="f5" y="f49"/>
                  </a:cubicBezTo>
                  <a:cubicBezTo>
                    <a:pt x="f50" y="f49"/>
                    <a:pt x="f51" y="f52"/>
                    <a:pt x="f51" y="f53"/>
                  </a:cubicBezTo>
                  <a:cubicBezTo>
                    <a:pt x="f51" y="f54"/>
                    <a:pt x="f50" y="f4"/>
                    <a:pt x="f5" y="f4"/>
                  </a:cubicBezTo>
                  <a:cubicBezTo>
                    <a:pt x="f48" y="f4"/>
                    <a:pt x="f55" y="f56"/>
                    <a:pt x="f45" y="f57"/>
                  </a:cubicBezTo>
                  <a:lnTo>
                    <a:pt x="f44" y="f57"/>
                  </a:lnTo>
                  <a:cubicBezTo>
                    <a:pt x="f58" y="f57"/>
                    <a:pt x="f59" y="f52"/>
                    <a:pt x="f60" y="f19"/>
                  </a:cubicBezTo>
                  <a:cubicBezTo>
                    <a:pt x="f61" y="f62"/>
                    <a:pt x="f3" y="f63"/>
                    <a:pt x="f3" y="f64"/>
                  </a:cubicBezTo>
                  <a:lnTo>
                    <a:pt x="f3" y="f65"/>
                  </a:lnTo>
                  <a:cubicBezTo>
                    <a:pt x="f3" y="f14"/>
                    <a:pt x="f66" y="f27"/>
                    <a:pt x="f67" y="f10"/>
                  </a:cubicBezTo>
                  <a:cubicBezTo>
                    <a:pt x="f68" y="f8"/>
                    <a:pt x="f69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0" name="Google Shape;6973;p88">
              <a:extLst>
                <a:ext uri="{FF2B5EF4-FFF2-40B4-BE49-F238E27FC236}">
                  <a16:creationId xmlns:a16="http://schemas.microsoft.com/office/drawing/2014/main" id="{F7689ECA-8836-1D63-F1E2-AA7A400448FF}"/>
                </a:ext>
              </a:extLst>
            </p:cNvPr>
            <p:cNvSpPr/>
            <p:nvPr/>
          </p:nvSpPr>
          <p:spPr>
            <a:xfrm>
              <a:off x="6211244" y="1804897"/>
              <a:ext cx="239444" cy="23563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270"/>
                <a:gd name="f4" fmla="val 6170"/>
                <a:gd name="f5" fmla="val 3119"/>
                <a:gd name="f6" fmla="val 1386"/>
                <a:gd name="f7" fmla="val 3308"/>
                <a:gd name="f8" fmla="val 3466"/>
                <a:gd name="f9" fmla="val 1544"/>
                <a:gd name="f10" fmla="val 1733"/>
                <a:gd name="f11" fmla="val 1953"/>
                <a:gd name="f12" fmla="val 2079"/>
                <a:gd name="f13" fmla="val 2930"/>
                <a:gd name="f14" fmla="val 2773"/>
                <a:gd name="f15" fmla="val 2741"/>
                <a:gd name="f16" fmla="val 2867"/>
                <a:gd name="f17" fmla="val 3088"/>
                <a:gd name="f18" fmla="val 4474"/>
                <a:gd name="f19" fmla="val 4663"/>
                <a:gd name="f20" fmla="val 4820"/>
                <a:gd name="f21" fmla="val 3151"/>
                <a:gd name="f22" fmla="val 1449"/>
                <a:gd name="f23" fmla="val 63"/>
                <a:gd name="f24" fmla="val 3592"/>
                <a:gd name="f25" fmla="val 158"/>
                <a:gd name="f26" fmla="val 4096"/>
                <a:gd name="f27" fmla="val 441"/>
                <a:gd name="f28" fmla="val 4568"/>
                <a:gd name="f29" fmla="val 5734"/>
                <a:gd name="f30" fmla="val 5828"/>
                <a:gd name="f31" fmla="val 5955"/>
                <a:gd name="f32" fmla="val 126"/>
                <a:gd name="f33" fmla="val 6081"/>
                <a:gd name="f34" fmla="val 171"/>
                <a:gd name="f35" fmla="val 6125"/>
                <a:gd name="f36" fmla="val 263"/>
                <a:gd name="f37" fmla="val 357"/>
                <a:gd name="f38" fmla="val 396"/>
                <a:gd name="f39" fmla="val 436"/>
                <a:gd name="f40" fmla="val 6162"/>
                <a:gd name="f41" fmla="val 473"/>
                <a:gd name="f42" fmla="val 6144"/>
                <a:gd name="f43" fmla="val 1638"/>
                <a:gd name="f44" fmla="val 5765"/>
                <a:gd name="f45" fmla="val 6049"/>
                <a:gd name="f46" fmla="val 2615"/>
                <a:gd name="f47" fmla="val 4852"/>
                <a:gd name="f48" fmla="val 4789"/>
                <a:gd name="f49" fmla="*/ f0 1 6270"/>
                <a:gd name="f50" fmla="*/ f1 1 6170"/>
                <a:gd name="f51" fmla="val f2"/>
                <a:gd name="f52" fmla="val f3"/>
                <a:gd name="f53" fmla="val f4"/>
                <a:gd name="f54" fmla="+- f53 0 f51"/>
                <a:gd name="f55" fmla="+- f52 0 f51"/>
                <a:gd name="f56" fmla="*/ f55 1 6270"/>
                <a:gd name="f57" fmla="*/ f54 1 6170"/>
                <a:gd name="f58" fmla="*/ f51 1 f56"/>
                <a:gd name="f59" fmla="*/ f52 1 f56"/>
                <a:gd name="f60" fmla="*/ f51 1 f57"/>
                <a:gd name="f61" fmla="*/ f53 1 f57"/>
                <a:gd name="f62" fmla="*/ f58 f49 1"/>
                <a:gd name="f63" fmla="*/ f59 f49 1"/>
                <a:gd name="f64" fmla="*/ f61 f50 1"/>
                <a:gd name="f65" fmla="*/ f60 f5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2" t="f65" r="f63" b="f64"/>
              <a:pathLst>
                <a:path w="6270" h="617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7" y="f15"/>
                    <a:pt x="f8" y="f16"/>
                    <a:pt x="f8" y="f17"/>
                  </a:cubicBezTo>
                  <a:lnTo>
                    <a:pt x="f8" y="f18"/>
                  </a:lnTo>
                  <a:cubicBezTo>
                    <a:pt x="f8" y="f19"/>
                    <a:pt x="f7" y="f20"/>
                    <a:pt x="f5" y="f20"/>
                  </a:cubicBezTo>
                  <a:cubicBezTo>
                    <a:pt x="f13" y="f20"/>
                    <a:pt x="f14" y="f19"/>
                    <a:pt x="f14" y="f18"/>
                  </a:cubicBezTo>
                  <a:lnTo>
                    <a:pt x="f14" y="f17"/>
                  </a:lnTo>
                  <a:cubicBezTo>
                    <a:pt x="f14" y="f16"/>
                    <a:pt x="f13" y="f15"/>
                    <a:pt x="f5" y="f15"/>
                  </a:cubicBezTo>
                  <a:close/>
                  <a:moveTo>
                    <a:pt x="f21" y="f2"/>
                  </a:moveTo>
                  <a:cubicBezTo>
                    <a:pt x="f22" y="f2"/>
                    <a:pt x="f23" y="f6"/>
                    <a:pt x="f23" y="f17"/>
                  </a:cubicBezTo>
                  <a:cubicBezTo>
                    <a:pt x="f23" y="f24"/>
                    <a:pt x="f25" y="f26"/>
                    <a:pt x="f27" y="f28"/>
                  </a:cubicBezTo>
                  <a:lnTo>
                    <a:pt x="f23" y="f29"/>
                  </a:lnTo>
                  <a:cubicBezTo>
                    <a:pt x="f2" y="f30"/>
                    <a:pt x="f2" y="f31"/>
                    <a:pt x="f32" y="f33"/>
                  </a:cubicBezTo>
                  <a:cubicBezTo>
                    <a:pt x="f34" y="f35"/>
                    <a:pt x="f36" y="f4"/>
                    <a:pt x="f37" y="f4"/>
                  </a:cubicBezTo>
                  <a:cubicBezTo>
                    <a:pt x="f38" y="f4"/>
                    <a:pt x="f39" y="f40"/>
                    <a:pt x="f41" y="f42"/>
                  </a:cubicBezTo>
                  <a:lnTo>
                    <a:pt x="f43" y="f44"/>
                  </a:lnTo>
                  <a:cubicBezTo>
                    <a:pt x="f12" y="f45"/>
                    <a:pt x="f46" y="f42"/>
                    <a:pt x="f21" y="f42"/>
                  </a:cubicBezTo>
                  <a:cubicBezTo>
                    <a:pt x="f47" y="f42"/>
                    <a:pt x="f3" y="f48"/>
                    <a:pt x="f3" y="f17"/>
                  </a:cubicBezTo>
                  <a:cubicBezTo>
                    <a:pt x="f3" y="f6"/>
                    <a:pt x="f47" y="f2"/>
                    <a:pt x="f21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81" name="Google Shape;7004;p88">
            <a:extLst>
              <a:ext uri="{FF2B5EF4-FFF2-40B4-BE49-F238E27FC236}">
                <a16:creationId xmlns:a16="http://schemas.microsoft.com/office/drawing/2014/main" id="{9B0E21DA-DCF2-27B1-1A9B-E2FF59BBE847}"/>
              </a:ext>
            </a:extLst>
          </p:cNvPr>
          <p:cNvGrpSpPr/>
          <p:nvPr/>
        </p:nvGrpSpPr>
        <p:grpSpPr>
          <a:xfrm>
            <a:off x="2404536" y="1977059"/>
            <a:ext cx="469270" cy="446099"/>
            <a:chOff x="3781537" y="1707952"/>
            <a:chExt cx="469270" cy="446099"/>
          </a:xfrm>
          <a:solidFill>
            <a:schemeClr val="bg2"/>
          </a:solidFill>
        </p:grpSpPr>
        <p:sp>
          <p:nvSpPr>
            <p:cNvPr id="182" name="Google Shape;7005;p88">
              <a:extLst>
                <a:ext uri="{FF2B5EF4-FFF2-40B4-BE49-F238E27FC236}">
                  <a16:creationId xmlns:a16="http://schemas.microsoft.com/office/drawing/2014/main" id="{0890F915-2E18-FE9C-EB71-8AE86E015289}"/>
                </a:ext>
              </a:extLst>
            </p:cNvPr>
            <p:cNvSpPr/>
            <p:nvPr/>
          </p:nvSpPr>
          <p:spPr>
            <a:xfrm>
              <a:off x="3924705" y="1707952"/>
              <a:ext cx="326102" cy="3278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539"/>
                <a:gd name="f4" fmla="val 8586"/>
                <a:gd name="f5" fmla="val 5156"/>
                <a:gd name="f6" fmla="val 1"/>
                <a:gd name="f7" fmla="val 4372"/>
                <a:gd name="f8" fmla="val 3593"/>
                <a:gd name="f9" fmla="val 308"/>
                <a:gd name="f10" fmla="val 2994"/>
                <a:gd name="f11" fmla="val 922"/>
                <a:gd name="f12" fmla="val 1450"/>
                <a:gd name="f13" fmla="val 2466"/>
                <a:gd name="f14" fmla="val 1681"/>
                <a:gd name="f15" fmla="val 2417"/>
                <a:gd name="f16" fmla="val 1916"/>
                <a:gd name="f17" fmla="val 2392"/>
                <a:gd name="f18" fmla="val 2152"/>
                <a:gd name="f19" fmla="val 2529"/>
                <a:gd name="f20" fmla="val 2909"/>
                <a:gd name="f21" fmla="val 2456"/>
                <a:gd name="f22" fmla="val 3277"/>
                <a:gd name="f23" fmla="val 2592"/>
                <a:gd name="f24" fmla="val 3939"/>
                <a:gd name="f25" fmla="val 1899"/>
                <a:gd name="f26" fmla="val 4270"/>
                <a:gd name="f27" fmla="val 1568"/>
                <a:gd name="f28" fmla="val 4703"/>
                <a:gd name="f29" fmla="val 1402"/>
                <a:gd name="f30" fmla="val 5136"/>
                <a:gd name="f31" fmla="val 5569"/>
                <a:gd name="f32" fmla="val 6003"/>
                <a:gd name="f33" fmla="val 6333"/>
                <a:gd name="f34" fmla="val 7027"/>
                <a:gd name="f35" fmla="val 3631"/>
                <a:gd name="f36" fmla="val 4325"/>
                <a:gd name="f37" fmla="val 6719"/>
                <a:gd name="f38" fmla="val 3608"/>
                <a:gd name="f39" fmla="val 7050"/>
                <a:gd name="f40" fmla="val 3175"/>
                <a:gd name="f41" fmla="val 7215"/>
                <a:gd name="f42" fmla="val 2742"/>
                <a:gd name="f43" fmla="val 2309"/>
                <a:gd name="f44" fmla="val 1875"/>
                <a:gd name="f45" fmla="val 1545"/>
                <a:gd name="f46" fmla="val 1261"/>
                <a:gd name="f47" fmla="val 6435"/>
                <a:gd name="f48" fmla="val 1104"/>
                <a:gd name="f49" fmla="val 6089"/>
                <a:gd name="f50" fmla="val 1072"/>
                <a:gd name="f51" fmla="val 5742"/>
                <a:gd name="f52" fmla="val 6782"/>
                <a:gd name="f53" fmla="val 158"/>
                <a:gd name="f54" fmla="val 7097"/>
                <a:gd name="f55" fmla="val 348"/>
                <a:gd name="f56" fmla="val 7381"/>
                <a:gd name="f57" fmla="val 600"/>
                <a:gd name="f58" fmla="val 7664"/>
                <a:gd name="f59" fmla="val 1214"/>
                <a:gd name="f60" fmla="val 8278"/>
                <a:gd name="f61" fmla="val 2002"/>
                <a:gd name="f62" fmla="val 2781"/>
                <a:gd name="f63" fmla="val 3561"/>
                <a:gd name="f64" fmla="val 4333"/>
                <a:gd name="f65" fmla="val 4916"/>
                <a:gd name="f66" fmla="val 7342"/>
                <a:gd name="f67" fmla="val 5270"/>
                <a:gd name="f68" fmla="val 4073"/>
                <a:gd name="f69" fmla="val 2151"/>
                <a:gd name="f70" fmla="val 6727"/>
                <a:gd name="f71" fmla="val 5940"/>
                <a:gd name="f72" fmla="*/ f0 1 8539"/>
                <a:gd name="f73" fmla="*/ f1 1 8586"/>
                <a:gd name="f74" fmla="val f2"/>
                <a:gd name="f75" fmla="val f3"/>
                <a:gd name="f76" fmla="val f4"/>
                <a:gd name="f77" fmla="+- f76 0 f74"/>
                <a:gd name="f78" fmla="+- f75 0 f74"/>
                <a:gd name="f79" fmla="*/ f78 1 8539"/>
                <a:gd name="f80" fmla="*/ f77 1 8586"/>
                <a:gd name="f81" fmla="*/ f74 1 f79"/>
                <a:gd name="f82" fmla="*/ f75 1 f79"/>
                <a:gd name="f83" fmla="*/ f74 1 f80"/>
                <a:gd name="f84" fmla="*/ f76 1 f80"/>
                <a:gd name="f85" fmla="*/ f81 f72 1"/>
                <a:gd name="f86" fmla="*/ f82 f72 1"/>
                <a:gd name="f87" fmla="*/ f84 f73 1"/>
                <a:gd name="f88" fmla="*/ f83 f7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5" t="f88" r="f86" b="f87"/>
              <a:pathLst>
                <a:path w="8539" h="858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14" y="f15"/>
                    <a:pt x="f16" y="f17"/>
                    <a:pt x="f18" y="f17"/>
                  </a:cubicBezTo>
                  <a:cubicBezTo>
                    <a:pt x="f19" y="f17"/>
                    <a:pt x="f20" y="f21"/>
                    <a:pt x="f22" y="f23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27"/>
                    <a:pt x="f33" y="f25"/>
                  </a:cubicBezTo>
                  <a:cubicBezTo>
                    <a:pt x="f34" y="f23"/>
                    <a:pt x="f34" y="f35"/>
                    <a:pt x="f33" y="f36"/>
                  </a:cubicBezTo>
                  <a:lnTo>
                    <a:pt x="f24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8" y="f49"/>
                    <a:pt x="f50" y="f51"/>
                  </a:cubicBezTo>
                  <a:lnTo>
                    <a:pt x="f6" y="f52"/>
                  </a:ln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4"/>
                    <a:pt x="f62" y="f4"/>
                  </a:cubicBezTo>
                  <a:cubicBezTo>
                    <a:pt x="f63" y="f4"/>
                    <a:pt x="f64" y="f60"/>
                    <a:pt x="f65" y="f58"/>
                  </a:cubicBezTo>
                  <a:lnTo>
                    <a:pt x="f66" y="f67"/>
                  </a:lnTo>
                  <a:cubicBezTo>
                    <a:pt x="f3" y="f68"/>
                    <a:pt x="f3" y="f69"/>
                    <a:pt x="f66" y="f11"/>
                  </a:cubicBezTo>
                  <a:cubicBezTo>
                    <a:pt x="f70" y="f9"/>
                    <a:pt x="f71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3" name="Google Shape;7006;p88">
              <a:extLst>
                <a:ext uri="{FF2B5EF4-FFF2-40B4-BE49-F238E27FC236}">
                  <a16:creationId xmlns:a16="http://schemas.microsoft.com/office/drawing/2014/main" id="{905B66B0-B51A-C18D-869B-7E7FA98E499E}"/>
                </a:ext>
              </a:extLst>
            </p:cNvPr>
            <p:cNvSpPr/>
            <p:nvPr/>
          </p:nvSpPr>
          <p:spPr>
            <a:xfrm>
              <a:off x="3781537" y="1823441"/>
              <a:ext cx="329723" cy="3306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4"/>
                <a:gd name="f4" fmla="val 8657"/>
                <a:gd name="f5" fmla="val 5865"/>
                <a:gd name="f6" fmla="val 1"/>
                <a:gd name="f7" fmla="val 5081"/>
                <a:gd name="f8" fmla="val 4301"/>
                <a:gd name="f9" fmla="val 308"/>
                <a:gd name="f10" fmla="val 3718"/>
                <a:gd name="f11" fmla="val 922"/>
                <a:gd name="f12" fmla="val 1230"/>
                <a:gd name="f13" fmla="val 3411"/>
                <a:gd name="f14" fmla="val 4640"/>
                <a:gd name="f15" fmla="val 6562"/>
                <a:gd name="f16" fmla="val 7759"/>
                <a:gd name="f17" fmla="val 1844"/>
                <a:gd name="f18" fmla="val 8358"/>
                <a:gd name="f19" fmla="val 2632"/>
                <a:gd name="f20" fmla="val 3415"/>
                <a:gd name="f21" fmla="val 4199"/>
                <a:gd name="f22" fmla="val 4979"/>
                <a:gd name="f23" fmla="val 5577"/>
                <a:gd name="f24" fmla="val 7152"/>
                <a:gd name="f25" fmla="val 6184"/>
                <a:gd name="f26" fmla="val 6938"/>
                <a:gd name="f27" fmla="val 6218"/>
                <a:gd name="f28" fmla="val 6719"/>
                <a:gd name="f29" fmla="val 6235"/>
                <a:gd name="f30" fmla="val 6499"/>
                <a:gd name="f31" fmla="val 6106"/>
                <a:gd name="f32" fmla="val 5709"/>
                <a:gd name="f33" fmla="val 6179"/>
                <a:gd name="f34" fmla="val 5325"/>
                <a:gd name="f35" fmla="val 6058"/>
                <a:gd name="f36" fmla="val 4569"/>
                <a:gd name="f37" fmla="val 6814"/>
                <a:gd name="f38" fmla="val 4238"/>
                <a:gd name="f39" fmla="val 7145"/>
                <a:gd name="f40" fmla="val 3805"/>
                <a:gd name="f41" fmla="val 7310"/>
                <a:gd name="f42" fmla="val 3372"/>
                <a:gd name="f43" fmla="val 2939"/>
                <a:gd name="f44" fmla="val 2505"/>
                <a:gd name="f45" fmla="val 2175"/>
                <a:gd name="f46" fmla="val 1513"/>
                <a:gd name="f47" fmla="val 6121"/>
                <a:gd name="f48" fmla="val 4388"/>
                <a:gd name="f49" fmla="val 4664"/>
                <a:gd name="f50" fmla="val 1899"/>
                <a:gd name="f51" fmla="val 4994"/>
                <a:gd name="f52" fmla="val 1568"/>
                <a:gd name="f53" fmla="val 5428"/>
                <a:gd name="f54" fmla="val 1403"/>
                <a:gd name="f55" fmla="val 5861"/>
                <a:gd name="f56" fmla="val 6294"/>
                <a:gd name="f57" fmla="val 6727"/>
                <a:gd name="f58" fmla="val 7058"/>
                <a:gd name="f59" fmla="val 7342"/>
                <a:gd name="f60" fmla="val 2183"/>
                <a:gd name="f61" fmla="val 7499"/>
                <a:gd name="f62" fmla="val 2561"/>
                <a:gd name="f63" fmla="val 7531"/>
                <a:gd name="f64" fmla="val 2907"/>
                <a:gd name="f65" fmla="val 8287"/>
                <a:gd name="f66" fmla="val 2151"/>
                <a:gd name="f67" fmla="val 8633"/>
                <a:gd name="f68" fmla="val 1805"/>
                <a:gd name="f69" fmla="val 8476"/>
                <a:gd name="f70" fmla="val 1490"/>
                <a:gd name="f71" fmla="val 1206"/>
                <a:gd name="f72" fmla="val 8035"/>
                <a:gd name="f73" fmla="val 7436"/>
                <a:gd name="f74" fmla="val 6648"/>
                <a:gd name="f75" fmla="*/ f0 1 8634"/>
                <a:gd name="f76" fmla="*/ f1 1 8657"/>
                <a:gd name="f77" fmla="val f2"/>
                <a:gd name="f78" fmla="val f3"/>
                <a:gd name="f79" fmla="val f4"/>
                <a:gd name="f80" fmla="+- f79 0 f77"/>
                <a:gd name="f81" fmla="+- f78 0 f77"/>
                <a:gd name="f82" fmla="*/ f81 1 8634"/>
                <a:gd name="f83" fmla="*/ f80 1 8657"/>
                <a:gd name="f84" fmla="*/ f77 1 f82"/>
                <a:gd name="f85" fmla="*/ f78 1 f82"/>
                <a:gd name="f86" fmla="*/ f77 1 f83"/>
                <a:gd name="f87" fmla="*/ f79 1 f83"/>
                <a:gd name="f88" fmla="*/ f84 f75 1"/>
                <a:gd name="f89" fmla="*/ f85 f75 1"/>
                <a:gd name="f90" fmla="*/ f87 f76 1"/>
                <a:gd name="f91" fmla="*/ f86 f7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8" t="f91" r="f89" b="f90"/>
              <a:pathLst>
                <a:path w="8634" h="8657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12" y="f13"/>
                  </a:lnTo>
                  <a:cubicBezTo>
                    <a:pt x="f6" y="f14"/>
                    <a:pt x="f6" y="f15"/>
                    <a:pt x="f12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23" y="f16"/>
                  </a:cubicBezTo>
                  <a:lnTo>
                    <a:pt x="f24" y="f25"/>
                  </a:lnTo>
                  <a:lnTo>
                    <a:pt x="f24" y="f25"/>
                  </a:ln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cubicBezTo>
                    <a:pt x="f38" y="f39"/>
                    <a:pt x="f40" y="f41"/>
                    <a:pt x="f42" y="f41"/>
                  </a:cubicBezTo>
                  <a:cubicBezTo>
                    <a:pt x="f43" y="f41"/>
                    <a:pt x="f44" y="f39"/>
                    <a:pt x="f45" y="f37"/>
                  </a:cubicBezTo>
                  <a:cubicBezTo>
                    <a:pt x="f46" y="f47"/>
                    <a:pt x="f46" y="f7"/>
                    <a:pt x="f45" y="f48"/>
                  </a:cubicBezTo>
                  <a:lnTo>
                    <a:pt x="f49" y="f50"/>
                  </a:lnTo>
                  <a:cubicBezTo>
                    <a:pt x="f51" y="f52"/>
                    <a:pt x="f53" y="f54"/>
                    <a:pt x="f55" y="f54"/>
                  </a:cubicBezTo>
                  <a:cubicBezTo>
                    <a:pt x="f56" y="f54"/>
                    <a:pt x="f57" y="f52"/>
                    <a:pt x="f58" y="f50"/>
                  </a:cubicBezTo>
                  <a:cubicBezTo>
                    <a:pt x="f59" y="f60"/>
                    <a:pt x="f61" y="f62"/>
                    <a:pt x="f63" y="f64"/>
                  </a:cubicBezTo>
                  <a:lnTo>
                    <a:pt x="f65" y="f66"/>
                  </a:lnTo>
                  <a:lnTo>
                    <a:pt x="f67" y="f68"/>
                  </a:lnTo>
                  <a:cubicBezTo>
                    <a:pt x="f69" y="f70"/>
                    <a:pt x="f65" y="f71"/>
                    <a:pt x="f72" y="f11"/>
                  </a:cubicBezTo>
                  <a:cubicBezTo>
                    <a:pt x="f73" y="f9"/>
                    <a:pt x="f7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84" name="Google Shape;7018;p88">
            <a:extLst>
              <a:ext uri="{FF2B5EF4-FFF2-40B4-BE49-F238E27FC236}">
                <a16:creationId xmlns:a16="http://schemas.microsoft.com/office/drawing/2014/main" id="{4C91A489-1103-C48F-E97C-2EA18BDDBF59}"/>
              </a:ext>
            </a:extLst>
          </p:cNvPr>
          <p:cNvGrpSpPr/>
          <p:nvPr/>
        </p:nvGrpSpPr>
        <p:grpSpPr>
          <a:xfrm>
            <a:off x="5353348" y="1976345"/>
            <a:ext cx="446400" cy="445212"/>
            <a:chOff x="6730349" y="1707239"/>
            <a:chExt cx="446400" cy="445212"/>
          </a:xfrm>
          <a:solidFill>
            <a:schemeClr val="bg2"/>
          </a:solidFill>
        </p:grpSpPr>
        <p:sp>
          <p:nvSpPr>
            <p:cNvPr id="185" name="Google Shape;7019;p88">
              <a:extLst>
                <a:ext uri="{FF2B5EF4-FFF2-40B4-BE49-F238E27FC236}">
                  <a16:creationId xmlns:a16="http://schemas.microsoft.com/office/drawing/2014/main" id="{199D2CD6-EDD5-EAAF-F33B-A85FE0E7B6E5}"/>
                </a:ext>
              </a:extLst>
            </p:cNvPr>
            <p:cNvSpPr/>
            <p:nvPr/>
          </p:nvSpPr>
          <p:spPr>
            <a:xfrm>
              <a:off x="6809747" y="1786637"/>
              <a:ext cx="287606" cy="28520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7468"/>
                <a:gd name="f5" fmla="val 3750"/>
                <a:gd name="f6" fmla="val 663"/>
                <a:gd name="f7" fmla="val 3939"/>
                <a:gd name="f8" fmla="val 4096"/>
                <a:gd name="f9" fmla="val 820"/>
                <a:gd name="f10" fmla="val 1009"/>
                <a:gd name="f11" fmla="val 3624"/>
                <a:gd name="f12" fmla="val 5357"/>
                <a:gd name="f13" fmla="val 4884"/>
                <a:gd name="f14" fmla="val 5514"/>
                <a:gd name="f15" fmla="val 5042"/>
                <a:gd name="f16" fmla="val 5231"/>
                <a:gd name="f17" fmla="val 5294"/>
                <a:gd name="f18" fmla="val 5420"/>
                <a:gd name="f19" fmla="val 5207"/>
                <a:gd name="f20" fmla="val 5451"/>
                <a:gd name="f21" fmla="val 5120"/>
                <a:gd name="f22" fmla="val 5034"/>
                <a:gd name="f23" fmla="val 4947"/>
                <a:gd name="f24" fmla="val 3498"/>
                <a:gd name="f25" fmla="val 3971"/>
                <a:gd name="f26" fmla="val 3435"/>
                <a:gd name="f27" fmla="val 3908"/>
                <a:gd name="f28" fmla="val 3403"/>
                <a:gd name="f29" fmla="val 3813"/>
                <a:gd name="f30" fmla="val 3719"/>
                <a:gd name="f31" fmla="val 3561"/>
                <a:gd name="f32" fmla="val 1"/>
                <a:gd name="f33" fmla="val 1671"/>
                <a:gd name="f34" fmla="val 1702"/>
                <a:gd name="f35" fmla="val 5829"/>
                <a:gd name="f36" fmla="val 5798"/>
                <a:gd name="f37" fmla="val 7499"/>
                <a:gd name="f38" fmla="val 7530"/>
                <a:gd name="f39" fmla="*/ f0 1 7531"/>
                <a:gd name="f40" fmla="*/ f1 1 746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7531"/>
                <a:gd name="f47" fmla="*/ f44 1 746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7531" h="746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lnTo>
                    <a:pt x="f12" y="f13"/>
                  </a:lnTo>
                  <a:cubicBezTo>
                    <a:pt x="f14" y="f15"/>
                    <a:pt x="f14" y="f16"/>
                    <a:pt x="f12" y="f12"/>
                  </a:cubicBezTo>
                  <a:cubicBezTo>
                    <a:pt x="f17" y="f18"/>
                    <a:pt x="f19" y="f20"/>
                    <a:pt x="f21" y="f20"/>
                  </a:cubicBezTo>
                  <a:cubicBezTo>
                    <a:pt x="f22" y="f20"/>
                    <a:pt x="f23" y="f18"/>
                    <a:pt x="f13" y="f12"/>
                  </a:cubicBezTo>
                  <a:lnTo>
                    <a:pt x="f24" y="f25"/>
                  </a:lnTo>
                  <a:cubicBezTo>
                    <a:pt x="f26" y="f27"/>
                    <a:pt x="f28" y="f29"/>
                    <a:pt x="f28" y="f30"/>
                  </a:cubicBezTo>
                  <a:lnTo>
                    <a:pt x="f28" y="f10"/>
                  </a:lnTo>
                  <a:cubicBezTo>
                    <a:pt x="f28" y="f9"/>
                    <a:pt x="f31" y="f6"/>
                    <a:pt x="f5" y="f6"/>
                  </a:cubicBezTo>
                  <a:close/>
                  <a:moveTo>
                    <a:pt x="f5" y="f32"/>
                  </a:moveTo>
                  <a:cubicBezTo>
                    <a:pt x="f33" y="f32"/>
                    <a:pt x="f32" y="f34"/>
                    <a:pt x="f32" y="f5"/>
                  </a:cubicBezTo>
                  <a:cubicBezTo>
                    <a:pt x="f32" y="f35"/>
                    <a:pt x="f34" y="f4"/>
                    <a:pt x="f5" y="f4"/>
                  </a:cubicBezTo>
                  <a:cubicBezTo>
                    <a:pt x="f36" y="f4"/>
                    <a:pt x="f37" y="f36"/>
                    <a:pt x="f37" y="f5"/>
                  </a:cubicBezTo>
                  <a:cubicBezTo>
                    <a:pt x="f38" y="f34"/>
                    <a:pt x="f35" y="f32"/>
                    <a:pt x="f5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86" name="Google Shape;7020;p88">
              <a:extLst>
                <a:ext uri="{FF2B5EF4-FFF2-40B4-BE49-F238E27FC236}">
                  <a16:creationId xmlns:a16="http://schemas.microsoft.com/office/drawing/2014/main" id="{9B2C67A8-0DE5-E85A-DF88-1353C50271B6}"/>
                </a:ext>
              </a:extLst>
            </p:cNvPr>
            <p:cNvSpPr/>
            <p:nvPr/>
          </p:nvSpPr>
          <p:spPr>
            <a:xfrm>
              <a:off x="6730349" y="1707239"/>
              <a:ext cx="446400" cy="44521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689"/>
                <a:gd name="f4" fmla="val 11658"/>
                <a:gd name="f5" fmla="val 5829"/>
                <a:gd name="f6" fmla="val 1355"/>
                <a:gd name="f7" fmla="val 8286"/>
                <a:gd name="f8" fmla="val 10271"/>
                <a:gd name="f9" fmla="val 3372"/>
                <a:gd name="f10" fmla="val 8318"/>
                <a:gd name="f11" fmla="val 3403"/>
                <a:gd name="f12" fmla="val 1387"/>
                <a:gd name="f13" fmla="val 8255"/>
                <a:gd name="f14" fmla="val 3371"/>
                <a:gd name="f15" fmla="val 1"/>
                <a:gd name="f16" fmla="val 2647"/>
                <a:gd name="f17" fmla="val 2616"/>
                <a:gd name="f18" fmla="val 9011"/>
                <a:gd name="f19" fmla="val 11657"/>
                <a:gd name="f20" fmla="val 9042"/>
                <a:gd name="f21" fmla="*/ f0 1 11689"/>
                <a:gd name="f22" fmla="*/ f1 1 11658"/>
                <a:gd name="f23" fmla="val f2"/>
                <a:gd name="f24" fmla="val f3"/>
                <a:gd name="f25" fmla="val f4"/>
                <a:gd name="f26" fmla="+- f25 0 f23"/>
                <a:gd name="f27" fmla="+- f24 0 f23"/>
                <a:gd name="f28" fmla="*/ f27 1 11689"/>
                <a:gd name="f29" fmla="*/ f26 1 11658"/>
                <a:gd name="f30" fmla="*/ f23 1 f28"/>
                <a:gd name="f31" fmla="*/ f24 1 f28"/>
                <a:gd name="f32" fmla="*/ f23 1 f29"/>
                <a:gd name="f33" fmla="*/ f25 1 f29"/>
                <a:gd name="f34" fmla="*/ f30 f21 1"/>
                <a:gd name="f35" fmla="*/ f31 f21 1"/>
                <a:gd name="f36" fmla="*/ f33 f22 1"/>
                <a:gd name="f37" fmla="*/ f32 f2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7" r="f35" b="f36"/>
              <a:pathLst>
                <a:path w="11689" h="11658">
                  <a:moveTo>
                    <a:pt x="f5" y="f6"/>
                  </a:moveTo>
                  <a:cubicBezTo>
                    <a:pt x="f7" y="f6"/>
                    <a:pt x="f8" y="f9"/>
                    <a:pt x="f8" y="f5"/>
                  </a:cubicBezTo>
                  <a:cubicBezTo>
                    <a:pt x="f8" y="f7"/>
                    <a:pt x="f10" y="f8"/>
                    <a:pt x="f5" y="f8"/>
                  </a:cubicBezTo>
                  <a:cubicBezTo>
                    <a:pt x="f11" y="f8"/>
                    <a:pt x="f12" y="f13"/>
                    <a:pt x="f12" y="f5"/>
                  </a:cubicBezTo>
                  <a:cubicBezTo>
                    <a:pt x="f12" y="f9"/>
                    <a:pt x="f14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5"/>
                  </a:cubicBezTo>
                  <a:cubicBezTo>
                    <a:pt x="f2" y="f18"/>
                    <a:pt x="f16" y="f19"/>
                    <a:pt x="f5" y="f19"/>
                  </a:cubicBezTo>
                  <a:cubicBezTo>
                    <a:pt x="f18" y="f19"/>
                    <a:pt x="f19" y="f18"/>
                    <a:pt x="f19" y="f5"/>
                  </a:cubicBezTo>
                  <a:cubicBezTo>
                    <a:pt x="f3" y="f17"/>
                    <a:pt x="f20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187" name="Google Shape;5917;p86">
            <a:extLst>
              <a:ext uri="{FF2B5EF4-FFF2-40B4-BE49-F238E27FC236}">
                <a16:creationId xmlns:a16="http://schemas.microsoft.com/office/drawing/2014/main" id="{3D3C6D54-CE89-676C-7B72-FEE679CC5971}"/>
              </a:ext>
            </a:extLst>
          </p:cNvPr>
          <p:cNvSpPr/>
          <p:nvPr/>
        </p:nvSpPr>
        <p:spPr>
          <a:xfrm>
            <a:off x="2962777" y="2846206"/>
            <a:ext cx="451036" cy="463171"/>
          </a:xfrm>
          <a:custGeom>
            <a:avLst/>
            <a:gdLst>
              <a:gd name="f0" fmla="val w"/>
              <a:gd name="f1" fmla="val h"/>
              <a:gd name="f2" fmla="val 0"/>
              <a:gd name="f3" fmla="val 12446"/>
              <a:gd name="f4" fmla="val 12698"/>
              <a:gd name="f5" fmla="val 6239"/>
              <a:gd name="f6" fmla="val 1"/>
              <a:gd name="f7" fmla="val 5105"/>
              <a:gd name="f8" fmla="val 4191"/>
              <a:gd name="f9" fmla="val 915"/>
              <a:gd name="f10" fmla="val 4159"/>
              <a:gd name="f11" fmla="val 2112"/>
              <a:gd name="f12" fmla="val 3088"/>
              <a:gd name="f13" fmla="val 4852"/>
              <a:gd name="f14" fmla="val 3939"/>
              <a:gd name="f15" fmla="val 5798"/>
              <a:gd name="f16" fmla="val 4097"/>
              <a:gd name="f17" fmla="val 5294"/>
              <a:gd name="f18" fmla="val 5483"/>
              <a:gd name="f19" fmla="val 6333"/>
              <a:gd name="f20" fmla="val 7310"/>
              <a:gd name="f21" fmla="val 7657"/>
              <a:gd name="f22" fmla="val 4222"/>
              <a:gd name="f23" fmla="val 7972"/>
              <a:gd name="f24" fmla="val 4380"/>
              <a:gd name="f25" fmla="val 8255"/>
              <a:gd name="f26" fmla="val 3403"/>
              <a:gd name="f27" fmla="val 9043"/>
              <a:gd name="f28" fmla="val 3057"/>
              <a:gd name="f29" fmla="val 8728"/>
              <a:gd name="f30" fmla="val 2584"/>
              <a:gd name="f31" fmla="val 8570"/>
              <a:gd name="f32" fmla="val 946"/>
              <a:gd name="f33" fmla="val 8602"/>
              <a:gd name="f34" fmla="val 9515"/>
              <a:gd name="f35" fmla="val 10650"/>
              <a:gd name="f36" fmla="val 11784"/>
              <a:gd name="f37" fmla="val 12697"/>
              <a:gd name="f38" fmla="val 3246"/>
              <a:gd name="f39" fmla="val 4128"/>
              <a:gd name="f40" fmla="val 11752"/>
              <a:gd name="f41" fmla="val 10303"/>
              <a:gd name="f42" fmla="val 4096"/>
              <a:gd name="f43" fmla="val 9988"/>
              <a:gd name="f44" fmla="val 9704"/>
              <a:gd name="f45" fmla="val 4947"/>
              <a:gd name="f46" fmla="val 8917"/>
              <a:gd name="f47" fmla="val 9232"/>
              <a:gd name="f48" fmla="val 5766"/>
              <a:gd name="f49" fmla="val 9389"/>
              <a:gd name="f50" fmla="val 6743"/>
              <a:gd name="f51" fmla="val 7184"/>
              <a:gd name="f52" fmla="val 9200"/>
              <a:gd name="f53" fmla="val 7530"/>
              <a:gd name="f54" fmla="val 8507"/>
              <a:gd name="f55" fmla="val 8350"/>
              <a:gd name="f56" fmla="val 8287"/>
              <a:gd name="f57" fmla="val 10366"/>
              <a:gd name="f58" fmla="val 11500"/>
              <a:gd name="f59" fmla="val 12414"/>
              <a:gd name="f60" fmla="val 12445"/>
              <a:gd name="f61" fmla="val 11563"/>
              <a:gd name="f62" fmla="val 9862"/>
              <a:gd name="f63" fmla="val 9421"/>
              <a:gd name="f64" fmla="val 8759"/>
              <a:gd name="f65" fmla="val 9074"/>
              <a:gd name="f66" fmla="val 8097"/>
              <a:gd name="f67" fmla="val 8318"/>
              <a:gd name="f68" fmla="val 7625"/>
              <a:gd name="f69" fmla="val 5451"/>
              <a:gd name="f70" fmla="val 6680"/>
              <a:gd name="f71" fmla="val 3908"/>
              <a:gd name="f72" fmla="val 7404"/>
              <a:gd name="f73" fmla="val 64"/>
              <a:gd name="f74" fmla="*/ f0 1 12446"/>
              <a:gd name="f75" fmla="*/ f1 1 12698"/>
              <a:gd name="f76" fmla="val f2"/>
              <a:gd name="f77" fmla="val f3"/>
              <a:gd name="f78" fmla="val f4"/>
              <a:gd name="f79" fmla="+- f78 0 f76"/>
              <a:gd name="f80" fmla="+- f77 0 f76"/>
              <a:gd name="f81" fmla="*/ f80 1 12446"/>
              <a:gd name="f82" fmla="*/ f79 1 12698"/>
              <a:gd name="f83" fmla="*/ f76 1 f81"/>
              <a:gd name="f84" fmla="*/ f77 1 f81"/>
              <a:gd name="f85" fmla="*/ f76 1 f82"/>
              <a:gd name="f86" fmla="*/ f78 1 f82"/>
              <a:gd name="f87" fmla="*/ f83 f74 1"/>
              <a:gd name="f88" fmla="*/ f84 f74 1"/>
              <a:gd name="f89" fmla="*/ f86 f75 1"/>
              <a:gd name="f90" fmla="*/ f85 f7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87" t="f90" r="f88" b="f89"/>
            <a:pathLst>
              <a:path w="12446" h="12698">
                <a:moveTo>
                  <a:pt x="f5" y="f6"/>
                </a:moveTo>
                <a:cubicBezTo>
                  <a:pt x="f7" y="f6"/>
                  <a:pt x="f8" y="f9"/>
                  <a:pt x="f10" y="f11"/>
                </a:cubicBezTo>
                <a:cubicBezTo>
                  <a:pt x="f10" y="f12"/>
                  <a:pt x="f13" y="f14"/>
                  <a:pt x="f15" y="f16"/>
                </a:cubicBezTo>
                <a:lnTo>
                  <a:pt x="f15" y="f17"/>
                </a:lnTo>
                <a:cubicBezTo>
                  <a:pt x="f13" y="f18"/>
                  <a:pt x="f10" y="f19"/>
                  <a:pt x="f10" y="f20"/>
                </a:cubicBezTo>
                <a:cubicBezTo>
                  <a:pt x="f10" y="f21"/>
                  <a:pt x="f22" y="f23"/>
                  <a:pt x="f24" y="f25"/>
                </a:cubicBezTo>
                <a:lnTo>
                  <a:pt x="f26" y="f27"/>
                </a:lnTo>
                <a:cubicBezTo>
                  <a:pt x="f28" y="f29"/>
                  <a:pt x="f30" y="f31"/>
                  <a:pt x="f11" y="f31"/>
                </a:cubicBezTo>
                <a:cubicBezTo>
                  <a:pt x="f32" y="f33"/>
                  <a:pt x="f6" y="f34"/>
                  <a:pt x="f6" y="f35"/>
                </a:cubicBezTo>
                <a:cubicBezTo>
                  <a:pt x="f6" y="f36"/>
                  <a:pt x="f32" y="f37"/>
                  <a:pt x="f11" y="f37"/>
                </a:cubicBezTo>
                <a:cubicBezTo>
                  <a:pt x="f38" y="f37"/>
                  <a:pt x="f39" y="f40"/>
                  <a:pt x="f8" y="f35"/>
                </a:cubicBezTo>
                <a:cubicBezTo>
                  <a:pt x="f8" y="f41"/>
                  <a:pt x="f42" y="f43"/>
                  <a:pt x="f14" y="f44"/>
                </a:cubicBezTo>
                <a:lnTo>
                  <a:pt x="f45" y="f46"/>
                </a:lnTo>
                <a:cubicBezTo>
                  <a:pt x="f17" y="f47"/>
                  <a:pt x="f48" y="f49"/>
                  <a:pt x="f5" y="f49"/>
                </a:cubicBezTo>
                <a:cubicBezTo>
                  <a:pt x="f50" y="f49"/>
                  <a:pt x="f51" y="f52"/>
                  <a:pt x="f53" y="f46"/>
                </a:cubicBezTo>
                <a:lnTo>
                  <a:pt x="f54" y="f44"/>
                </a:lnTo>
                <a:cubicBezTo>
                  <a:pt x="f55" y="f43"/>
                  <a:pt x="f56" y="f41"/>
                  <a:pt x="f56" y="f35"/>
                </a:cubicBezTo>
                <a:cubicBezTo>
                  <a:pt x="f56" y="f36"/>
                  <a:pt x="f47" y="f37"/>
                  <a:pt x="f57" y="f37"/>
                </a:cubicBezTo>
                <a:cubicBezTo>
                  <a:pt x="f58" y="f37"/>
                  <a:pt x="f59" y="f40"/>
                  <a:pt x="f60" y="f35"/>
                </a:cubicBezTo>
                <a:cubicBezTo>
                  <a:pt x="f60" y="f34"/>
                  <a:pt x="f61" y="f33"/>
                  <a:pt x="f57" y="f31"/>
                </a:cubicBezTo>
                <a:cubicBezTo>
                  <a:pt x="f62" y="f31"/>
                  <a:pt x="f63" y="f64"/>
                  <a:pt x="f65" y="f27"/>
                </a:cubicBezTo>
                <a:lnTo>
                  <a:pt x="f66" y="f25"/>
                </a:lnTo>
                <a:cubicBezTo>
                  <a:pt x="f25" y="f23"/>
                  <a:pt x="f67" y="f21"/>
                  <a:pt x="f67" y="f20"/>
                </a:cubicBezTo>
                <a:cubicBezTo>
                  <a:pt x="f67" y="f19"/>
                  <a:pt x="f68" y="f69"/>
                  <a:pt x="f70" y="f17"/>
                </a:cubicBezTo>
                <a:lnTo>
                  <a:pt x="f70" y="f16"/>
                </a:lnTo>
                <a:cubicBezTo>
                  <a:pt x="f68" y="f71"/>
                  <a:pt x="f67" y="f12"/>
                  <a:pt x="f67" y="f11"/>
                </a:cubicBezTo>
                <a:cubicBezTo>
                  <a:pt x="f67" y="f32"/>
                  <a:pt x="f72" y="f73"/>
                  <a:pt x="f5" y="f6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sp>
        <p:nvSpPr>
          <p:cNvPr id="188" name="Google Shape;5955;p86">
            <a:extLst>
              <a:ext uri="{FF2B5EF4-FFF2-40B4-BE49-F238E27FC236}">
                <a16:creationId xmlns:a16="http://schemas.microsoft.com/office/drawing/2014/main" id="{2FB228BC-8383-7BD0-C899-DFBAFDD2D209}"/>
              </a:ext>
            </a:extLst>
          </p:cNvPr>
          <p:cNvSpPr/>
          <p:nvPr/>
        </p:nvSpPr>
        <p:spPr>
          <a:xfrm>
            <a:off x="3502374" y="2918598"/>
            <a:ext cx="459001" cy="390768"/>
          </a:xfrm>
          <a:custGeom>
            <a:avLst/>
            <a:gdLst>
              <a:gd name="f0" fmla="val w"/>
              <a:gd name="f1" fmla="val h"/>
              <a:gd name="f2" fmla="val 0"/>
              <a:gd name="f3" fmla="val 12666"/>
              <a:gd name="f4" fmla="val 10713"/>
              <a:gd name="f5" fmla="val 1765"/>
              <a:gd name="f6" fmla="val 3309"/>
              <a:gd name="f7" fmla="val 7058"/>
              <a:gd name="f8" fmla="val 7278"/>
              <a:gd name="f9" fmla="val 1954"/>
              <a:gd name="f10" fmla="val 7436"/>
              <a:gd name="f11" fmla="val 2206"/>
              <a:gd name="f12" fmla="val 2615"/>
              <a:gd name="f13" fmla="val 9925"/>
              <a:gd name="f14" fmla="val 788"/>
              <a:gd name="f15" fmla="val 5073"/>
              <a:gd name="f16" fmla="val 5262"/>
              <a:gd name="f17" fmla="val 5514"/>
              <a:gd name="f18" fmla="val 5892"/>
              <a:gd name="f19" fmla="val 3403"/>
              <a:gd name="f20" fmla="val 3813"/>
              <a:gd name="f21" fmla="val 4033"/>
              <a:gd name="f22" fmla="val 4254"/>
              <a:gd name="f23" fmla="val 7247"/>
              <a:gd name="f24" fmla="val 8412"/>
              <a:gd name="f25" fmla="val 8601"/>
              <a:gd name="f26" fmla="val 8853"/>
              <a:gd name="f27" fmla="val 9294"/>
              <a:gd name="f28" fmla="val 6711"/>
              <a:gd name="f29" fmla="val 7152"/>
              <a:gd name="f30" fmla="val 7404"/>
              <a:gd name="f31" fmla="val 7593"/>
              <a:gd name="f32" fmla="val 11815"/>
              <a:gd name="f33" fmla="val 9988"/>
              <a:gd name="f34" fmla="val 10429"/>
              <a:gd name="f35" fmla="val 10649"/>
              <a:gd name="f36" fmla="val 10870"/>
              <a:gd name="f37" fmla="val 379"/>
              <a:gd name="f38" fmla="val 1"/>
              <a:gd name="f39" fmla="val 158"/>
              <a:gd name="f40" fmla="val 190"/>
              <a:gd name="f41" fmla="val 10334"/>
              <a:gd name="f42" fmla="val 10555"/>
              <a:gd name="f43" fmla="val 10712"/>
              <a:gd name="f44" fmla="val 12224"/>
              <a:gd name="f45" fmla="val 12476"/>
              <a:gd name="f46" fmla="val 12665"/>
              <a:gd name="f47" fmla="val 10523"/>
              <a:gd name="f48" fmla="val 12634"/>
              <a:gd name="f49" fmla="val 12445"/>
              <a:gd name="f50" fmla="*/ f0 1 12666"/>
              <a:gd name="f51" fmla="*/ f1 1 10713"/>
              <a:gd name="f52" fmla="val f2"/>
              <a:gd name="f53" fmla="val f3"/>
              <a:gd name="f54" fmla="val f4"/>
              <a:gd name="f55" fmla="+- f54 0 f52"/>
              <a:gd name="f56" fmla="+- f53 0 f52"/>
              <a:gd name="f57" fmla="*/ f56 1 12666"/>
              <a:gd name="f58" fmla="*/ f55 1 10713"/>
              <a:gd name="f59" fmla="*/ f52 1 f57"/>
              <a:gd name="f60" fmla="*/ f53 1 f57"/>
              <a:gd name="f61" fmla="*/ f52 1 f58"/>
              <a:gd name="f62" fmla="*/ f54 1 f58"/>
              <a:gd name="f63" fmla="*/ f59 f50 1"/>
              <a:gd name="f64" fmla="*/ f60 f50 1"/>
              <a:gd name="f65" fmla="*/ f62 f51 1"/>
              <a:gd name="f66" fmla="*/ f61 f5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63" t="f66" r="f64" b="f65"/>
            <a:pathLst>
              <a:path w="12666" h="10713">
                <a:moveTo>
                  <a:pt x="f5" y="f6"/>
                </a:moveTo>
                <a:lnTo>
                  <a:pt x="f5" y="f7"/>
                </a:lnTo>
                <a:cubicBezTo>
                  <a:pt x="f5" y="f8"/>
                  <a:pt x="f9" y="f10"/>
                  <a:pt x="f11" y="f10"/>
                </a:cubicBezTo>
                <a:lnTo>
                  <a:pt x="f12" y="f10"/>
                </a:lnTo>
                <a:lnTo>
                  <a:pt x="f12" y="f13"/>
                </a:lnTo>
                <a:lnTo>
                  <a:pt x="f14" y="f13"/>
                </a:lnTo>
                <a:lnTo>
                  <a:pt x="f14" y="f6"/>
                </a:lnTo>
                <a:close/>
                <a:moveTo>
                  <a:pt x="f15" y="f6"/>
                </a:moveTo>
                <a:lnTo>
                  <a:pt x="f15" y="f7"/>
                </a:lnTo>
                <a:cubicBezTo>
                  <a:pt x="f15" y="f8"/>
                  <a:pt x="f16" y="f10"/>
                  <a:pt x="f17" y="f10"/>
                </a:cubicBezTo>
                <a:lnTo>
                  <a:pt x="f18" y="f10"/>
                </a:lnTo>
                <a:lnTo>
                  <a:pt x="f18" y="f13"/>
                </a:lnTo>
                <a:lnTo>
                  <a:pt x="f19" y="f13"/>
                </a:lnTo>
                <a:lnTo>
                  <a:pt x="f19" y="f10"/>
                </a:lnTo>
                <a:lnTo>
                  <a:pt x="f20" y="f10"/>
                </a:lnTo>
                <a:cubicBezTo>
                  <a:pt x="f21" y="f10"/>
                  <a:pt x="f22" y="f23"/>
                  <a:pt x="f22" y="f7"/>
                </a:cubicBezTo>
                <a:lnTo>
                  <a:pt x="f22" y="f6"/>
                </a:lnTo>
                <a:close/>
                <a:moveTo>
                  <a:pt x="f24" y="f6"/>
                </a:moveTo>
                <a:lnTo>
                  <a:pt x="f24" y="f7"/>
                </a:lnTo>
                <a:cubicBezTo>
                  <a:pt x="f24" y="f8"/>
                  <a:pt x="f25" y="f10"/>
                  <a:pt x="f26" y="f10"/>
                </a:cubicBezTo>
                <a:lnTo>
                  <a:pt x="f27" y="f10"/>
                </a:lnTo>
                <a:lnTo>
                  <a:pt x="f27" y="f13"/>
                </a:lnTo>
                <a:lnTo>
                  <a:pt x="f28" y="f13"/>
                </a:lnTo>
                <a:lnTo>
                  <a:pt x="f28" y="f10"/>
                </a:lnTo>
                <a:lnTo>
                  <a:pt x="f29" y="f10"/>
                </a:lnTo>
                <a:cubicBezTo>
                  <a:pt x="f30" y="f10"/>
                  <a:pt x="f31" y="f23"/>
                  <a:pt x="f31" y="f7"/>
                </a:cubicBezTo>
                <a:lnTo>
                  <a:pt x="f31" y="f6"/>
                </a:lnTo>
                <a:close/>
                <a:moveTo>
                  <a:pt x="f32" y="f6"/>
                </a:moveTo>
                <a:lnTo>
                  <a:pt x="f32" y="f13"/>
                </a:lnTo>
                <a:lnTo>
                  <a:pt x="f33" y="f13"/>
                </a:lnTo>
                <a:lnTo>
                  <a:pt x="f33" y="f10"/>
                </a:lnTo>
                <a:lnTo>
                  <a:pt x="f34" y="f10"/>
                </a:lnTo>
                <a:cubicBezTo>
                  <a:pt x="f35" y="f10"/>
                  <a:pt x="f36" y="f23"/>
                  <a:pt x="f36" y="f7"/>
                </a:cubicBezTo>
                <a:lnTo>
                  <a:pt x="f36" y="f6"/>
                </a:lnTo>
                <a:close/>
                <a:moveTo>
                  <a:pt x="f37" y="f38"/>
                </a:moveTo>
                <a:cubicBezTo>
                  <a:pt x="f39" y="f38"/>
                  <a:pt x="f38" y="f40"/>
                  <a:pt x="f38" y="f37"/>
                </a:cubicBezTo>
                <a:lnTo>
                  <a:pt x="f38" y="f41"/>
                </a:lnTo>
                <a:cubicBezTo>
                  <a:pt x="f38" y="f42"/>
                  <a:pt x="f40" y="f43"/>
                  <a:pt x="f37" y="f43"/>
                </a:cubicBezTo>
                <a:lnTo>
                  <a:pt x="f44" y="f43"/>
                </a:lnTo>
                <a:cubicBezTo>
                  <a:pt x="f45" y="f43"/>
                  <a:pt x="f46" y="f47"/>
                  <a:pt x="f46" y="f41"/>
                </a:cubicBezTo>
                <a:lnTo>
                  <a:pt x="f46" y="f37"/>
                </a:lnTo>
                <a:cubicBezTo>
                  <a:pt x="f48" y="f40"/>
                  <a:pt x="f49" y="f38"/>
                  <a:pt x="f44" y="f38"/>
                </a:cubicBezTo>
                <a:close/>
              </a:path>
            </a:pathLst>
          </a:custGeom>
          <a:solidFill>
            <a:schemeClr val="bg2"/>
          </a:solidFill>
          <a:ln cap="flat">
            <a:noFill/>
            <a:prstDash val="solid"/>
          </a:ln>
        </p:spPr>
        <p:txBody>
          <a:bodyPr vert="horz" wrap="square" lIns="68570" tIns="68570" rIns="68570" bIns="68570" anchor="ctr" anchorCtr="0" compatLnSpc="1">
            <a:noAutofit/>
          </a:bodyPr>
          <a:lstStyle/>
          <a:p>
            <a:pPr defTabSz="914378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PE" sz="1050">
              <a:solidFill>
                <a:srgbClr val="002060"/>
              </a:solidFill>
              <a:cs typeface="B Nazanin" panose="00000700000000000000" pitchFamily="2" charset="-78"/>
            </a:endParaRPr>
          </a:p>
        </p:txBody>
      </p:sp>
      <p:grpSp>
        <p:nvGrpSpPr>
          <p:cNvPr id="189" name="Google Shape;5983;p86">
            <a:extLst>
              <a:ext uri="{FF2B5EF4-FFF2-40B4-BE49-F238E27FC236}">
                <a16:creationId xmlns:a16="http://schemas.microsoft.com/office/drawing/2014/main" id="{4D3D4026-657C-447B-BAAA-C9209F395FB4}"/>
              </a:ext>
            </a:extLst>
          </p:cNvPr>
          <p:cNvGrpSpPr/>
          <p:nvPr/>
        </p:nvGrpSpPr>
        <p:grpSpPr>
          <a:xfrm>
            <a:off x="4149833" y="2858348"/>
            <a:ext cx="461287" cy="462000"/>
            <a:chOff x="5526834" y="2589242"/>
            <a:chExt cx="461287" cy="462000"/>
          </a:xfrm>
          <a:solidFill>
            <a:schemeClr val="bg2"/>
          </a:solidFill>
        </p:grpSpPr>
        <p:sp>
          <p:nvSpPr>
            <p:cNvPr id="190" name="Google Shape;5984;p86">
              <a:extLst>
                <a:ext uri="{FF2B5EF4-FFF2-40B4-BE49-F238E27FC236}">
                  <a16:creationId xmlns:a16="http://schemas.microsoft.com/office/drawing/2014/main" id="{1F65769F-74D4-A75E-AD7E-08E086D04BF3}"/>
                </a:ext>
              </a:extLst>
            </p:cNvPr>
            <p:cNvSpPr/>
            <p:nvPr/>
          </p:nvSpPr>
          <p:spPr>
            <a:xfrm>
              <a:off x="5526834" y="2589242"/>
              <a:ext cx="368804" cy="3700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77"/>
                <a:gd name="f4" fmla="val 10145"/>
                <a:gd name="f5" fmla="val 5104"/>
                <a:gd name="f6" fmla="val 3813"/>
                <a:gd name="f7" fmla="val 5797"/>
                <a:gd name="f8" fmla="val 6364"/>
                <a:gd name="f9" fmla="val 4348"/>
                <a:gd name="f10" fmla="val 5073"/>
                <a:gd name="f11" fmla="val 5766"/>
                <a:gd name="f12" fmla="val 6333"/>
                <a:gd name="f13" fmla="val 4379"/>
                <a:gd name="f14" fmla="val 3844"/>
                <a:gd name="f15" fmla="val 4411"/>
                <a:gd name="f16" fmla="val 2300"/>
                <a:gd name="f17" fmla="val 2269"/>
                <a:gd name="f18" fmla="val 63"/>
                <a:gd name="f19" fmla="val 7908"/>
                <a:gd name="f20" fmla="val 7877"/>
                <a:gd name="f21" fmla="val 10176"/>
                <a:gd name="f22" fmla="*/ f0 1 10177"/>
                <a:gd name="f23" fmla="*/ f1 1 10145"/>
                <a:gd name="f24" fmla="val f2"/>
                <a:gd name="f25" fmla="val f3"/>
                <a:gd name="f26" fmla="val f4"/>
                <a:gd name="f27" fmla="+- f26 0 f24"/>
                <a:gd name="f28" fmla="+- f25 0 f24"/>
                <a:gd name="f29" fmla="*/ f28 1 10177"/>
                <a:gd name="f30" fmla="*/ f27 1 10145"/>
                <a:gd name="f31" fmla="*/ f24 1 f29"/>
                <a:gd name="f32" fmla="*/ f25 1 f29"/>
                <a:gd name="f33" fmla="*/ f24 1 f30"/>
                <a:gd name="f34" fmla="*/ f26 1 f30"/>
                <a:gd name="f35" fmla="*/ f31 f22 1"/>
                <a:gd name="f36" fmla="*/ f32 f22 1"/>
                <a:gd name="f37" fmla="*/ f34 f23 1"/>
                <a:gd name="f38" fmla="*/ f33 f2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8" r="f36" b="f37"/>
              <a:pathLst>
                <a:path w="10177" h="10145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5" y="f2"/>
                  </a:moveTo>
                  <a:cubicBezTo>
                    <a:pt x="f16" y="f2"/>
                    <a:pt x="f2" y="f17"/>
                    <a:pt x="f2" y="f10"/>
                  </a:cubicBezTo>
                  <a:cubicBezTo>
                    <a:pt x="f18" y="f19"/>
                    <a:pt x="f16" y="f4"/>
                    <a:pt x="f5" y="f4"/>
                  </a:cubicBezTo>
                  <a:cubicBezTo>
                    <a:pt x="f20" y="f4"/>
                    <a:pt x="f21" y="f20"/>
                    <a:pt x="f21" y="f10"/>
                  </a:cubicBezTo>
                  <a:cubicBezTo>
                    <a:pt x="f21" y="f17"/>
                    <a:pt x="f20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1" name="Google Shape;5985;p86">
              <a:extLst>
                <a:ext uri="{FF2B5EF4-FFF2-40B4-BE49-F238E27FC236}">
                  <a16:creationId xmlns:a16="http://schemas.microsoft.com/office/drawing/2014/main" id="{B9B4C05A-18C1-1D06-7C0B-E508394CE922}"/>
                </a:ext>
              </a:extLst>
            </p:cNvPr>
            <p:cNvSpPr/>
            <p:nvPr/>
          </p:nvSpPr>
          <p:spPr>
            <a:xfrm>
              <a:off x="5588474" y="2775231"/>
              <a:ext cx="399647" cy="276011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1028"/>
                <a:gd name="f4" fmla="val 7567"/>
                <a:gd name="f5" fmla="val 9774"/>
                <a:gd name="f6" fmla="val 9040"/>
                <a:gd name="f7" fmla="val 8444"/>
                <a:gd name="f8" fmla="val 548"/>
                <a:gd name="f9" fmla="val 1265"/>
                <a:gd name="f10" fmla="val 1801"/>
                <a:gd name="f11" fmla="val 8790"/>
                <a:gd name="f12" fmla="val 2305"/>
                <a:gd name="f13" fmla="val 9295"/>
                <a:gd name="f14" fmla="val 2463"/>
                <a:gd name="f15" fmla="val 2967"/>
                <a:gd name="f16" fmla="val 4416"/>
                <a:gd name="f17" fmla="val 8192"/>
                <a:gd name="f18" fmla="val 5645"/>
                <a:gd name="f19" fmla="val 6774"/>
                <a:gd name="f20" fmla="val 5834"/>
                <a:gd name="f21" fmla="val 4825"/>
                <a:gd name="f22" fmla="val 5829"/>
                <a:gd name="f23" fmla="val 5487"/>
                <a:gd name="f24" fmla="val 4663"/>
                <a:gd name="f25" fmla="val 5865"/>
                <a:gd name="f26" fmla="val 3403"/>
                <a:gd name="f27" fmla="val 2143"/>
                <a:gd name="f28" fmla="val 977"/>
                <a:gd name="f29" fmla="val 1"/>
                <a:gd name="f30" fmla="val 6306"/>
                <a:gd name="f31" fmla="val 7031"/>
                <a:gd name="f32" fmla="val 568"/>
                <a:gd name="f33" fmla="val 7566"/>
                <a:gd name="f34" fmla="val 1261"/>
                <a:gd name="f35" fmla="val 5388"/>
                <a:gd name="f36" fmla="val 5955"/>
                <a:gd name="f37" fmla="val 6459"/>
                <a:gd name="f38" fmla="val 7220"/>
                <a:gd name="f39" fmla="val 6617"/>
                <a:gd name="f40" fmla="val 6716"/>
                <a:gd name="f41" fmla="val 8601"/>
                <a:gd name="f42" fmla="val 6495"/>
                <a:gd name="f43" fmla="val 10082"/>
                <a:gd name="f44" fmla="val 4920"/>
                <a:gd name="f45" fmla="val 10114"/>
                <a:gd name="f46" fmla="val 2904"/>
                <a:gd name="f47" fmla="val 2400"/>
                <a:gd name="f48" fmla="val 10649"/>
                <a:gd name="f49" fmla="val 2211"/>
                <a:gd name="f50" fmla="val 11027"/>
                <a:gd name="f51" fmla="val 1706"/>
                <a:gd name="f52" fmla="val 10996"/>
                <a:gd name="f53" fmla="val 1108"/>
                <a:gd name="f54" fmla="val 10964"/>
                <a:gd name="f55" fmla="val 572"/>
                <a:gd name="f56" fmla="val 10492"/>
                <a:gd name="f57" fmla="val 100"/>
                <a:gd name="f58" fmla="val 9893"/>
                <a:gd name="f59" fmla="val 5"/>
                <a:gd name="f60" fmla="val 9853"/>
                <a:gd name="f61" fmla="val 2"/>
                <a:gd name="f62" fmla="val 9813"/>
                <a:gd name="f63" fmla="*/ f0 1 11028"/>
                <a:gd name="f64" fmla="*/ f1 1 7567"/>
                <a:gd name="f65" fmla="val f2"/>
                <a:gd name="f66" fmla="val f3"/>
                <a:gd name="f67" fmla="val f4"/>
                <a:gd name="f68" fmla="+- f67 0 f65"/>
                <a:gd name="f69" fmla="+- f66 0 f65"/>
                <a:gd name="f70" fmla="*/ f69 1 11028"/>
                <a:gd name="f71" fmla="*/ f68 1 7567"/>
                <a:gd name="f72" fmla="*/ f65 1 f70"/>
                <a:gd name="f73" fmla="*/ f66 1 f70"/>
                <a:gd name="f74" fmla="*/ f65 1 f71"/>
                <a:gd name="f75" fmla="*/ f67 1 f71"/>
                <a:gd name="f76" fmla="*/ f72 f63 1"/>
                <a:gd name="f77" fmla="*/ f73 f63 1"/>
                <a:gd name="f78" fmla="*/ f75 f64 1"/>
                <a:gd name="f79" fmla="*/ f74 f6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6" t="f79" r="f77" b="f78"/>
              <a:pathLst>
                <a:path w="11028" h="756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13" y="f14"/>
                  </a:cubicBezTo>
                  <a:lnTo>
                    <a:pt x="f13" y="f15"/>
                  </a:lnTo>
                  <a:cubicBezTo>
                    <a:pt x="f13" y="f16"/>
                    <a:pt x="f17" y="f18"/>
                    <a:pt x="f19" y="f20"/>
                  </a:cubicBezTo>
                  <a:lnTo>
                    <a:pt x="f19" y="f21"/>
                  </a:lnTo>
                  <a:cubicBezTo>
                    <a:pt x="f22" y="f23"/>
                    <a:pt x="f24" y="f25"/>
                    <a:pt x="f26" y="f25"/>
                  </a:cubicBezTo>
                  <a:cubicBezTo>
                    <a:pt x="f27" y="f25"/>
                    <a:pt x="f28" y="f23"/>
                    <a:pt x="f29" y="f21"/>
                  </a:cubicBezTo>
                  <a:lnTo>
                    <a:pt x="f29" y="f30"/>
                  </a:lnTo>
                  <a:cubicBezTo>
                    <a:pt x="f29" y="f31"/>
                    <a:pt x="f32" y="f33"/>
                    <a:pt x="f34" y="f33"/>
                  </a:cubicBezTo>
                  <a:lnTo>
                    <a:pt x="f35" y="f33"/>
                  </a:lnTo>
                  <a:cubicBezTo>
                    <a:pt x="f36" y="f33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5" y="f47"/>
                  </a:lnTo>
                  <a:cubicBezTo>
                    <a:pt x="f48" y="f49"/>
                    <a:pt x="f50" y="f51"/>
                    <a:pt x="f52" y="f53"/>
                  </a:cubicBezTo>
                  <a:cubicBezTo>
                    <a:pt x="f54" y="f55"/>
                    <a:pt x="f56" y="f57"/>
                    <a:pt x="f58" y="f59"/>
                  </a:cubicBezTo>
                  <a:cubicBezTo>
                    <a:pt x="f60" y="f61"/>
                    <a:pt x="f62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92" name="Google Shape;5986;p86">
            <a:extLst>
              <a:ext uri="{FF2B5EF4-FFF2-40B4-BE49-F238E27FC236}">
                <a16:creationId xmlns:a16="http://schemas.microsoft.com/office/drawing/2014/main" id="{7EF54AFD-218C-6AC2-4485-3AE9F4158E97}"/>
              </a:ext>
            </a:extLst>
          </p:cNvPr>
          <p:cNvGrpSpPr/>
          <p:nvPr/>
        </p:nvGrpSpPr>
        <p:grpSpPr>
          <a:xfrm>
            <a:off x="5976851" y="2840719"/>
            <a:ext cx="465823" cy="464295"/>
            <a:chOff x="7353851" y="2571612"/>
            <a:chExt cx="465823" cy="464295"/>
          </a:xfrm>
          <a:solidFill>
            <a:schemeClr val="bg2"/>
          </a:solidFill>
        </p:grpSpPr>
        <p:sp>
          <p:nvSpPr>
            <p:cNvPr id="193" name="Google Shape;5987;p86">
              <a:extLst>
                <a:ext uri="{FF2B5EF4-FFF2-40B4-BE49-F238E27FC236}">
                  <a16:creationId xmlns:a16="http://schemas.microsoft.com/office/drawing/2014/main" id="{9CBDAD53-F23F-AB05-3A74-0C559268EBB4}"/>
                </a:ext>
              </a:extLst>
            </p:cNvPr>
            <p:cNvSpPr/>
            <p:nvPr/>
          </p:nvSpPr>
          <p:spPr>
            <a:xfrm>
              <a:off x="7635834" y="2856594"/>
              <a:ext cx="183840" cy="17931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073"/>
                <a:gd name="f4" fmla="val 4916"/>
                <a:gd name="f5" fmla="val 2238"/>
                <a:gd name="f6" fmla="val 1"/>
                <a:gd name="f7" fmla="val 1986"/>
                <a:gd name="f8" fmla="val 442"/>
                <a:gd name="f9" fmla="val 1671"/>
                <a:gd name="f10" fmla="val 820"/>
                <a:gd name="f11" fmla="val 1324"/>
                <a:gd name="f12" fmla="val 1229"/>
                <a:gd name="f13" fmla="val 946"/>
                <a:gd name="f14" fmla="val 473"/>
                <a:gd name="f15" fmla="val 2206"/>
                <a:gd name="f16" fmla="val 4443"/>
                <a:gd name="f17" fmla="val 2521"/>
                <a:gd name="f18" fmla="val 4758"/>
                <a:gd name="f19" fmla="val 2923"/>
                <a:gd name="f20" fmla="val 3325"/>
                <a:gd name="f21" fmla="val 3726"/>
                <a:gd name="f22" fmla="val 4128"/>
                <a:gd name="f23" fmla="val 3813"/>
                <a:gd name="f24" fmla="val 2836"/>
                <a:gd name="f25" fmla="*/ f0 1 5073"/>
                <a:gd name="f26" fmla="*/ f1 1 4916"/>
                <a:gd name="f27" fmla="val f2"/>
                <a:gd name="f28" fmla="val f3"/>
                <a:gd name="f29" fmla="val f4"/>
                <a:gd name="f30" fmla="+- f29 0 f27"/>
                <a:gd name="f31" fmla="+- f28 0 f27"/>
                <a:gd name="f32" fmla="*/ f31 1 5073"/>
                <a:gd name="f33" fmla="*/ f30 1 4916"/>
                <a:gd name="f34" fmla="*/ f27 1 f32"/>
                <a:gd name="f35" fmla="*/ f28 1 f32"/>
                <a:gd name="f36" fmla="*/ f27 1 f33"/>
                <a:gd name="f37" fmla="*/ f29 1 f33"/>
                <a:gd name="f38" fmla="*/ f34 f25 1"/>
                <a:gd name="f39" fmla="*/ f35 f25 1"/>
                <a:gd name="f40" fmla="*/ f37 f26 1"/>
                <a:gd name="f41" fmla="*/ f36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8" t="f41" r="f39" b="f40"/>
              <a:pathLst>
                <a:path w="5073" h="4916">
                  <a:moveTo>
                    <a:pt x="f5" y="f6"/>
                  </a:moveTo>
                  <a:cubicBezTo>
                    <a:pt x="f7" y="f8"/>
                    <a:pt x="f9" y="f10"/>
                    <a:pt x="f11" y="f12"/>
                  </a:cubicBezTo>
                  <a:cubicBezTo>
                    <a:pt x="f13" y="f9"/>
                    <a:pt x="f14" y="f7"/>
                    <a:pt x="f6" y="f5"/>
                  </a:cubicBezTo>
                  <a:lnTo>
                    <a:pt x="f15" y="f16"/>
                  </a:ln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18"/>
                    <a:pt x="f16" y="f16"/>
                  </a:cubicBezTo>
                  <a:cubicBezTo>
                    <a:pt x="f3" y="f23"/>
                    <a:pt x="f3" y="f24"/>
                    <a:pt x="f16" y="f15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4" name="Google Shape;5988;p86">
              <a:extLst>
                <a:ext uri="{FF2B5EF4-FFF2-40B4-BE49-F238E27FC236}">
                  <a16:creationId xmlns:a16="http://schemas.microsoft.com/office/drawing/2014/main" id="{BB28178F-FAC7-68C9-5A31-1ED45806FD8B}"/>
                </a:ext>
              </a:extLst>
            </p:cNvPr>
            <p:cNvSpPr/>
            <p:nvPr/>
          </p:nvSpPr>
          <p:spPr>
            <a:xfrm>
              <a:off x="7353851" y="2571612"/>
              <a:ext cx="359670" cy="36322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925"/>
                <a:gd name="f4" fmla="val 9958"/>
                <a:gd name="f5" fmla="val 4978"/>
                <a:gd name="f6" fmla="val 1702"/>
                <a:gd name="f7" fmla="val 6774"/>
                <a:gd name="f8" fmla="val 8286"/>
                <a:gd name="f9" fmla="val 3214"/>
                <a:gd name="f10" fmla="val 5010"/>
                <a:gd name="f11" fmla="val 8254"/>
                <a:gd name="f12" fmla="val 5892"/>
                <a:gd name="f13" fmla="val 7939"/>
                <a:gd name="f14" fmla="val 6711"/>
                <a:gd name="f15" fmla="val 7341"/>
                <a:gd name="f16" fmla="val 7310"/>
                <a:gd name="f17" fmla="val 6742"/>
                <a:gd name="f18" fmla="val 7908"/>
                <a:gd name="f19" fmla="val 5923"/>
                <a:gd name="f20" fmla="val 8318"/>
                <a:gd name="f21" fmla="val 3151"/>
                <a:gd name="f22" fmla="val 1670"/>
                <a:gd name="f23" fmla="val 6837"/>
                <a:gd name="f24" fmla="val 1"/>
                <a:gd name="f25" fmla="val 2268"/>
                <a:gd name="f26" fmla="val 2269"/>
                <a:gd name="f27" fmla="val 7688"/>
                <a:gd name="f28" fmla="val 9956"/>
                <a:gd name="f29" fmla="val 5013"/>
                <a:gd name="f30" fmla="val 9957"/>
                <a:gd name="f31" fmla="val 5048"/>
                <a:gd name="f32" fmla="val 5083"/>
                <a:gd name="f33" fmla="val 6367"/>
                <a:gd name="f34" fmla="val 7586"/>
                <a:gd name="f35" fmla="val 9395"/>
                <a:gd name="f36" fmla="val 8506"/>
                <a:gd name="f37" fmla="val 8444"/>
                <a:gd name="f38" fmla="val 9420"/>
                <a:gd name="f39" fmla="val 7499"/>
                <a:gd name="f40" fmla="val 9924"/>
                <a:gd name="f41" fmla="val 6270"/>
                <a:gd name="f42" fmla="val 7687"/>
                <a:gd name="f43" fmla="*/ f0 1 9925"/>
                <a:gd name="f44" fmla="*/ f1 1 9958"/>
                <a:gd name="f45" fmla="val f2"/>
                <a:gd name="f46" fmla="val f3"/>
                <a:gd name="f47" fmla="val f4"/>
                <a:gd name="f48" fmla="+- f47 0 f45"/>
                <a:gd name="f49" fmla="+- f46 0 f45"/>
                <a:gd name="f50" fmla="*/ f49 1 9925"/>
                <a:gd name="f51" fmla="*/ f48 1 9958"/>
                <a:gd name="f52" fmla="*/ f45 1 f50"/>
                <a:gd name="f53" fmla="*/ f46 1 f50"/>
                <a:gd name="f54" fmla="*/ f45 1 f51"/>
                <a:gd name="f55" fmla="*/ f47 1 f51"/>
                <a:gd name="f56" fmla="*/ f52 f43 1"/>
                <a:gd name="f57" fmla="*/ f53 f43 1"/>
                <a:gd name="f58" fmla="*/ f55 f44 1"/>
                <a:gd name="f59" fmla="*/ f54 f4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6" t="f59" r="f57" b="f58"/>
              <a:pathLst>
                <a:path w="9925" h="995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20"/>
                    <a:pt x="f5" y="f20"/>
                  </a:cubicBezTo>
                  <a:cubicBezTo>
                    <a:pt x="f21" y="f20"/>
                    <a:pt x="f22" y="f23"/>
                    <a:pt x="f22" y="f10"/>
                  </a:cubicBezTo>
                  <a:cubicBezTo>
                    <a:pt x="f22" y="f9"/>
                    <a:pt x="f21" y="f6"/>
                    <a:pt x="f5" y="f6"/>
                  </a:cubicBezTo>
                  <a:close/>
                  <a:moveTo>
                    <a:pt x="f5" y="f24"/>
                  </a:moveTo>
                  <a:cubicBezTo>
                    <a:pt x="f25" y="f24"/>
                    <a:pt x="f2" y="f26"/>
                    <a:pt x="f2" y="f5"/>
                  </a:cubicBezTo>
                  <a:cubicBezTo>
                    <a:pt x="f2" y="f27"/>
                    <a:pt x="f25" y="f28"/>
                    <a:pt x="f5" y="f28"/>
                  </a:cubicBezTo>
                  <a:cubicBezTo>
                    <a:pt x="f29" y="f30"/>
                    <a:pt x="f31" y="f30"/>
                    <a:pt x="f32" y="f30"/>
                  </a:cubicBezTo>
                  <a:cubicBezTo>
                    <a:pt x="f33" y="f30"/>
                    <a:pt x="f34" y="f35"/>
                    <a:pt x="f36" y="f37"/>
                  </a:cubicBezTo>
                  <a:cubicBezTo>
                    <a:pt x="f38" y="f39"/>
                    <a:pt x="f40" y="f41"/>
                    <a:pt x="f40" y="f5"/>
                  </a:cubicBezTo>
                  <a:cubicBezTo>
                    <a:pt x="f40" y="f26"/>
                    <a:pt x="f42" y="f24"/>
                    <a:pt x="f5" y="f24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95" name="Google Shape;6005;p86">
            <a:extLst>
              <a:ext uri="{FF2B5EF4-FFF2-40B4-BE49-F238E27FC236}">
                <a16:creationId xmlns:a16="http://schemas.microsoft.com/office/drawing/2014/main" id="{5B401443-BA90-4259-7CAA-743B20DAD530}"/>
              </a:ext>
            </a:extLst>
          </p:cNvPr>
          <p:cNvGrpSpPr/>
          <p:nvPr/>
        </p:nvGrpSpPr>
        <p:grpSpPr>
          <a:xfrm>
            <a:off x="3524347" y="3764400"/>
            <a:ext cx="406286" cy="408900"/>
            <a:chOff x="4901348" y="3495294"/>
            <a:chExt cx="406286" cy="408900"/>
          </a:xfrm>
          <a:solidFill>
            <a:schemeClr val="bg2"/>
          </a:solidFill>
        </p:grpSpPr>
        <p:sp>
          <p:nvSpPr>
            <p:cNvPr id="196" name="Google Shape;6006;p86">
              <a:extLst>
                <a:ext uri="{FF2B5EF4-FFF2-40B4-BE49-F238E27FC236}">
                  <a16:creationId xmlns:a16="http://schemas.microsoft.com/office/drawing/2014/main" id="{1E688C5A-EF32-127C-CE7F-88E880EEC2A2}"/>
                </a:ext>
              </a:extLst>
            </p:cNvPr>
            <p:cNvSpPr/>
            <p:nvPr/>
          </p:nvSpPr>
          <p:spPr>
            <a:xfrm>
              <a:off x="4901348" y="3495294"/>
              <a:ext cx="406286" cy="3000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666"/>
                <a:gd name="f4" fmla="val 9294"/>
                <a:gd name="f5" fmla="val 11405"/>
                <a:gd name="f6" fmla="val 1701"/>
                <a:gd name="f7" fmla="val 11626"/>
                <a:gd name="f8" fmla="val 11846"/>
                <a:gd name="f9" fmla="val 1890"/>
                <a:gd name="f10" fmla="val 2142"/>
                <a:gd name="f11" fmla="val 3749"/>
                <a:gd name="f12" fmla="val 11090"/>
                <a:gd name="f13" fmla="val 4663"/>
                <a:gd name="f14" fmla="val 9956"/>
                <a:gd name="f15" fmla="val 4978"/>
                <a:gd name="f16" fmla="val 10051"/>
                <a:gd name="f17" fmla="val 4631"/>
                <a:gd name="f18" fmla="val 10145"/>
                <a:gd name="f19" fmla="val 4222"/>
                <a:gd name="f20" fmla="val 3844"/>
                <a:gd name="f21" fmla="val 2584"/>
                <a:gd name="f22" fmla="val 3812"/>
                <a:gd name="f23" fmla="val 2647"/>
                <a:gd name="f24" fmla="val 4600"/>
                <a:gd name="f25" fmla="val 2773"/>
                <a:gd name="f26" fmla="val 5009"/>
                <a:gd name="f27" fmla="val 1639"/>
                <a:gd name="f28" fmla="val 4694"/>
                <a:gd name="f29" fmla="val 851"/>
                <a:gd name="f30" fmla="val 3781"/>
                <a:gd name="f31" fmla="val 1040"/>
                <a:gd name="f32" fmla="val 1292"/>
                <a:gd name="f33" fmla="val 4065"/>
                <a:gd name="f34" fmla="val 3655"/>
                <a:gd name="f35" fmla="val 4317"/>
                <a:gd name="f36" fmla="val 4506"/>
                <a:gd name="f37" fmla="val 3875"/>
                <a:gd name="f38" fmla="val 4096"/>
                <a:gd name="f39" fmla="val 4821"/>
                <a:gd name="f40" fmla="val 5041"/>
                <a:gd name="f41" fmla="val 5262"/>
                <a:gd name="f42" fmla="val 5261"/>
                <a:gd name="f43" fmla="val 5451"/>
                <a:gd name="f44" fmla="val 5324"/>
                <a:gd name="f45" fmla="val 5577"/>
                <a:gd name="f46" fmla="val 5608"/>
                <a:gd name="f47" fmla="val 5482"/>
                <a:gd name="f48" fmla="val 5797"/>
                <a:gd name="f49" fmla="val 5431"/>
                <a:gd name="f50" fmla="val 5952"/>
                <a:gd name="f51" fmla="val 5229"/>
                <a:gd name="f52" fmla="val 6065"/>
                <a:gd name="f53" fmla="val 5054"/>
                <a:gd name="f54" fmla="val 5017"/>
                <a:gd name="f55" fmla="val 4980"/>
                <a:gd name="f56" fmla="val 6060"/>
                <a:gd name="f57" fmla="val 4947"/>
                <a:gd name="f58" fmla="val 6049"/>
                <a:gd name="f59" fmla="val 4128"/>
                <a:gd name="f60" fmla="val 5734"/>
                <a:gd name="f61" fmla="val 4946"/>
                <a:gd name="f62" fmla="val 2993"/>
                <a:gd name="f63" fmla="val 2741"/>
                <a:gd name="f64" fmla="val 2552"/>
                <a:gd name="f65" fmla="val 189"/>
                <a:gd name="f66" fmla="val 441"/>
                <a:gd name="f67" fmla="val 882"/>
                <a:gd name="f68" fmla="val 1261"/>
                <a:gd name="f69" fmla="val 536"/>
                <a:gd name="f70" fmla="val 1"/>
                <a:gd name="f71" fmla="val 1418"/>
                <a:gd name="f72" fmla="val 4568"/>
                <a:gd name="f73" fmla="val 1513"/>
                <a:gd name="f74" fmla="val 3183"/>
                <a:gd name="f75" fmla="val 5923"/>
                <a:gd name="f76" fmla="val 4159"/>
                <a:gd name="f77" fmla="val 7372"/>
                <a:gd name="f78" fmla="val 5073"/>
                <a:gd name="f79" fmla="val 7089"/>
                <a:gd name="f80" fmla="val 7687"/>
                <a:gd name="f81" fmla="val 8286"/>
                <a:gd name="f82" fmla="val 8884"/>
                <a:gd name="f83" fmla="val 4443"/>
                <a:gd name="f84" fmla="val 8192"/>
                <a:gd name="f85" fmla="val 7782"/>
                <a:gd name="f86" fmla="val 7562"/>
                <a:gd name="f87" fmla="val 8507"/>
                <a:gd name="f88" fmla="val 9484"/>
                <a:gd name="f89" fmla="val 11216"/>
                <a:gd name="f90" fmla="val 4537"/>
                <a:gd name="f91" fmla="val 12098"/>
                <a:gd name="f92" fmla="val 9704"/>
                <a:gd name="f93" fmla="*/ f0 1 12666"/>
                <a:gd name="f94" fmla="*/ f1 1 9294"/>
                <a:gd name="f95" fmla="val f2"/>
                <a:gd name="f96" fmla="val f3"/>
                <a:gd name="f97" fmla="val f4"/>
                <a:gd name="f98" fmla="+- f97 0 f95"/>
                <a:gd name="f99" fmla="+- f96 0 f95"/>
                <a:gd name="f100" fmla="*/ f99 1 12666"/>
                <a:gd name="f101" fmla="*/ f98 1 9294"/>
                <a:gd name="f102" fmla="*/ f95 1 f100"/>
                <a:gd name="f103" fmla="*/ f96 1 f100"/>
                <a:gd name="f104" fmla="*/ f95 1 f101"/>
                <a:gd name="f105" fmla="*/ f97 1 f101"/>
                <a:gd name="f106" fmla="*/ f102 f93 1"/>
                <a:gd name="f107" fmla="*/ f103 f93 1"/>
                <a:gd name="f108" fmla="*/ f105 f94 1"/>
                <a:gd name="f109" fmla="*/ f104 f9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06" t="f109" r="f107" b="f108"/>
              <a:pathLst>
                <a:path w="12666" h="9294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18" y="f19"/>
                    <a:pt x="f18" y="f20"/>
                  </a:cubicBezTo>
                  <a:lnTo>
                    <a:pt x="f18" y="f6"/>
                  </a:lnTo>
                  <a:close/>
                  <a:moveTo>
                    <a:pt x="f21" y="f6"/>
                  </a:moveTo>
                  <a:lnTo>
                    <a:pt x="f21" y="f22"/>
                  </a:lnTo>
                  <a:cubicBezTo>
                    <a:pt x="f21" y="f19"/>
                    <a:pt x="f23" y="f24"/>
                    <a:pt x="f25" y="f26"/>
                  </a:cubicBezTo>
                  <a:cubicBezTo>
                    <a:pt x="f27" y="f28"/>
                    <a:pt x="f29" y="f30"/>
                    <a:pt x="f29" y="f10"/>
                  </a:cubicBezTo>
                  <a:cubicBezTo>
                    <a:pt x="f29" y="f9"/>
                    <a:pt x="f31" y="f6"/>
                    <a:pt x="f32" y="f6"/>
                  </a:cubicBezTo>
                  <a:close/>
                  <a:moveTo>
                    <a:pt x="f33" y="f34"/>
                  </a:moveTo>
                  <a:cubicBezTo>
                    <a:pt x="f35" y="f34"/>
                    <a:pt x="f36" y="f37"/>
                    <a:pt x="f36" y="f38"/>
                  </a:cubicBezTo>
                  <a:cubicBezTo>
                    <a:pt x="f36" y="f17"/>
                    <a:pt x="f39" y="f40"/>
                    <a:pt x="f41" y="f42"/>
                  </a:cubicBezTo>
                  <a:cubicBezTo>
                    <a:pt x="f43" y="f44"/>
                    <a:pt x="f45" y="f46"/>
                    <a:pt x="f47" y="f48"/>
                  </a:cubicBezTo>
                  <a:cubicBezTo>
                    <a:pt x="f49" y="f50"/>
                    <a:pt x="f51" y="f52"/>
                    <a:pt x="f53" y="f52"/>
                  </a:cubicBezTo>
                  <a:cubicBezTo>
                    <a:pt x="f54" y="f52"/>
                    <a:pt x="f55" y="f56"/>
                    <a:pt x="f57" y="f58"/>
                  </a:cubicBezTo>
                  <a:cubicBezTo>
                    <a:pt x="f59" y="f60"/>
                    <a:pt x="f34" y="f61"/>
                    <a:pt x="f34" y="f38"/>
                  </a:cubicBezTo>
                  <a:cubicBezTo>
                    <a:pt x="f34" y="f37"/>
                    <a:pt x="f20" y="f34"/>
                    <a:pt x="f33" y="f34"/>
                  </a:cubicBezTo>
                  <a:close/>
                  <a:moveTo>
                    <a:pt x="f62" y="f2"/>
                  </a:moveTo>
                  <a:cubicBezTo>
                    <a:pt x="f63" y="f2"/>
                    <a:pt x="f64" y="f65"/>
                    <a:pt x="f64" y="f66"/>
                  </a:cubicBezTo>
                  <a:lnTo>
                    <a:pt x="f64" y="f67"/>
                  </a:lnTo>
                  <a:lnTo>
                    <a:pt x="f68" y="f67"/>
                  </a:lnTo>
                  <a:cubicBezTo>
                    <a:pt x="f69" y="f67"/>
                    <a:pt x="f70" y="f71"/>
                    <a:pt x="f70" y="f10"/>
                  </a:cubicBezTo>
                  <a:cubicBezTo>
                    <a:pt x="f70" y="f72"/>
                    <a:pt x="f73" y="f48"/>
                    <a:pt x="f74" y="f75"/>
                  </a:cubicBezTo>
                  <a:cubicBezTo>
                    <a:pt x="f76" y="f77"/>
                    <a:pt x="f78" y="f79"/>
                    <a:pt x="f78" y="f80"/>
                  </a:cubicBezTo>
                  <a:cubicBezTo>
                    <a:pt x="f78" y="f81"/>
                    <a:pt x="f39" y="f82"/>
                    <a:pt x="f83" y="f4"/>
                  </a:cubicBezTo>
                  <a:lnTo>
                    <a:pt x="f84" y="f4"/>
                  </a:lnTo>
                  <a:cubicBezTo>
                    <a:pt x="f85" y="f82"/>
                    <a:pt x="f86" y="f81"/>
                    <a:pt x="f86" y="f80"/>
                  </a:cubicBezTo>
                  <a:cubicBezTo>
                    <a:pt x="f86" y="f79"/>
                    <a:pt x="f87" y="f77"/>
                    <a:pt x="f88" y="f75"/>
                  </a:cubicBezTo>
                  <a:cubicBezTo>
                    <a:pt x="f89" y="f48"/>
                    <a:pt x="f3" y="f90"/>
                    <a:pt x="f3" y="f10"/>
                  </a:cubicBezTo>
                  <a:cubicBezTo>
                    <a:pt x="f3" y="f71"/>
                    <a:pt x="f91" y="f67"/>
                    <a:pt x="f5" y="f67"/>
                  </a:cubicBezTo>
                  <a:lnTo>
                    <a:pt x="f18" y="f67"/>
                  </a:lnTo>
                  <a:lnTo>
                    <a:pt x="f18" y="f66"/>
                  </a:lnTo>
                  <a:cubicBezTo>
                    <a:pt x="f18" y="f65"/>
                    <a:pt x="f14" y="f2"/>
                    <a:pt x="f92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197" name="Google Shape;6007;p86">
              <a:extLst>
                <a:ext uri="{FF2B5EF4-FFF2-40B4-BE49-F238E27FC236}">
                  <a16:creationId xmlns:a16="http://schemas.microsoft.com/office/drawing/2014/main" id="{339C685D-8321-DFC6-9B37-F7C5481F8EB6}"/>
                </a:ext>
              </a:extLst>
            </p:cNvPr>
            <p:cNvSpPr/>
            <p:nvPr/>
          </p:nvSpPr>
          <p:spPr>
            <a:xfrm>
              <a:off x="4979173" y="3822804"/>
              <a:ext cx="249658" cy="8139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83"/>
                <a:gd name="f4" fmla="val 2521"/>
                <a:gd name="f5" fmla="val 757"/>
                <a:gd name="f6" fmla="val 1"/>
                <a:gd name="f7" fmla="val 63"/>
                <a:gd name="f8" fmla="val 1954"/>
                <a:gd name="f9" fmla="val 2237"/>
                <a:gd name="f10" fmla="val 158"/>
                <a:gd name="f11" fmla="val 473"/>
                <a:gd name="f12" fmla="val 7278"/>
                <a:gd name="f13" fmla="val 7593"/>
                <a:gd name="f14" fmla="val 7782"/>
                <a:gd name="f15" fmla="val 7688"/>
                <a:gd name="f16" fmla="val 6995"/>
                <a:gd name="f17" fmla="*/ f0 1 7783"/>
                <a:gd name="f18" fmla="*/ f1 1 2521"/>
                <a:gd name="f19" fmla="val f2"/>
                <a:gd name="f20" fmla="val f3"/>
                <a:gd name="f21" fmla="val f4"/>
                <a:gd name="f22" fmla="+- f21 0 f19"/>
                <a:gd name="f23" fmla="+- f20 0 f19"/>
                <a:gd name="f24" fmla="*/ f23 1 7783"/>
                <a:gd name="f25" fmla="*/ f22 1 2521"/>
                <a:gd name="f26" fmla="*/ f19 1 f24"/>
                <a:gd name="f27" fmla="*/ f20 1 f24"/>
                <a:gd name="f28" fmla="*/ f19 1 f25"/>
                <a:gd name="f29" fmla="*/ f21 1 f25"/>
                <a:gd name="f30" fmla="*/ f26 f17 1"/>
                <a:gd name="f31" fmla="*/ f27 f17 1"/>
                <a:gd name="f32" fmla="*/ f29 f18 1"/>
                <a:gd name="f33" fmla="*/ f28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0" t="f33" r="f31" b="f32"/>
              <a:pathLst>
                <a:path w="7783" h="2521">
                  <a:moveTo>
                    <a:pt x="f5" y="f6"/>
                  </a:moveTo>
                  <a:lnTo>
                    <a:pt x="f7" y="f8"/>
                  </a:lnTo>
                  <a:cubicBezTo>
                    <a:pt x="f2" y="f9"/>
                    <a:pt x="f10" y="f4"/>
                    <a:pt x="f11" y="f4"/>
                  </a:cubicBezTo>
                  <a:lnTo>
                    <a:pt x="f12" y="f4"/>
                  </a:lnTo>
                  <a:cubicBezTo>
                    <a:pt x="f13" y="f4"/>
                    <a:pt x="f14" y="f9"/>
                    <a:pt x="f15" y="f8"/>
                  </a:cubicBezTo>
                  <a:lnTo>
                    <a:pt x="f16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198" name="Google Shape;6020;p86">
            <a:extLst>
              <a:ext uri="{FF2B5EF4-FFF2-40B4-BE49-F238E27FC236}">
                <a16:creationId xmlns:a16="http://schemas.microsoft.com/office/drawing/2014/main" id="{EBDE60B9-309A-F714-7F69-0E6483B972A5}"/>
              </a:ext>
            </a:extLst>
          </p:cNvPr>
          <p:cNvGrpSpPr/>
          <p:nvPr/>
        </p:nvGrpSpPr>
        <p:grpSpPr>
          <a:xfrm>
            <a:off x="4771314" y="2852121"/>
            <a:ext cx="272920" cy="462000"/>
            <a:chOff x="6148315" y="2583015"/>
            <a:chExt cx="272920" cy="462000"/>
          </a:xfrm>
          <a:solidFill>
            <a:schemeClr val="bg2"/>
          </a:solidFill>
        </p:grpSpPr>
        <p:sp>
          <p:nvSpPr>
            <p:cNvPr id="199" name="Google Shape;6021;p86">
              <a:extLst>
                <a:ext uri="{FF2B5EF4-FFF2-40B4-BE49-F238E27FC236}">
                  <a16:creationId xmlns:a16="http://schemas.microsoft.com/office/drawing/2014/main" id="{0404C9A5-A834-EEC3-B8DD-BF6336B87765}"/>
                </a:ext>
              </a:extLst>
            </p:cNvPr>
            <p:cNvSpPr/>
            <p:nvPr/>
          </p:nvSpPr>
          <p:spPr>
            <a:xfrm>
              <a:off x="6148315" y="2583015"/>
              <a:ext cx="272920" cy="3218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531"/>
                <a:gd name="f4" fmla="val 8823"/>
                <a:gd name="f5" fmla="val 3372"/>
                <a:gd name="f6" fmla="val 1"/>
                <a:gd name="f7" fmla="val 95"/>
                <a:gd name="f8" fmla="val 5703"/>
                <a:gd name="f9" fmla="val 5829"/>
                <a:gd name="f10" fmla="val 5987"/>
                <a:gd name="f11" fmla="val 6113"/>
                <a:gd name="f12" fmla="val 1418"/>
                <a:gd name="f13" fmla="val 8822"/>
                <a:gd name="f14" fmla="val 6081"/>
                <a:gd name="f15" fmla="val 7467"/>
                <a:gd name="f16" fmla="val 7530"/>
                <a:gd name="f17" fmla="val 7499"/>
                <a:gd name="f18" fmla="val 4191"/>
                <a:gd name="f19" fmla="val 4727"/>
                <a:gd name="f20" fmla="val 4663"/>
                <a:gd name="f21" fmla="val 4884"/>
                <a:gd name="f22" fmla="val 5010"/>
                <a:gd name="f23" fmla="val 5357"/>
                <a:gd name="f24" fmla="val 5892"/>
                <a:gd name="f25" fmla="val 6585"/>
                <a:gd name="f26" fmla="val 4474"/>
                <a:gd name="f27" fmla="val 7121"/>
                <a:gd name="f28" fmla="val 3750"/>
                <a:gd name="f29" fmla="val 3088"/>
                <a:gd name="f30" fmla="val 2521"/>
                <a:gd name="f31" fmla="val 2899"/>
                <a:gd name="f32" fmla="val 4916"/>
                <a:gd name="f33" fmla="*/ f0 1 7531"/>
                <a:gd name="f34" fmla="*/ f1 1 8823"/>
                <a:gd name="f35" fmla="val f2"/>
                <a:gd name="f36" fmla="val f3"/>
                <a:gd name="f37" fmla="val f4"/>
                <a:gd name="f38" fmla="+- f37 0 f35"/>
                <a:gd name="f39" fmla="+- f36 0 f35"/>
                <a:gd name="f40" fmla="*/ f39 1 7531"/>
                <a:gd name="f41" fmla="*/ f38 1 8823"/>
                <a:gd name="f42" fmla="*/ f35 1 f40"/>
                <a:gd name="f43" fmla="*/ f36 1 f40"/>
                <a:gd name="f44" fmla="*/ f35 1 f41"/>
                <a:gd name="f45" fmla="*/ f37 1 f41"/>
                <a:gd name="f46" fmla="*/ f42 f33 1"/>
                <a:gd name="f47" fmla="*/ f43 f33 1"/>
                <a:gd name="f48" fmla="*/ f45 f34 1"/>
                <a:gd name="f49" fmla="*/ f44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6" t="f49" r="f47" b="f48"/>
              <a:pathLst>
                <a:path w="7531" h="8823">
                  <a:moveTo>
                    <a:pt x="f5" y="f6"/>
                  </a:moveTo>
                  <a:lnTo>
                    <a:pt x="f7" y="f8"/>
                  </a:lnTo>
                  <a:cubicBezTo>
                    <a:pt x="f6" y="f9"/>
                    <a:pt x="f6" y="f10"/>
                    <a:pt x="f7" y="f11"/>
                  </a:cubicBezTo>
                  <a:lnTo>
                    <a:pt x="f12" y="f13"/>
                  </a:lnTo>
                  <a:lnTo>
                    <a:pt x="f14" y="f13"/>
                  </a:lnTo>
                  <a:lnTo>
                    <a:pt x="f15" y="f11"/>
                  </a:lnTo>
                  <a:cubicBezTo>
                    <a:pt x="f16" y="f10"/>
                    <a:pt x="f17" y="f9"/>
                    <a:pt x="f15" y="f8"/>
                  </a:cubicBezTo>
                  <a:lnTo>
                    <a:pt x="f18" y="f6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2" y="f24"/>
                  </a:cubicBezTo>
                  <a:cubicBezTo>
                    <a:pt x="f22" y="f25"/>
                    <a:pt x="f26" y="f27"/>
                    <a:pt x="f28" y="f27"/>
                  </a:cubicBezTo>
                  <a:cubicBezTo>
                    <a:pt x="f29" y="f27"/>
                    <a:pt x="f30" y="f25"/>
                    <a:pt x="f30" y="f24"/>
                  </a:cubicBezTo>
                  <a:cubicBezTo>
                    <a:pt x="f30" y="f23"/>
                    <a:pt x="f31" y="f32"/>
                    <a:pt x="f5" y="f19"/>
                  </a:cubicBezTo>
                  <a:lnTo>
                    <a:pt x="f5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0" name="Google Shape;6022;p86">
              <a:extLst>
                <a:ext uri="{FF2B5EF4-FFF2-40B4-BE49-F238E27FC236}">
                  <a16:creationId xmlns:a16="http://schemas.microsoft.com/office/drawing/2014/main" id="{60640CFC-1B2E-6FA3-39E3-35AD8FE4F6EE}"/>
                </a:ext>
              </a:extLst>
            </p:cNvPr>
            <p:cNvSpPr/>
            <p:nvPr/>
          </p:nvSpPr>
          <p:spPr>
            <a:xfrm>
              <a:off x="6209955" y="2934675"/>
              <a:ext cx="151881" cy="1103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191"/>
                <a:gd name="f4" fmla="val 3025"/>
                <a:gd name="f5" fmla="val 32"/>
                <a:gd name="f6" fmla="val 2615"/>
                <a:gd name="f7" fmla="val 1"/>
                <a:gd name="f8" fmla="val 2836"/>
                <a:gd name="f9" fmla="val 190"/>
                <a:gd name="f10" fmla="val 442"/>
                <a:gd name="f11" fmla="val 3750"/>
                <a:gd name="f12" fmla="val 3970"/>
                <a:gd name="f13" fmla="*/ f0 1 4191"/>
                <a:gd name="f14" fmla="*/ f1 1 3025"/>
                <a:gd name="f15" fmla="val f2"/>
                <a:gd name="f16" fmla="val f3"/>
                <a:gd name="f17" fmla="val f4"/>
                <a:gd name="f18" fmla="+- f17 0 f15"/>
                <a:gd name="f19" fmla="+- f16 0 f15"/>
                <a:gd name="f20" fmla="*/ f19 1 4191"/>
                <a:gd name="f21" fmla="*/ f18 1 3025"/>
                <a:gd name="f22" fmla="*/ f15 1 f20"/>
                <a:gd name="f23" fmla="*/ f16 1 f20"/>
                <a:gd name="f24" fmla="*/ f15 1 f21"/>
                <a:gd name="f25" fmla="*/ f17 1 f21"/>
                <a:gd name="f26" fmla="*/ f22 f13 1"/>
                <a:gd name="f27" fmla="*/ f23 f13 1"/>
                <a:gd name="f28" fmla="*/ f25 f14 1"/>
                <a:gd name="f29" fmla="*/ f24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6" t="f29" r="f27" b="f28"/>
              <a:pathLst>
                <a:path w="4191" h="3025">
                  <a:moveTo>
                    <a:pt x="f5" y="f2"/>
                  </a:moveTo>
                  <a:lnTo>
                    <a:pt x="f5" y="f6"/>
                  </a:lnTo>
                  <a:cubicBezTo>
                    <a:pt x="f7" y="f8"/>
                    <a:pt x="f9" y="f4"/>
                    <a:pt x="f10" y="f4"/>
                  </a:cubicBezTo>
                  <a:lnTo>
                    <a:pt x="f11" y="f4"/>
                  </a:lnTo>
                  <a:cubicBezTo>
                    <a:pt x="f12" y="f4"/>
                    <a:pt x="f3" y="f8"/>
                    <a:pt x="f3" y="f6"/>
                  </a:cubicBezTo>
                  <a:lnTo>
                    <a:pt x="f3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01" name="Google Shape;6038;p86">
            <a:extLst>
              <a:ext uri="{FF2B5EF4-FFF2-40B4-BE49-F238E27FC236}">
                <a16:creationId xmlns:a16="http://schemas.microsoft.com/office/drawing/2014/main" id="{C82855E4-FBD7-04AA-A841-3A035EAC5A0E}"/>
              </a:ext>
            </a:extLst>
          </p:cNvPr>
          <p:cNvGrpSpPr/>
          <p:nvPr/>
        </p:nvGrpSpPr>
        <p:grpSpPr>
          <a:xfrm>
            <a:off x="2419057" y="2873609"/>
            <a:ext cx="454438" cy="462586"/>
            <a:chOff x="3796058" y="2604503"/>
            <a:chExt cx="454438" cy="462586"/>
          </a:xfrm>
          <a:solidFill>
            <a:schemeClr val="bg2"/>
          </a:solidFill>
        </p:grpSpPr>
        <p:sp>
          <p:nvSpPr>
            <p:cNvPr id="202" name="Google Shape;6039;p86">
              <a:extLst>
                <a:ext uri="{FF2B5EF4-FFF2-40B4-BE49-F238E27FC236}">
                  <a16:creationId xmlns:a16="http://schemas.microsoft.com/office/drawing/2014/main" id="{A34A538A-55C3-E83A-CC82-8628DA52F71A}"/>
                </a:ext>
              </a:extLst>
            </p:cNvPr>
            <p:cNvSpPr/>
            <p:nvPr/>
          </p:nvSpPr>
          <p:spPr>
            <a:xfrm>
              <a:off x="3796058" y="2604503"/>
              <a:ext cx="138184" cy="2246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813"/>
                <a:gd name="f4" fmla="val 6159"/>
                <a:gd name="f5" fmla="val 1698"/>
                <a:gd name="f6" fmla="val 1"/>
                <a:gd name="f7" fmla="val 1520"/>
                <a:gd name="f8" fmla="val 1373"/>
                <a:gd name="f9" fmla="val 138"/>
                <a:gd name="f10" fmla="val 1293"/>
                <a:gd name="f11" fmla="val 299"/>
                <a:gd name="f12" fmla="val 5119"/>
                <a:gd name="f13" fmla="val 5308"/>
                <a:gd name="f14" fmla="val 127"/>
                <a:gd name="f15" fmla="val 5528"/>
                <a:gd name="f16" fmla="val 316"/>
                <a:gd name="f17" fmla="val 5623"/>
                <a:gd name="f18" fmla="val 2332"/>
                <a:gd name="f19" fmla="val 6158"/>
                <a:gd name="f20" fmla="val 3277"/>
                <a:gd name="f21" fmla="val 2630"/>
                <a:gd name="f22" fmla="val 2868"/>
                <a:gd name="f23" fmla="val 4111"/>
                <a:gd name="f24" fmla="val 582"/>
                <a:gd name="f25" fmla="val 1797"/>
                <a:gd name="f26" fmla="val 15"/>
                <a:gd name="f27" fmla="val 1763"/>
                <a:gd name="f28" fmla="val 5"/>
                <a:gd name="f29" fmla="val 1730"/>
                <a:gd name="f30" fmla="*/ f0 1 3813"/>
                <a:gd name="f31" fmla="*/ f1 1 6159"/>
                <a:gd name="f32" fmla="val f2"/>
                <a:gd name="f33" fmla="val f3"/>
                <a:gd name="f34" fmla="val f4"/>
                <a:gd name="f35" fmla="+- f34 0 f32"/>
                <a:gd name="f36" fmla="+- f33 0 f32"/>
                <a:gd name="f37" fmla="*/ f36 1 3813"/>
                <a:gd name="f38" fmla="*/ f35 1 6159"/>
                <a:gd name="f39" fmla="*/ f32 1 f37"/>
                <a:gd name="f40" fmla="*/ f33 1 f37"/>
                <a:gd name="f41" fmla="*/ f32 1 f38"/>
                <a:gd name="f42" fmla="*/ f34 1 f38"/>
                <a:gd name="f43" fmla="*/ f39 f30 1"/>
                <a:gd name="f44" fmla="*/ f40 f30 1"/>
                <a:gd name="f45" fmla="*/ f42 f31 1"/>
                <a:gd name="f46" fmla="*/ f41 f3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3" t="f46" r="f44" b="f45"/>
              <a:pathLst>
                <a:path w="3813" h="6159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lnTo>
                    <a:pt x="f6" y="f12"/>
                  </a:lnTo>
                  <a:cubicBezTo>
                    <a:pt x="f6" y="f13"/>
                    <a:pt x="f14" y="f15"/>
                    <a:pt x="f16" y="f17"/>
                  </a:cubicBezTo>
                  <a:lnTo>
                    <a:pt x="f18" y="f19"/>
                  </a:lnTo>
                  <a:cubicBezTo>
                    <a:pt x="f20" y="f21"/>
                    <a:pt x="f22" y="f23"/>
                    <a:pt x="f3" y="f24"/>
                  </a:cubicBezTo>
                  <a:lnTo>
                    <a:pt x="f25" y="f26"/>
                  </a:lnTo>
                  <a:cubicBezTo>
                    <a:pt x="f27" y="f28"/>
                    <a:pt x="f29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3" name="Google Shape;6040;p86">
              <a:extLst>
                <a:ext uri="{FF2B5EF4-FFF2-40B4-BE49-F238E27FC236}">
                  <a16:creationId xmlns:a16="http://schemas.microsoft.com/office/drawing/2014/main" id="{003A5954-01A2-634C-D092-65D5FCBA5D14}"/>
                </a:ext>
              </a:extLst>
            </p:cNvPr>
            <p:cNvSpPr/>
            <p:nvPr/>
          </p:nvSpPr>
          <p:spPr>
            <a:xfrm>
              <a:off x="3880567" y="2662495"/>
              <a:ext cx="313977" cy="404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64"/>
                <a:gd name="f4" fmla="val 11092"/>
                <a:gd name="f5" fmla="val 4348"/>
                <a:gd name="f6" fmla="val 3466"/>
                <a:gd name="f7" fmla="val 4820"/>
                <a:gd name="f8" fmla="val 5199"/>
                <a:gd name="f9" fmla="val 3844"/>
                <a:gd name="f10" fmla="val 4316"/>
                <a:gd name="f11" fmla="val 4789"/>
                <a:gd name="f12" fmla="val 5136"/>
                <a:gd name="f13" fmla="val 3907"/>
                <a:gd name="f14" fmla="val 3529"/>
                <a:gd name="f15" fmla="val 3875"/>
                <a:gd name="f16" fmla="val 5104"/>
                <a:gd name="f17" fmla="val 5766"/>
                <a:gd name="f18" fmla="val 6081"/>
                <a:gd name="f19" fmla="val 7624"/>
                <a:gd name="f20" fmla="val 2615"/>
                <a:gd name="f21" fmla="val 3560"/>
                <a:gd name="f22" fmla="val 3812"/>
                <a:gd name="f23" fmla="val 5892"/>
                <a:gd name="f24" fmla="val 4096"/>
                <a:gd name="f25" fmla="val 5955"/>
                <a:gd name="f26" fmla="val 4631"/>
                <a:gd name="f27" fmla="val 4883"/>
                <a:gd name="f28" fmla="val 2048"/>
                <a:gd name="f29" fmla="val 1386"/>
                <a:gd name="f30" fmla="val 2458"/>
                <a:gd name="f31" fmla="val 1638"/>
                <a:gd name="f32" fmla="val 1544"/>
                <a:gd name="f33" fmla="val 977"/>
                <a:gd name="f34" fmla="val 4001"/>
                <a:gd name="f35" fmla="val 2678"/>
                <a:gd name="f36" fmla="val 4474"/>
                <a:gd name="f37" fmla="val 4726"/>
                <a:gd name="f38" fmla="val 2741"/>
                <a:gd name="f39" fmla="val 5010"/>
                <a:gd name="f40" fmla="val 2899"/>
                <a:gd name="f41" fmla="val 32"/>
                <a:gd name="f42" fmla="val 10523"/>
                <a:gd name="f43" fmla="val 10680"/>
                <a:gd name="f44" fmla="val 63"/>
                <a:gd name="f45" fmla="val 10964"/>
                <a:gd name="f46" fmla="val 252"/>
                <a:gd name="f47" fmla="val 11027"/>
                <a:gd name="f48" fmla="val 328"/>
                <a:gd name="f49" fmla="val 11070"/>
                <a:gd name="f50" fmla="val 404"/>
                <a:gd name="f51" fmla="val 11091"/>
                <a:gd name="f52" fmla="val 475"/>
                <a:gd name="f53" fmla="val 613"/>
                <a:gd name="f54" fmla="val 737"/>
                <a:gd name="f55" fmla="val 11014"/>
                <a:gd name="f56" fmla="val 819"/>
                <a:gd name="f57" fmla="val 10869"/>
                <a:gd name="f58" fmla="val 2143"/>
                <a:gd name="f59" fmla="val 8475"/>
                <a:gd name="f60" fmla="val 6490"/>
                <a:gd name="f61" fmla="val 7845"/>
                <a:gd name="f62" fmla="val 7907"/>
                <a:gd name="f63" fmla="val 8037"/>
                <a:gd name="f64" fmla="val 8173"/>
                <a:gd name="f65" fmla="val 8243"/>
                <a:gd name="f66" fmla="val 8316"/>
                <a:gd name="f67" fmla="val 8381"/>
                <a:gd name="f68" fmla="val 8570"/>
                <a:gd name="f69" fmla="val 10932"/>
                <a:gd name="f70" fmla="val 8538"/>
                <a:gd name="f71" fmla="val 10491"/>
                <a:gd name="f72" fmla="val 5734"/>
                <a:gd name="f73" fmla="val 5262"/>
                <a:gd name="f74" fmla="val 6585"/>
                <a:gd name="f75" fmla="val 5482"/>
                <a:gd name="f76" fmla="val 7120"/>
                <a:gd name="f77" fmla="val 3434"/>
                <a:gd name="f78" fmla="val 6931"/>
                <a:gd name="f79" fmla="val 4222"/>
                <a:gd name="f80" fmla="val 1513"/>
                <a:gd name="f81" fmla="*/ f0 1 8664"/>
                <a:gd name="f82" fmla="*/ f1 1 11092"/>
                <a:gd name="f83" fmla="val f2"/>
                <a:gd name="f84" fmla="val f3"/>
                <a:gd name="f85" fmla="val f4"/>
                <a:gd name="f86" fmla="+- f85 0 f83"/>
                <a:gd name="f87" fmla="+- f84 0 f83"/>
                <a:gd name="f88" fmla="*/ f87 1 8664"/>
                <a:gd name="f89" fmla="*/ f86 1 11092"/>
                <a:gd name="f90" fmla="*/ f83 1 f88"/>
                <a:gd name="f91" fmla="*/ f84 1 f88"/>
                <a:gd name="f92" fmla="*/ f83 1 f89"/>
                <a:gd name="f93" fmla="*/ f85 1 f89"/>
                <a:gd name="f94" fmla="*/ f90 f81 1"/>
                <a:gd name="f95" fmla="*/ f91 f81 1"/>
                <a:gd name="f96" fmla="*/ f93 f82 1"/>
                <a:gd name="f97" fmla="*/ f92 f8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4" t="f97" r="f95" b="f96"/>
              <a:pathLst>
                <a:path w="8664" h="11092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15"/>
                    <a:pt x="f15" y="f6"/>
                    <a:pt x="f5" y="f6"/>
                  </a:cubicBezTo>
                  <a:close/>
                  <a:moveTo>
                    <a:pt x="f16" y="f17"/>
                  </a:moveTo>
                  <a:lnTo>
                    <a:pt x="f18" y="f19"/>
                  </a:lnTo>
                  <a:lnTo>
                    <a:pt x="f20" y="f19"/>
                  </a:lnTo>
                  <a:lnTo>
                    <a:pt x="f21" y="f17"/>
                  </a:lnTo>
                  <a:cubicBezTo>
                    <a:pt x="f22" y="f23"/>
                    <a:pt x="f24" y="f25"/>
                    <a:pt x="f5" y="f25"/>
                  </a:cubicBezTo>
                  <a:cubicBezTo>
                    <a:pt x="f26" y="f25"/>
                    <a:pt x="f27" y="f23"/>
                    <a:pt x="f16" y="f17"/>
                  </a:cubicBezTo>
                  <a:close/>
                  <a:moveTo>
                    <a:pt x="f28" y="f2"/>
                  </a:moveTo>
                  <a:cubicBezTo>
                    <a:pt x="f29" y="f30"/>
                    <a:pt x="f31" y="f32"/>
                    <a:pt x="f33" y="f34"/>
                  </a:cubicBezTo>
                  <a:lnTo>
                    <a:pt x="f35" y="f36"/>
                  </a:lnTo>
                  <a:cubicBezTo>
                    <a:pt x="f35" y="f37"/>
                    <a:pt x="f38" y="f39"/>
                    <a:pt x="f40" y="f8"/>
                  </a:cubicBezTo>
                  <a:lnTo>
                    <a:pt x="f41" y="f42"/>
                  </a:lnTo>
                  <a:cubicBezTo>
                    <a:pt x="f2" y="f43"/>
                    <a:pt x="f44" y="f45"/>
                    <a:pt x="f46" y="f47"/>
                  </a:cubicBezTo>
                  <a:cubicBezTo>
                    <a:pt x="f48" y="f49"/>
                    <a:pt x="f50" y="f51"/>
                    <a:pt x="f52" y="f51"/>
                  </a:cubicBezTo>
                  <a:cubicBezTo>
                    <a:pt x="f53" y="f51"/>
                    <a:pt x="f54" y="f55"/>
                    <a:pt x="f56" y="f57"/>
                  </a:cubicBezTo>
                  <a:lnTo>
                    <a:pt x="f58" y="f59"/>
                  </a:lnTo>
                  <a:lnTo>
                    <a:pt x="f60" y="f59"/>
                  </a:lnTo>
                  <a:lnTo>
                    <a:pt x="f61" y="f57"/>
                  </a:lnTo>
                  <a:cubicBezTo>
                    <a:pt x="f62" y="f55"/>
                    <a:pt x="f63" y="f51"/>
                    <a:pt x="f64" y="f51"/>
                  </a:cubicBezTo>
                  <a:cubicBezTo>
                    <a:pt x="f65" y="f51"/>
                    <a:pt x="f66" y="f49"/>
                    <a:pt x="f67" y="f47"/>
                  </a:cubicBezTo>
                  <a:cubicBezTo>
                    <a:pt x="f68" y="f69"/>
                    <a:pt x="f3" y="f43"/>
                    <a:pt x="f70" y="f71"/>
                  </a:cubicBezTo>
                  <a:lnTo>
                    <a:pt x="f72" y="f73"/>
                  </a:lnTo>
                  <a:lnTo>
                    <a:pt x="f74" y="f75"/>
                  </a:lnTo>
                  <a:cubicBezTo>
                    <a:pt x="f76" y="f77"/>
                    <a:pt x="f78" y="f79"/>
                    <a:pt x="f19" y="f80"/>
                  </a:cubicBezTo>
                  <a:lnTo>
                    <a:pt x="f28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4" name="Google Shape;6041;p86">
              <a:extLst>
                <a:ext uri="{FF2B5EF4-FFF2-40B4-BE49-F238E27FC236}">
                  <a16:creationId xmlns:a16="http://schemas.microsoft.com/office/drawing/2014/main" id="{094F7CF8-608F-BC70-48D4-138638EFA451}"/>
                </a:ext>
              </a:extLst>
            </p:cNvPr>
            <p:cNvSpPr/>
            <p:nvPr/>
          </p:nvSpPr>
          <p:spPr>
            <a:xfrm>
              <a:off x="4156853" y="2753285"/>
              <a:ext cx="93643" cy="10447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84"/>
                <a:gd name="f4" fmla="val 2864"/>
                <a:gd name="f5" fmla="val 630"/>
                <a:gd name="f6" fmla="val 252"/>
                <a:gd name="f7" fmla="val 1449"/>
                <a:gd name="f8" fmla="val 410"/>
                <a:gd name="f9" fmla="val 945"/>
                <a:gd name="f10" fmla="val 2395"/>
                <a:gd name="f11" fmla="val 1607"/>
                <a:gd name="f12" fmla="val 2836"/>
                <a:gd name="f13" fmla="val 1658"/>
                <a:gd name="f14" fmla="val 2855"/>
                <a:gd name="f15" fmla="val 1707"/>
                <a:gd name="f16" fmla="val 1753"/>
                <a:gd name="f17" fmla="val 1932"/>
                <a:gd name="f18" fmla="val 2067"/>
                <a:gd name="f19" fmla="val 2728"/>
                <a:gd name="f20" fmla="val 2143"/>
                <a:gd name="f21" fmla="val 2552"/>
                <a:gd name="f22" fmla="val 725"/>
                <a:gd name="f23" fmla="val 2458"/>
                <a:gd name="f24" fmla="val 473"/>
                <a:gd name="f25" fmla="val 2237"/>
                <a:gd name="f26" fmla="val 441"/>
                <a:gd name="f27" fmla="*/ f0 1 2584"/>
                <a:gd name="f28" fmla="*/ f1 1 2864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2584"/>
                <a:gd name="f35" fmla="*/ f32 1 2864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2584" h="2864">
                  <a:moveTo>
                    <a:pt x="f5" y="f2"/>
                  </a:moveTo>
                  <a:cubicBezTo>
                    <a:pt x="f6" y="f7"/>
                    <a:pt x="f8" y="f9"/>
                    <a:pt x="f2" y="f10"/>
                  </a:cubicBezTo>
                  <a:lnTo>
                    <a:pt x="f11" y="f12"/>
                  </a:lnTo>
                  <a:cubicBezTo>
                    <a:pt x="f13" y="f14"/>
                    <a:pt x="f15" y="f4"/>
                    <a:pt x="f16" y="f4"/>
                  </a:cubicBezTo>
                  <a:cubicBezTo>
                    <a:pt x="f17" y="f4"/>
                    <a:pt x="f18" y="f19"/>
                    <a:pt x="f20" y="f21"/>
                  </a:cubicBezTo>
                  <a:lnTo>
                    <a:pt x="f3" y="f9"/>
                  </a:lnTo>
                  <a:cubicBezTo>
                    <a:pt x="f21" y="f22"/>
                    <a:pt x="f23" y="f24"/>
                    <a:pt x="f25" y="f26"/>
                  </a:cubicBezTo>
                  <a:lnTo>
                    <a:pt x="f5" y="f2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05" name="Google Shape;6048;p86">
            <a:extLst>
              <a:ext uri="{FF2B5EF4-FFF2-40B4-BE49-F238E27FC236}">
                <a16:creationId xmlns:a16="http://schemas.microsoft.com/office/drawing/2014/main" id="{12BA7498-FB47-87F6-EA0B-E822BE553DC6}"/>
              </a:ext>
            </a:extLst>
          </p:cNvPr>
          <p:cNvGrpSpPr/>
          <p:nvPr/>
        </p:nvGrpSpPr>
        <p:grpSpPr>
          <a:xfrm>
            <a:off x="5328285" y="2845382"/>
            <a:ext cx="456723" cy="464304"/>
            <a:chOff x="6705286" y="2576276"/>
            <a:chExt cx="456723" cy="464304"/>
          </a:xfrm>
          <a:solidFill>
            <a:schemeClr val="bg2"/>
          </a:solidFill>
        </p:grpSpPr>
        <p:sp>
          <p:nvSpPr>
            <p:cNvPr id="206" name="Google Shape;6049;p86">
              <a:extLst>
                <a:ext uri="{FF2B5EF4-FFF2-40B4-BE49-F238E27FC236}">
                  <a16:creationId xmlns:a16="http://schemas.microsoft.com/office/drawing/2014/main" id="{DB5DC911-1F5C-D9E7-F4E0-B7EA55E38689}"/>
                </a:ext>
              </a:extLst>
            </p:cNvPr>
            <p:cNvSpPr/>
            <p:nvPr/>
          </p:nvSpPr>
          <p:spPr>
            <a:xfrm>
              <a:off x="6981608" y="2578580"/>
              <a:ext cx="180401" cy="27167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978"/>
                <a:gd name="f4" fmla="val 7448"/>
                <a:gd name="f5" fmla="val 2489"/>
                <a:gd name="f6" fmla="val 820"/>
                <a:gd name="f7" fmla="val 3403"/>
                <a:gd name="f8" fmla="val 4127"/>
                <a:gd name="f9" fmla="val 1576"/>
                <a:gd name="f10" fmla="val 2490"/>
                <a:gd name="f11" fmla="val 3372"/>
                <a:gd name="f12" fmla="val 4128"/>
                <a:gd name="f13" fmla="val 1575"/>
                <a:gd name="f14" fmla="val 819"/>
                <a:gd name="f15" fmla="val 1"/>
                <a:gd name="f16" fmla="val 1103"/>
                <a:gd name="f17" fmla="val 1104"/>
                <a:gd name="f18" fmla="val 3214"/>
                <a:gd name="f19" fmla="val 315"/>
                <a:gd name="f20" fmla="val 3845"/>
                <a:gd name="f21" fmla="val 4317"/>
                <a:gd name="f22" fmla="val 7058"/>
                <a:gd name="f23" fmla="val 7287"/>
                <a:gd name="f24" fmla="val 1012"/>
                <a:gd name="f25" fmla="val 1225"/>
                <a:gd name="f26" fmla="val 1334"/>
                <a:gd name="f27" fmla="val 1448"/>
                <a:gd name="f28" fmla="val 7406"/>
                <a:gd name="f29" fmla="val 1544"/>
                <a:gd name="f30" fmla="val 7310"/>
                <a:gd name="f31" fmla="val 6365"/>
                <a:gd name="f32" fmla="val 3434"/>
                <a:gd name="f33" fmla="val 3530"/>
                <a:gd name="f34" fmla="val 3640"/>
                <a:gd name="f35" fmla="val 3744"/>
                <a:gd name="f36" fmla="val 3948"/>
                <a:gd name="f37" fmla="val 4663"/>
                <a:gd name="f38" fmla="val 3875"/>
                <a:gd name="f39" fmla="*/ f0 1 4978"/>
                <a:gd name="f40" fmla="*/ f1 1 7448"/>
                <a:gd name="f41" fmla="val f2"/>
                <a:gd name="f42" fmla="val f3"/>
                <a:gd name="f43" fmla="val f4"/>
                <a:gd name="f44" fmla="+- f43 0 f41"/>
                <a:gd name="f45" fmla="+- f42 0 f41"/>
                <a:gd name="f46" fmla="*/ f45 1 4978"/>
                <a:gd name="f47" fmla="*/ f44 1 7448"/>
                <a:gd name="f48" fmla="*/ f41 1 f46"/>
                <a:gd name="f49" fmla="*/ f42 1 f46"/>
                <a:gd name="f50" fmla="*/ f41 1 f47"/>
                <a:gd name="f51" fmla="*/ f43 1 f47"/>
                <a:gd name="f52" fmla="*/ f48 f39 1"/>
                <a:gd name="f53" fmla="*/ f49 f39 1"/>
                <a:gd name="f54" fmla="*/ f51 f40 1"/>
                <a:gd name="f55" fmla="*/ f50 f4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52" t="f55" r="f53" b="f54"/>
              <a:pathLst>
                <a:path w="4978" h="7448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7" y="f12"/>
                    <a:pt x="f5" y="f12"/>
                  </a:cubicBezTo>
                  <a:cubicBezTo>
                    <a:pt x="f13" y="f12"/>
                    <a:pt x="f14" y="f11"/>
                    <a:pt x="f14" y="f10"/>
                  </a:cubicBezTo>
                  <a:cubicBezTo>
                    <a:pt x="f14" y="f9"/>
                    <a:pt x="f13" y="f6"/>
                    <a:pt x="f5" y="f6"/>
                  </a:cubicBezTo>
                  <a:close/>
                  <a:moveTo>
                    <a:pt x="f5" y="f15"/>
                  </a:moveTo>
                  <a:cubicBezTo>
                    <a:pt x="f16" y="f15"/>
                    <a:pt x="f2" y="f17"/>
                    <a:pt x="f2" y="f10"/>
                  </a:cubicBezTo>
                  <a:cubicBezTo>
                    <a:pt x="f2" y="f18"/>
                    <a:pt x="f19" y="f20"/>
                    <a:pt x="f14" y="f21"/>
                  </a:cubicBezTo>
                  <a:lnTo>
                    <a:pt x="f14" y="f22"/>
                  </a:lnTo>
                  <a:cubicBezTo>
                    <a:pt x="f14" y="f23"/>
                    <a:pt x="f24" y="f4"/>
                    <a:pt x="f25" y="f4"/>
                  </a:cubicBezTo>
                  <a:cubicBezTo>
                    <a:pt x="f26" y="f4"/>
                    <a:pt x="f27" y="f28"/>
                    <a:pt x="f29" y="f30"/>
                  </a:cubicBezTo>
                  <a:lnTo>
                    <a:pt x="f5" y="f31"/>
                  </a:lnTo>
                  <a:lnTo>
                    <a:pt x="f32" y="f30"/>
                  </a:lnTo>
                  <a:cubicBezTo>
                    <a:pt x="f33" y="f28"/>
                    <a:pt x="f34" y="f4"/>
                    <a:pt x="f35" y="f4"/>
                  </a:cubicBezTo>
                  <a:cubicBezTo>
                    <a:pt x="f36" y="f4"/>
                    <a:pt x="f8" y="f23"/>
                    <a:pt x="f8" y="f22"/>
                  </a:cubicBezTo>
                  <a:lnTo>
                    <a:pt x="f8" y="f21"/>
                  </a:lnTo>
                  <a:cubicBezTo>
                    <a:pt x="f37" y="f20"/>
                    <a:pt x="f3" y="f18"/>
                    <a:pt x="f3" y="f10"/>
                  </a:cubicBezTo>
                  <a:cubicBezTo>
                    <a:pt x="f3" y="f17"/>
                    <a:pt x="f38" y="f15"/>
                    <a:pt x="f5" y="f15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7" name="Google Shape;6050;p86">
              <a:extLst>
                <a:ext uri="{FF2B5EF4-FFF2-40B4-BE49-F238E27FC236}">
                  <a16:creationId xmlns:a16="http://schemas.microsoft.com/office/drawing/2014/main" id="{B86E4B8D-16D2-DFFD-6405-08D043FFBF37}"/>
                </a:ext>
              </a:extLst>
            </p:cNvPr>
            <p:cNvSpPr/>
            <p:nvPr/>
          </p:nvSpPr>
          <p:spPr>
            <a:xfrm>
              <a:off x="6768087" y="2980797"/>
              <a:ext cx="391637" cy="597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807"/>
                <a:gd name="f4" fmla="val 1639"/>
                <a:gd name="f5" fmla="val 1450"/>
                <a:gd name="f6" fmla="val 1"/>
                <a:gd name="f7" fmla="val 1292"/>
                <a:gd name="f8" fmla="val 788"/>
                <a:gd name="f9" fmla="val 662"/>
                <a:gd name="f10" fmla="val 1387"/>
                <a:gd name="f11" fmla="val 8822"/>
                <a:gd name="f12" fmla="val 9799"/>
                <a:gd name="f13" fmla="val 10649"/>
                <a:gd name="f14" fmla="val 946"/>
                <a:gd name="f15" fmla="*/ f0 1 10807"/>
                <a:gd name="f16" fmla="*/ f1 1 1639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10807"/>
                <a:gd name="f23" fmla="*/ f20 1 1639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10807" h="1639">
                  <a:moveTo>
                    <a:pt x="f5" y="f6"/>
                  </a:moveTo>
                  <a:cubicBezTo>
                    <a:pt x="f7" y="f8"/>
                    <a:pt x="f9" y="f10"/>
                    <a:pt x="f6" y="f4"/>
                  </a:cubicBezTo>
                  <a:lnTo>
                    <a:pt x="f11" y="f4"/>
                  </a:lnTo>
                  <a:cubicBezTo>
                    <a:pt x="f12" y="f4"/>
                    <a:pt x="f13" y="f14"/>
                    <a:pt x="f3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08" name="Google Shape;6051;p86">
              <a:extLst>
                <a:ext uri="{FF2B5EF4-FFF2-40B4-BE49-F238E27FC236}">
                  <a16:creationId xmlns:a16="http://schemas.microsoft.com/office/drawing/2014/main" id="{515143AA-1205-CCB8-08B0-A778F84A7DDC}"/>
                </a:ext>
              </a:extLst>
            </p:cNvPr>
            <p:cNvSpPr/>
            <p:nvPr/>
          </p:nvSpPr>
          <p:spPr>
            <a:xfrm>
              <a:off x="6705286" y="2576276"/>
              <a:ext cx="397361" cy="4314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965"/>
                <a:gd name="f4" fmla="val 11827"/>
                <a:gd name="f5" fmla="val 379"/>
                <a:gd name="f6" fmla="val 1"/>
                <a:gd name="f7" fmla="val 158"/>
                <a:gd name="f8" fmla="val 221"/>
                <a:gd name="f9" fmla="val 411"/>
                <a:gd name="f10" fmla="val 10618"/>
                <a:gd name="f11" fmla="val 11280"/>
                <a:gd name="f12" fmla="val 537"/>
                <a:gd name="f13" fmla="val 11815"/>
                <a:gd name="f14" fmla="val 1198"/>
                <a:gd name="f15" fmla="val 1247"/>
                <a:gd name="f16" fmla="val 11823"/>
                <a:gd name="f17" fmla="val 1295"/>
                <a:gd name="f18" fmla="val 11826"/>
                <a:gd name="f19" fmla="val 1342"/>
                <a:gd name="f20" fmla="val 1912"/>
                <a:gd name="f21" fmla="val 2395"/>
                <a:gd name="f22" fmla="val 11318"/>
                <a:gd name="f23" fmla="val 10650"/>
                <a:gd name="f24" fmla="val 10398"/>
                <a:gd name="f25" fmla="val 2584"/>
                <a:gd name="f26" fmla="val 10272"/>
                <a:gd name="f27" fmla="val 2836"/>
                <a:gd name="f28" fmla="val 8255"/>
                <a:gd name="f29" fmla="val 10807"/>
                <a:gd name="f30" fmla="val 8161"/>
                <a:gd name="f31" fmla="val 8098"/>
                <a:gd name="f32" fmla="val 10492"/>
                <a:gd name="f33" fmla="val 7972"/>
                <a:gd name="f34" fmla="val 10146"/>
                <a:gd name="f35" fmla="val 7625"/>
                <a:gd name="f36" fmla="val 9799"/>
                <a:gd name="f37" fmla="val 9547"/>
                <a:gd name="f38" fmla="val 8224"/>
                <a:gd name="f39" fmla="val 9232"/>
                <a:gd name="f40" fmla="val 8318"/>
                <a:gd name="f41" fmla="val 8917"/>
                <a:gd name="f42" fmla="val 7720"/>
                <a:gd name="f43" fmla="val 7783"/>
                <a:gd name="f44" fmla="val 7058"/>
                <a:gd name="f45" fmla="val 4664"/>
                <a:gd name="f46" fmla="val 7184"/>
                <a:gd name="f47" fmla="val 4065"/>
                <a:gd name="f48" fmla="val 6869"/>
                <a:gd name="f49" fmla="val 3309"/>
                <a:gd name="f50" fmla="val 2490"/>
                <a:gd name="f51" fmla="val 1513"/>
                <a:gd name="f52" fmla="val 7310"/>
                <a:gd name="f53" fmla="val 600"/>
                <a:gd name="f54" fmla="val 8035"/>
                <a:gd name="f55" fmla="*/ f0 1 10965"/>
                <a:gd name="f56" fmla="*/ f1 1 11827"/>
                <a:gd name="f57" fmla="val f2"/>
                <a:gd name="f58" fmla="val f3"/>
                <a:gd name="f59" fmla="val f4"/>
                <a:gd name="f60" fmla="+- f59 0 f57"/>
                <a:gd name="f61" fmla="+- f58 0 f57"/>
                <a:gd name="f62" fmla="*/ f61 1 10965"/>
                <a:gd name="f63" fmla="*/ f60 1 11827"/>
                <a:gd name="f64" fmla="*/ f57 1 f62"/>
                <a:gd name="f65" fmla="*/ f58 1 f62"/>
                <a:gd name="f66" fmla="*/ f57 1 f63"/>
                <a:gd name="f67" fmla="*/ f59 1 f63"/>
                <a:gd name="f68" fmla="*/ f64 f55 1"/>
                <a:gd name="f69" fmla="*/ f65 f55 1"/>
                <a:gd name="f70" fmla="*/ f67 f56 1"/>
                <a:gd name="f71" fmla="*/ f66 f5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8" t="f71" r="f69" b="f70"/>
              <a:pathLst>
                <a:path w="10965" h="11827">
                  <a:moveTo>
                    <a:pt x="f5" y="f6"/>
                  </a:moveTo>
                  <a:cubicBezTo>
                    <a:pt x="f7" y="f6"/>
                    <a:pt x="f6" y="f8"/>
                    <a:pt x="f6" y="f9"/>
                  </a:cubicBezTo>
                  <a:lnTo>
                    <a:pt x="f6" y="f10"/>
                  </a:lnTo>
                  <a:cubicBezTo>
                    <a:pt x="f6" y="f11"/>
                    <a:pt x="f12" y="f13"/>
                    <a:pt x="f14" y="f13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21" y="f23"/>
                  </a:cubicBezTo>
                  <a:cubicBezTo>
                    <a:pt x="f21" y="f24"/>
                    <a:pt x="f25" y="f26"/>
                    <a:pt x="f27" y="f26"/>
                  </a:cubicBezTo>
                  <a:lnTo>
                    <a:pt x="f3" y="f26"/>
                  </a:lnTo>
                  <a:lnTo>
                    <a:pt x="f3" y="f28"/>
                  </a:lnTo>
                  <a:cubicBezTo>
                    <a:pt x="f29" y="f30"/>
                    <a:pt x="f23" y="f31"/>
                    <a:pt x="f32" y="f33"/>
                  </a:cubicBezTo>
                  <a:lnTo>
                    <a:pt x="f34" y="f35"/>
                  </a:lnTo>
                  <a:lnTo>
                    <a:pt x="f36" y="f33"/>
                  </a:lnTo>
                  <a:cubicBezTo>
                    <a:pt x="f37" y="f38"/>
                    <a:pt x="f39" y="f40"/>
                    <a:pt x="f41" y="f40"/>
                  </a:cubicBezTo>
                  <a:cubicBezTo>
                    <a:pt x="f28" y="f40"/>
                    <a:pt x="f42" y="f43"/>
                    <a:pt x="f42" y="f44"/>
                  </a:cubicBezTo>
                  <a:lnTo>
                    <a:pt x="f42" y="f45"/>
                  </a:lnTo>
                  <a:cubicBezTo>
                    <a:pt x="f46" y="f47"/>
                    <a:pt x="f48" y="f49"/>
                    <a:pt x="f48" y="f50"/>
                  </a:cubicBezTo>
                  <a:cubicBezTo>
                    <a:pt x="f48" y="f51"/>
                    <a:pt x="f52" y="f53"/>
                    <a:pt x="f54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09" name="Google Shape;5717;p85">
            <a:extLst>
              <a:ext uri="{FF2B5EF4-FFF2-40B4-BE49-F238E27FC236}">
                <a16:creationId xmlns:a16="http://schemas.microsoft.com/office/drawing/2014/main" id="{C84A653E-5EAB-0C4E-FAF8-6F4E279A6458}"/>
              </a:ext>
            </a:extLst>
          </p:cNvPr>
          <p:cNvGrpSpPr/>
          <p:nvPr/>
        </p:nvGrpSpPr>
        <p:grpSpPr>
          <a:xfrm>
            <a:off x="4190835" y="3792654"/>
            <a:ext cx="492377" cy="387934"/>
            <a:chOff x="5567836" y="3523548"/>
            <a:chExt cx="492377" cy="387934"/>
          </a:xfrm>
          <a:solidFill>
            <a:schemeClr val="bg2"/>
          </a:solidFill>
        </p:grpSpPr>
        <p:sp>
          <p:nvSpPr>
            <p:cNvPr id="210" name="Google Shape;5718;p85">
              <a:extLst>
                <a:ext uri="{FF2B5EF4-FFF2-40B4-BE49-F238E27FC236}">
                  <a16:creationId xmlns:a16="http://schemas.microsoft.com/office/drawing/2014/main" id="{B4DEF3A5-E478-4F2C-E411-2E1F3BE14764}"/>
                </a:ext>
              </a:extLst>
            </p:cNvPr>
            <p:cNvSpPr/>
            <p:nvPr/>
          </p:nvSpPr>
          <p:spPr>
            <a:xfrm>
              <a:off x="5691198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3"/>
                <a:gd name="f13" fmla="val 5736"/>
                <a:gd name="f14" fmla="val 3506"/>
                <a:gd name="f15" fmla="val 3729"/>
                <a:gd name="f16" fmla="*/ f0 1 4518"/>
                <a:gd name="f17" fmla="*/ f1 1 5737"/>
                <a:gd name="f18" fmla="val f2"/>
                <a:gd name="f19" fmla="val f3"/>
                <a:gd name="f20" fmla="val f4"/>
                <a:gd name="f21" fmla="+- f20 0 f18"/>
                <a:gd name="f22" fmla="+- f19 0 f18"/>
                <a:gd name="f23" fmla="*/ f22 1 4518"/>
                <a:gd name="f24" fmla="*/ f21 1 5737"/>
                <a:gd name="f25" fmla="*/ f18 1 f23"/>
                <a:gd name="f26" fmla="*/ f19 1 f23"/>
                <a:gd name="f27" fmla="*/ f18 1 f24"/>
                <a:gd name="f28" fmla="*/ f20 1 f24"/>
                <a:gd name="f29" fmla="*/ f25 f16 1"/>
                <a:gd name="f30" fmla="*/ f26 f16 1"/>
                <a:gd name="f31" fmla="*/ f28 f17 1"/>
                <a:gd name="f32" fmla="*/ f27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9" t="f32" r="f30" b="f31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3"/>
                  </a:cubicBezTo>
                  <a:cubicBezTo>
                    <a:pt x="f14" y="f12"/>
                    <a:pt x="f3" y="f10"/>
                    <a:pt x="f3" y="f9"/>
                  </a:cubicBezTo>
                  <a:cubicBezTo>
                    <a:pt x="f3" y="f8"/>
                    <a:pt x="f1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1" name="Google Shape;5719;p85">
              <a:extLst>
                <a:ext uri="{FF2B5EF4-FFF2-40B4-BE49-F238E27FC236}">
                  <a16:creationId xmlns:a16="http://schemas.microsoft.com/office/drawing/2014/main" id="{43B5D323-4424-660C-C2E2-F2EA04574116}"/>
                </a:ext>
              </a:extLst>
            </p:cNvPr>
            <p:cNvSpPr/>
            <p:nvPr/>
          </p:nvSpPr>
          <p:spPr>
            <a:xfrm>
              <a:off x="5567836" y="3639321"/>
              <a:ext cx="137196" cy="13289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623"/>
                <a:gd name="f4" fmla="val 5447"/>
                <a:gd name="f5" fmla="val 1951"/>
                <a:gd name="f6" fmla="val 1711"/>
                <a:gd name="f7" fmla="val 1480"/>
                <a:gd name="f8" fmla="val 53"/>
                <a:gd name="f9" fmla="val 1269"/>
                <a:gd name="f10" fmla="val 175"/>
                <a:gd name="f11" fmla="val 1"/>
                <a:gd name="f12" fmla="val 907"/>
                <a:gd name="f13" fmla="val 582"/>
                <a:gd name="f14" fmla="val 3443"/>
                <a:gd name="f15" fmla="val 1088"/>
                <a:gd name="f16" fmla="val 4316"/>
                <a:gd name="f17" fmla="val 1506"/>
                <a:gd name="f18" fmla="val 5041"/>
                <a:gd name="f19" fmla="val 2265"/>
                <a:gd name="f20" fmla="val 3045"/>
                <a:gd name="f21" fmla="val 3428"/>
                <a:gd name="f22" fmla="val 3816"/>
                <a:gd name="f23" fmla="val 5349"/>
                <a:gd name="f24" fmla="val 4172"/>
                <a:gd name="f25" fmla="val 5144"/>
                <a:gd name="f26" fmla="val 5253"/>
                <a:gd name="f27" fmla="val 4521"/>
                <a:gd name="f28" fmla="val 3138"/>
                <a:gd name="f29" fmla="val 5000"/>
                <a:gd name="f30" fmla="val 2057"/>
                <a:gd name="f31" fmla="val 4578"/>
                <a:gd name="f32" fmla="val 1330"/>
                <a:gd name="f33" fmla="val 3149"/>
                <a:gd name="f34" fmla="*/ f0 1 5623"/>
                <a:gd name="f35" fmla="*/ f1 1 5447"/>
                <a:gd name="f36" fmla="val f2"/>
                <a:gd name="f37" fmla="val f3"/>
                <a:gd name="f38" fmla="val f4"/>
                <a:gd name="f39" fmla="+- f38 0 f36"/>
                <a:gd name="f40" fmla="+- f37 0 f36"/>
                <a:gd name="f41" fmla="*/ f40 1 5623"/>
                <a:gd name="f42" fmla="*/ f39 1 5447"/>
                <a:gd name="f43" fmla="*/ f36 1 f41"/>
                <a:gd name="f44" fmla="*/ f37 1 f41"/>
                <a:gd name="f45" fmla="*/ f36 1 f42"/>
                <a:gd name="f46" fmla="*/ f38 1 f42"/>
                <a:gd name="f47" fmla="*/ f43 f34 1"/>
                <a:gd name="f48" fmla="*/ f44 f34 1"/>
                <a:gd name="f49" fmla="*/ f46 f35 1"/>
                <a:gd name="f50" fmla="*/ f45 f3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50" r="f48" b="f49"/>
              <a:pathLst>
                <a:path w="5623" h="5447">
                  <a:moveTo>
                    <a:pt x="f5" y="f2"/>
                  </a:moveTo>
                  <a:cubicBezTo>
                    <a:pt x="f6" y="f2"/>
                    <a:pt x="f7" y="f8"/>
                    <a:pt x="f9" y="f10"/>
                  </a:cubicBezTo>
                  <a:cubicBezTo>
                    <a:pt x="f11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3" y="f28"/>
                    <a:pt x="f29" y="f30"/>
                  </a:cubicBezTo>
                  <a:cubicBezTo>
                    <a:pt x="f31" y="f32"/>
                    <a:pt x="f33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2" name="Google Shape;5720;p85">
              <a:extLst>
                <a:ext uri="{FF2B5EF4-FFF2-40B4-BE49-F238E27FC236}">
                  <a16:creationId xmlns:a16="http://schemas.microsoft.com/office/drawing/2014/main" id="{732A0759-8F34-262C-9C1E-28DF31B2344C}"/>
                </a:ext>
              </a:extLst>
            </p:cNvPr>
            <p:cNvSpPr/>
            <p:nvPr/>
          </p:nvSpPr>
          <p:spPr>
            <a:xfrm>
              <a:off x="5828952" y="3523548"/>
              <a:ext cx="110230" cy="13997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18"/>
                <a:gd name="f4" fmla="val 5737"/>
                <a:gd name="f5" fmla="val 2259"/>
                <a:gd name="f6" fmla="val 793"/>
                <a:gd name="f7" fmla="val 1"/>
                <a:gd name="f8" fmla="val 2469"/>
                <a:gd name="f9" fmla="val 3478"/>
                <a:gd name="f10" fmla="val 4725"/>
                <a:gd name="f11" fmla="val 1013"/>
                <a:gd name="f12" fmla="val 5736"/>
                <a:gd name="f13" fmla="val 3506"/>
                <a:gd name="f14" fmla="val 3729"/>
                <a:gd name="f15" fmla="*/ f0 1 4518"/>
                <a:gd name="f16" fmla="*/ f1 1 5737"/>
                <a:gd name="f17" fmla="val f2"/>
                <a:gd name="f18" fmla="val f3"/>
                <a:gd name="f19" fmla="val f4"/>
                <a:gd name="f20" fmla="+- f19 0 f17"/>
                <a:gd name="f21" fmla="+- f18 0 f17"/>
                <a:gd name="f22" fmla="*/ f21 1 4518"/>
                <a:gd name="f23" fmla="*/ f20 1 5737"/>
                <a:gd name="f24" fmla="*/ f17 1 f22"/>
                <a:gd name="f25" fmla="*/ f18 1 f22"/>
                <a:gd name="f26" fmla="*/ f17 1 f23"/>
                <a:gd name="f27" fmla="*/ f19 1 f23"/>
                <a:gd name="f28" fmla="*/ f24 f15 1"/>
                <a:gd name="f29" fmla="*/ f25 f15 1"/>
                <a:gd name="f30" fmla="*/ f27 f16 1"/>
                <a:gd name="f31" fmla="*/ f26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8" t="f31" r="f29" b="f30"/>
              <a:pathLst>
                <a:path w="4518" h="5737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7" y="f10"/>
                    <a:pt x="f11" y="f12"/>
                    <a:pt x="f5" y="f12"/>
                  </a:cubicBezTo>
                  <a:cubicBezTo>
                    <a:pt x="f13" y="f12"/>
                    <a:pt x="f3" y="f10"/>
                    <a:pt x="f3" y="f9"/>
                  </a:cubicBezTo>
                  <a:cubicBezTo>
                    <a:pt x="f3" y="f8"/>
                    <a:pt x="f14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3" name="Google Shape;5721;p85">
              <a:extLst>
                <a:ext uri="{FF2B5EF4-FFF2-40B4-BE49-F238E27FC236}">
                  <a16:creationId xmlns:a16="http://schemas.microsoft.com/office/drawing/2014/main" id="{87B8A0C0-7431-C8B7-C840-40C689855E20}"/>
                </a:ext>
              </a:extLst>
            </p:cNvPr>
            <p:cNvSpPr/>
            <p:nvPr/>
          </p:nvSpPr>
          <p:spPr>
            <a:xfrm>
              <a:off x="5925138" y="3638827"/>
              <a:ext cx="135075" cy="13292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536"/>
                <a:gd name="f4" fmla="val 5448"/>
                <a:gd name="f5" fmla="val 3670"/>
                <a:gd name="f6" fmla="val 1"/>
                <a:gd name="f7" fmla="val 2471"/>
                <a:gd name="f8" fmla="val 1045"/>
                <a:gd name="f9" fmla="val 1330"/>
                <a:gd name="f10" fmla="val 624"/>
                <a:gd name="f11" fmla="val 2059"/>
                <a:gd name="f12" fmla="val 3137"/>
                <a:gd name="f13" fmla="val 371"/>
                <a:gd name="f14" fmla="val 4523"/>
                <a:gd name="f15" fmla="val 1452"/>
                <a:gd name="f16" fmla="val 5146"/>
                <a:gd name="f17" fmla="val 1808"/>
                <a:gd name="f18" fmla="val 5351"/>
                <a:gd name="f19" fmla="val 2199"/>
                <a:gd name="f20" fmla="val 2586"/>
                <a:gd name="f21" fmla="val 3381"/>
                <a:gd name="f22" fmla="val 4158"/>
                <a:gd name="f23" fmla="val 5039"/>
                <a:gd name="f24" fmla="val 4575"/>
                <a:gd name="f25" fmla="val 4318"/>
                <a:gd name="f26" fmla="val 5168"/>
                <a:gd name="f27" fmla="val 3288"/>
                <a:gd name="f28" fmla="val 5535"/>
                <a:gd name="f29" fmla="val 858"/>
                <a:gd name="f30" fmla="val 4355"/>
                <a:gd name="f31" fmla="val 177"/>
                <a:gd name="f32" fmla="val 4142"/>
                <a:gd name="f33" fmla="val 54"/>
                <a:gd name="f34" fmla="val 3911"/>
                <a:gd name="f35" fmla="*/ f0 1 5536"/>
                <a:gd name="f36" fmla="*/ f1 1 5448"/>
                <a:gd name="f37" fmla="val f2"/>
                <a:gd name="f38" fmla="val f3"/>
                <a:gd name="f39" fmla="val f4"/>
                <a:gd name="f40" fmla="+- f39 0 f37"/>
                <a:gd name="f41" fmla="+- f38 0 f37"/>
                <a:gd name="f42" fmla="*/ f41 1 5536"/>
                <a:gd name="f43" fmla="*/ f40 1 5448"/>
                <a:gd name="f44" fmla="*/ f37 1 f42"/>
                <a:gd name="f45" fmla="*/ f38 1 f42"/>
                <a:gd name="f46" fmla="*/ f37 1 f43"/>
                <a:gd name="f47" fmla="*/ f39 1 f43"/>
                <a:gd name="f48" fmla="*/ f44 f35 1"/>
                <a:gd name="f49" fmla="*/ f45 f35 1"/>
                <a:gd name="f50" fmla="*/ f47 f36 1"/>
                <a:gd name="f51" fmla="*/ f46 f3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8" t="f51" r="f49" b="f50"/>
              <a:pathLst>
                <a:path w="5536" h="5448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6" y="f12"/>
                    <a:pt x="f13" y="f14"/>
                    <a:pt x="f15" y="f16"/>
                  </a:cubicBezTo>
                  <a:cubicBezTo>
                    <a:pt x="f17" y="f18"/>
                    <a:pt x="f19" y="f4"/>
                    <a:pt x="f20" y="f4"/>
                  </a:cubicBezTo>
                  <a:cubicBezTo>
                    <a:pt x="f21" y="f4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31"/>
                  </a:cubicBezTo>
                  <a:cubicBezTo>
                    <a:pt x="f32" y="f33"/>
                    <a:pt x="f34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4" name="Google Shape;5722;p85">
              <a:extLst>
                <a:ext uri="{FF2B5EF4-FFF2-40B4-BE49-F238E27FC236}">
                  <a16:creationId xmlns:a16="http://schemas.microsoft.com/office/drawing/2014/main" id="{2C92EB1C-019E-110F-E980-1697493DC39B}"/>
                </a:ext>
              </a:extLst>
            </p:cNvPr>
            <p:cNvSpPr/>
            <p:nvPr/>
          </p:nvSpPr>
          <p:spPr>
            <a:xfrm>
              <a:off x="5663656" y="3691039"/>
              <a:ext cx="303105" cy="22044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23"/>
                <a:gd name="f4" fmla="val 9035"/>
                <a:gd name="f5" fmla="val 6213"/>
                <a:gd name="f6" fmla="val 1"/>
                <a:gd name="f7" fmla="val 5234"/>
                <a:gd name="f8" fmla="val 2259"/>
                <a:gd name="f9" fmla="val 2822"/>
                <a:gd name="f10" fmla="val 3147"/>
                <a:gd name="f11" fmla="val 3376"/>
                <a:gd name="f12" fmla="val 2121"/>
                <a:gd name="f13" fmla="val 3584"/>
                <a:gd name="f14" fmla="val 1907"/>
                <a:gd name="f15" fmla="val 3671"/>
                <a:gd name="f16" fmla="val 750"/>
                <a:gd name="f17" fmla="val 4144"/>
                <a:gd name="f18" fmla="val 5141"/>
                <a:gd name="f19" fmla="val 6210"/>
                <a:gd name="f20" fmla="val 7767"/>
                <a:gd name="f21" fmla="val 1521"/>
                <a:gd name="f22" fmla="val 9034"/>
                <a:gd name="f23" fmla="val 3388"/>
                <a:gd name="f24" fmla="val 3400"/>
                <a:gd name="f25" fmla="val 3413"/>
                <a:gd name="f26" fmla="val 3425"/>
                <a:gd name="f27" fmla="val 3753"/>
                <a:gd name="f28" fmla="val 4081"/>
                <a:gd name="f29" fmla="val 8995"/>
                <a:gd name="f30" fmla="val 4400"/>
                <a:gd name="f31" fmla="val 8917"/>
                <a:gd name="f32" fmla="val 4995"/>
                <a:gd name="f33" fmla="val 8766"/>
                <a:gd name="f34" fmla="val 5604"/>
                <a:gd name="f35" fmla="val 8691"/>
                <a:gd name="f36" fmla="val 6823"/>
                <a:gd name="f37" fmla="val 7432"/>
                <a:gd name="f38" fmla="val 8029"/>
                <a:gd name="f39" fmla="val 8345"/>
                <a:gd name="f40" fmla="val 8670"/>
                <a:gd name="f41" fmla="val 8998"/>
                <a:gd name="f42" fmla="val 9010"/>
                <a:gd name="f43" fmla="val 9022"/>
                <a:gd name="f44" fmla="val 10901"/>
                <a:gd name="f45" fmla="val 12422"/>
                <a:gd name="f46" fmla="val 5138"/>
                <a:gd name="f47" fmla="val 11675"/>
                <a:gd name="f48" fmla="val 4141"/>
                <a:gd name="f49" fmla="val 10516"/>
                <a:gd name="f50" fmla="val 10302"/>
                <a:gd name="f51" fmla="val 10164"/>
                <a:gd name="f52" fmla="val 7191"/>
                <a:gd name="f53" fmla="*/ f0 1 12423"/>
                <a:gd name="f54" fmla="*/ f1 1 9035"/>
                <a:gd name="f55" fmla="val f2"/>
                <a:gd name="f56" fmla="val f3"/>
                <a:gd name="f57" fmla="val f4"/>
                <a:gd name="f58" fmla="+- f57 0 f55"/>
                <a:gd name="f59" fmla="+- f56 0 f55"/>
                <a:gd name="f60" fmla="*/ f59 1 12423"/>
                <a:gd name="f61" fmla="*/ f58 1 9035"/>
                <a:gd name="f62" fmla="*/ f55 1 f60"/>
                <a:gd name="f63" fmla="*/ f56 1 f60"/>
                <a:gd name="f64" fmla="*/ f55 1 f61"/>
                <a:gd name="f65" fmla="*/ f57 1 f61"/>
                <a:gd name="f66" fmla="*/ f62 f53 1"/>
                <a:gd name="f67" fmla="*/ f63 f53 1"/>
                <a:gd name="f68" fmla="*/ f65 f54 1"/>
                <a:gd name="f69" fmla="*/ f64 f5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6" t="f69" r="f67" b="f68"/>
              <a:pathLst>
                <a:path w="12423" h="9035">
                  <a:moveTo>
                    <a:pt x="f5" y="f6"/>
                  </a:moveTo>
                  <a:cubicBezTo>
                    <a:pt x="f7" y="f6"/>
                    <a:pt x="f8" y="f6"/>
                    <a:pt x="f8" y="f9"/>
                  </a:cubicBezTo>
                  <a:lnTo>
                    <a:pt x="f8" y="f10"/>
                  </a:lnTo>
                  <a:cubicBezTo>
                    <a:pt x="f8" y="f11"/>
                    <a:pt x="f12" y="f13"/>
                    <a:pt x="f14" y="f15"/>
                  </a:cubicBezTo>
                  <a:cubicBezTo>
                    <a:pt x="f16" y="f17"/>
                    <a:pt x="f6" y="f18"/>
                    <a:pt x="f6" y="f19"/>
                  </a:cubicBezTo>
                  <a:cubicBezTo>
                    <a:pt x="f6" y="f20"/>
                    <a:pt x="f21" y="f22"/>
                    <a:pt x="f23" y="f22"/>
                  </a:cubicBezTo>
                  <a:cubicBezTo>
                    <a:pt x="f24" y="f4"/>
                    <a:pt x="f25" y="f4"/>
                    <a:pt x="f26" y="f4"/>
                  </a:cubicBezTo>
                  <a:cubicBezTo>
                    <a:pt x="f27" y="f4"/>
                    <a:pt x="f28" y="f29"/>
                    <a:pt x="f30" y="f31"/>
                  </a:cubicBezTo>
                  <a:cubicBezTo>
                    <a:pt x="f32" y="f33"/>
                    <a:pt x="f34" y="f35"/>
                    <a:pt x="f5" y="f35"/>
                  </a:cubicBezTo>
                  <a:cubicBezTo>
                    <a:pt x="f36" y="f35"/>
                    <a:pt x="f37" y="f33"/>
                    <a:pt x="f38" y="f31"/>
                  </a:cubicBezTo>
                  <a:cubicBezTo>
                    <a:pt x="f39" y="f29"/>
                    <a:pt x="f40" y="f4"/>
                    <a:pt x="f41" y="f4"/>
                  </a:cubicBezTo>
                  <a:cubicBezTo>
                    <a:pt x="f42" y="f4"/>
                    <a:pt x="f43" y="f4"/>
                    <a:pt x="f22" y="f22"/>
                  </a:cubicBezTo>
                  <a:cubicBezTo>
                    <a:pt x="f44" y="f22"/>
                    <a:pt x="f45" y="f20"/>
                    <a:pt x="f45" y="f19"/>
                  </a:cubicBezTo>
                  <a:cubicBezTo>
                    <a:pt x="f45" y="f46"/>
                    <a:pt x="f47" y="f48"/>
                    <a:pt x="f49" y="f15"/>
                  </a:cubicBezTo>
                  <a:cubicBezTo>
                    <a:pt x="f50" y="f13"/>
                    <a:pt x="f51" y="f11"/>
                    <a:pt x="f51" y="f10"/>
                  </a:cubicBezTo>
                  <a:lnTo>
                    <a:pt x="f51" y="f9"/>
                  </a:lnTo>
                  <a:cubicBezTo>
                    <a:pt x="f51" y="f6"/>
                    <a:pt x="f52" y="f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grpSp>
        <p:nvGrpSpPr>
          <p:cNvPr id="215" name="Google Shape;5723;p85">
            <a:extLst>
              <a:ext uri="{FF2B5EF4-FFF2-40B4-BE49-F238E27FC236}">
                <a16:creationId xmlns:a16="http://schemas.microsoft.com/office/drawing/2014/main" id="{C6F04E3E-B7AB-4596-81FE-E412D0DA5D5C}"/>
              </a:ext>
            </a:extLst>
          </p:cNvPr>
          <p:cNvGrpSpPr/>
          <p:nvPr/>
        </p:nvGrpSpPr>
        <p:grpSpPr>
          <a:xfrm>
            <a:off x="1700950" y="2864951"/>
            <a:ext cx="556458" cy="457373"/>
            <a:chOff x="3077952" y="2595844"/>
            <a:chExt cx="556458" cy="457373"/>
          </a:xfrm>
          <a:solidFill>
            <a:schemeClr val="bg2"/>
          </a:solidFill>
        </p:grpSpPr>
        <p:sp>
          <p:nvSpPr>
            <p:cNvPr id="216" name="Google Shape;5724;p85">
              <a:extLst>
                <a:ext uri="{FF2B5EF4-FFF2-40B4-BE49-F238E27FC236}">
                  <a16:creationId xmlns:a16="http://schemas.microsoft.com/office/drawing/2014/main" id="{71AAE2D5-7557-16F2-58E5-93F85B0DA3BF}"/>
                </a:ext>
              </a:extLst>
            </p:cNvPr>
            <p:cNvSpPr/>
            <p:nvPr/>
          </p:nvSpPr>
          <p:spPr>
            <a:xfrm>
              <a:off x="3319445" y="2595844"/>
              <a:ext cx="147739" cy="1038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32"/>
                <a:gd name="f4" fmla="val 3608"/>
                <a:gd name="f5" fmla="val 567"/>
                <a:gd name="f6" fmla="val 254"/>
                <a:gd name="f7" fmla="val 1"/>
                <a:gd name="f8" fmla="val 253"/>
                <a:gd name="f9" fmla="val 563"/>
                <a:gd name="f10" fmla="val 7"/>
                <a:gd name="f11" fmla="val 1662"/>
                <a:gd name="f12" fmla="val 368"/>
                <a:gd name="f13" fmla="val 2731"/>
                <a:gd name="f14" fmla="val 1034"/>
                <a:gd name="f15" fmla="val 2097"/>
                <a:gd name="f16" fmla="val 3138"/>
                <a:gd name="f17" fmla="val 3325"/>
                <a:gd name="f18" fmla="val 2864"/>
                <a:gd name="f19" fmla="val 5014"/>
                <a:gd name="f20" fmla="val 5054"/>
                <a:gd name="f21" fmla="val 5093"/>
                <a:gd name="f22" fmla="val 2873"/>
                <a:gd name="f23" fmla="val 4289"/>
                <a:gd name="f24" fmla="val 1117"/>
                <a:gd name="f25" fmla="val 2515"/>
                <a:gd name="f26" fmla="*/ f0 1 5132"/>
                <a:gd name="f27" fmla="*/ f1 1 3608"/>
                <a:gd name="f28" fmla="val f2"/>
                <a:gd name="f29" fmla="val f3"/>
                <a:gd name="f30" fmla="val f4"/>
                <a:gd name="f31" fmla="+- f30 0 f28"/>
                <a:gd name="f32" fmla="+- f29 0 f28"/>
                <a:gd name="f33" fmla="*/ f32 1 5132"/>
                <a:gd name="f34" fmla="*/ f31 1 3608"/>
                <a:gd name="f35" fmla="*/ f28 1 f33"/>
                <a:gd name="f36" fmla="*/ f29 1 f33"/>
                <a:gd name="f37" fmla="*/ f28 1 f34"/>
                <a:gd name="f38" fmla="*/ f30 1 f34"/>
                <a:gd name="f39" fmla="*/ f35 f26 1"/>
                <a:gd name="f40" fmla="*/ f36 f26 1"/>
                <a:gd name="f41" fmla="*/ f38 f27 1"/>
                <a:gd name="f42" fmla="*/ f37 f2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9" t="f42" r="f40" b="f41"/>
              <a:pathLst>
                <a:path w="5132" h="3608">
                  <a:moveTo>
                    <a:pt x="f5" y="f2"/>
                  </a:moveTo>
                  <a:cubicBezTo>
                    <a:pt x="f6" y="f2"/>
                    <a:pt x="f7" y="f8"/>
                    <a:pt x="f7" y="f9"/>
                  </a:cubicBezTo>
                  <a:cubicBezTo>
                    <a:pt x="f10" y="f11"/>
                    <a:pt x="f12" y="f13"/>
                    <a:pt x="f14" y="f4"/>
                  </a:cubicBezTo>
                  <a:cubicBezTo>
                    <a:pt x="f15" y="f16"/>
                    <a:pt x="f17" y="f18"/>
                    <a:pt x="f19" y="f18"/>
                  </a:cubicBezTo>
                  <a:cubicBezTo>
                    <a:pt x="f20" y="f18"/>
                    <a:pt x="f21" y="f22"/>
                    <a:pt x="f3" y="f22"/>
                  </a:cubicBezTo>
                  <a:cubicBezTo>
                    <a:pt x="f23" y="f24"/>
                    <a:pt x="f25" y="f2"/>
                    <a:pt x="f5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7" name="Google Shape;5725;p85">
              <a:extLst>
                <a:ext uri="{FF2B5EF4-FFF2-40B4-BE49-F238E27FC236}">
                  <a16:creationId xmlns:a16="http://schemas.microsoft.com/office/drawing/2014/main" id="{B6E5EE05-D0CA-8AD8-A64D-B99F3DAC6D51}"/>
                </a:ext>
              </a:extLst>
            </p:cNvPr>
            <p:cNvSpPr/>
            <p:nvPr/>
          </p:nvSpPr>
          <p:spPr>
            <a:xfrm>
              <a:off x="3319528" y="2949671"/>
              <a:ext cx="147648" cy="1035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129"/>
                <a:gd name="f4" fmla="val 3597"/>
                <a:gd name="f5" fmla="val 1022"/>
                <a:gd name="f6" fmla="val 1"/>
                <a:gd name="f7" fmla="val 362"/>
                <a:gd name="f8" fmla="val 874"/>
                <a:gd name="f9" fmla="val 4"/>
                <a:gd name="f10" fmla="val 1937"/>
                <a:gd name="f11" fmla="val 3033"/>
                <a:gd name="f12" fmla="val 3343"/>
                <a:gd name="f13" fmla="val 251"/>
                <a:gd name="f14" fmla="val 3596"/>
                <a:gd name="f15" fmla="val 564"/>
                <a:gd name="f16" fmla="val 2512"/>
                <a:gd name="f17" fmla="val 4286"/>
                <a:gd name="f18" fmla="val 2479"/>
                <a:gd name="f19" fmla="val 724"/>
                <a:gd name="f20" fmla="val 5093"/>
                <a:gd name="f21" fmla="val 5051"/>
                <a:gd name="f22" fmla="val 736"/>
                <a:gd name="f23" fmla="val 5011"/>
                <a:gd name="f24" fmla="val 3319"/>
                <a:gd name="f25" fmla="val 2088"/>
                <a:gd name="f26" fmla="val 462"/>
                <a:gd name="f27" fmla="*/ f0 1 5129"/>
                <a:gd name="f28" fmla="*/ f1 1 3597"/>
                <a:gd name="f29" fmla="val f2"/>
                <a:gd name="f30" fmla="val f3"/>
                <a:gd name="f31" fmla="val f4"/>
                <a:gd name="f32" fmla="+- f31 0 f29"/>
                <a:gd name="f33" fmla="+- f30 0 f29"/>
                <a:gd name="f34" fmla="*/ f33 1 5129"/>
                <a:gd name="f35" fmla="*/ f32 1 3597"/>
                <a:gd name="f36" fmla="*/ f29 1 f34"/>
                <a:gd name="f37" fmla="*/ f30 1 f34"/>
                <a:gd name="f38" fmla="*/ f29 1 f35"/>
                <a:gd name="f39" fmla="*/ f31 1 f35"/>
                <a:gd name="f40" fmla="*/ f36 f27 1"/>
                <a:gd name="f41" fmla="*/ f37 f27 1"/>
                <a:gd name="f42" fmla="*/ f39 f28 1"/>
                <a:gd name="f43" fmla="*/ f3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0" t="f43" r="f41" b="f42"/>
              <a:pathLst>
                <a:path w="5129" h="3597">
                  <a:moveTo>
                    <a:pt x="f5" y="f6"/>
                  </a:moveTo>
                  <a:cubicBezTo>
                    <a:pt x="f7" y="f8"/>
                    <a:pt x="f9" y="f10"/>
                    <a:pt x="f6" y="f11"/>
                  </a:cubicBezTo>
                  <a:cubicBezTo>
                    <a:pt x="f6" y="f12"/>
                    <a:pt x="f13" y="f14"/>
                    <a:pt x="f15" y="f14"/>
                  </a:cubicBezTo>
                  <a:cubicBezTo>
                    <a:pt x="f16" y="f14"/>
                    <a:pt x="f17" y="f18"/>
                    <a:pt x="f3" y="f19"/>
                  </a:cubicBezTo>
                  <a:cubicBezTo>
                    <a:pt x="f20" y="f19"/>
                    <a:pt x="f21" y="f22"/>
                    <a:pt x="f23" y="f22"/>
                  </a:cubicBezTo>
                  <a:cubicBezTo>
                    <a:pt x="f24" y="f22"/>
                    <a:pt x="f25" y="f26"/>
                    <a:pt x="f5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8" name="Google Shape;5726;p85">
              <a:extLst>
                <a:ext uri="{FF2B5EF4-FFF2-40B4-BE49-F238E27FC236}">
                  <a16:creationId xmlns:a16="http://schemas.microsoft.com/office/drawing/2014/main" id="{780D5D15-A6FB-B1C3-5CD1-8101DC340A13}"/>
                </a:ext>
              </a:extLst>
            </p:cNvPr>
            <p:cNvSpPr/>
            <p:nvPr/>
          </p:nvSpPr>
          <p:spPr>
            <a:xfrm>
              <a:off x="3239618" y="2710683"/>
              <a:ext cx="281827" cy="22759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790"/>
                <a:gd name="f4" fmla="val 7906"/>
                <a:gd name="f5" fmla="val 6045"/>
                <a:gd name="f6" fmla="val 2610"/>
                <a:gd name="f7" fmla="val 6190"/>
                <a:gd name="f8" fmla="val 6335"/>
                <a:gd name="f9" fmla="val 2666"/>
                <a:gd name="f10" fmla="val 6444"/>
                <a:gd name="f11" fmla="val 2777"/>
                <a:gd name="f12" fmla="val 6664"/>
                <a:gd name="f13" fmla="val 2997"/>
                <a:gd name="f14" fmla="val 3356"/>
                <a:gd name="f15" fmla="val 3575"/>
                <a:gd name="f16" fmla="val 6225"/>
                <a:gd name="f17" fmla="val 3795"/>
                <a:gd name="f18" fmla="val 4153"/>
                <a:gd name="f19" fmla="val 4373"/>
                <a:gd name="f20" fmla="val 4593"/>
                <a:gd name="f21" fmla="val 4951"/>
                <a:gd name="f22" fmla="val 5171"/>
                <a:gd name="f23" fmla="val 5281"/>
                <a:gd name="f24" fmla="val 5336"/>
                <a:gd name="f25" fmla="val 5901"/>
                <a:gd name="f26" fmla="val 5756"/>
                <a:gd name="f27" fmla="val 5646"/>
                <a:gd name="f28" fmla="val 4984"/>
                <a:gd name="f29" fmla="val 4509"/>
                <a:gd name="f30" fmla="val 3440"/>
                <a:gd name="f31" fmla="val 7787"/>
                <a:gd name="f32" fmla="val 1"/>
                <a:gd name="f33" fmla="val 4463"/>
                <a:gd name="f34" fmla="val 3204"/>
                <a:gd name="f35" fmla="val 1064"/>
                <a:gd name="f36" fmla="val 919"/>
                <a:gd name="f37" fmla="val 271"/>
                <a:gd name="f38" fmla="val 3542"/>
                <a:gd name="f39" fmla="val 3765"/>
                <a:gd name="f40" fmla="val 4181"/>
                <a:gd name="f41" fmla="val 4406"/>
                <a:gd name="f42" fmla="val 856"/>
                <a:gd name="f43" fmla="val 4897"/>
                <a:gd name="f44" fmla="val 3147"/>
                <a:gd name="f45" fmla="val 6837"/>
                <a:gd name="f46" fmla="val 4412"/>
                <a:gd name="f47" fmla="val 8450"/>
                <a:gd name="f48" fmla="val 7902"/>
                <a:gd name="f49" fmla="val 9106"/>
                <a:gd name="f50" fmla="val 7788"/>
                <a:gd name="f51" fmla="val 9730"/>
                <a:gd name="f52" fmla="val 7574"/>
                <a:gd name="f53" fmla="val 8357"/>
                <a:gd name="f54" fmla="val 6951"/>
                <a:gd name="f55" fmla="val 7456"/>
                <a:gd name="f56" fmla="val 5602"/>
                <a:gd name="f57" fmla="val 7411"/>
                <a:gd name="f58" fmla="val 4093"/>
                <a:gd name="f59" fmla="val 7366"/>
                <a:gd name="f60" fmla="val 2588"/>
                <a:gd name="f61" fmla="val 8179"/>
                <a:gd name="f62" fmla="val 1184"/>
                <a:gd name="f63" fmla="val 9513"/>
                <a:gd name="f64" fmla="val 480"/>
                <a:gd name="f65" fmla="val 9603"/>
                <a:gd name="f66" fmla="val 432"/>
                <a:gd name="f67" fmla="val 9697"/>
                <a:gd name="f68" fmla="val 398"/>
                <a:gd name="f69" fmla="val 356"/>
                <a:gd name="f70" fmla="val 9149"/>
                <a:gd name="f71" fmla="val 124"/>
                <a:gd name="f72" fmla="val 8471"/>
                <a:gd name="f73" fmla="val 4"/>
                <a:gd name="f74" fmla="*/ f0 1 9790"/>
                <a:gd name="f75" fmla="*/ f1 1 7906"/>
                <a:gd name="f76" fmla="val f2"/>
                <a:gd name="f77" fmla="val f3"/>
                <a:gd name="f78" fmla="val f4"/>
                <a:gd name="f79" fmla="+- f78 0 f76"/>
                <a:gd name="f80" fmla="+- f77 0 f76"/>
                <a:gd name="f81" fmla="*/ f80 1 9790"/>
                <a:gd name="f82" fmla="*/ f79 1 7906"/>
                <a:gd name="f83" fmla="*/ f76 1 f81"/>
                <a:gd name="f84" fmla="*/ f77 1 f81"/>
                <a:gd name="f85" fmla="*/ f76 1 f82"/>
                <a:gd name="f86" fmla="*/ f78 1 f82"/>
                <a:gd name="f87" fmla="*/ f83 f74 1"/>
                <a:gd name="f88" fmla="*/ f84 f74 1"/>
                <a:gd name="f89" fmla="*/ f86 f75 1"/>
                <a:gd name="f90" fmla="*/ f85 f7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87" t="f90" r="f88" b="f89"/>
              <a:pathLst>
                <a:path w="9790" h="7906">
                  <a:moveTo>
                    <a:pt x="f5" y="f6"/>
                  </a:moveTo>
                  <a:cubicBezTo>
                    <a:pt x="f7" y="f6"/>
                    <a:pt x="f8" y="f9"/>
                    <a:pt x="f10" y="f11"/>
                  </a:cubicBezTo>
                  <a:cubicBezTo>
                    <a:pt x="f12" y="f13"/>
                    <a:pt x="f12" y="f14"/>
                    <a:pt x="f10" y="f15"/>
                  </a:cubicBezTo>
                  <a:cubicBezTo>
                    <a:pt x="f16" y="f17"/>
                    <a:pt x="f16" y="f18"/>
                    <a:pt x="f10" y="f19"/>
                  </a:cubicBezTo>
                  <a:cubicBezTo>
                    <a:pt x="f12" y="f20"/>
                    <a:pt x="f12" y="f21"/>
                    <a:pt x="f10" y="f22"/>
                  </a:cubicBezTo>
                  <a:cubicBezTo>
                    <a:pt x="f8" y="f23"/>
                    <a:pt x="f7" y="f24"/>
                    <a:pt x="f5" y="f24"/>
                  </a:cubicBezTo>
                  <a:cubicBezTo>
                    <a:pt x="f25" y="f24"/>
                    <a:pt x="f26" y="f23"/>
                    <a:pt x="f27" y="f22"/>
                  </a:cubicBezTo>
                  <a:cubicBezTo>
                    <a:pt x="f28" y="f29"/>
                    <a:pt x="f28" y="f30"/>
                    <a:pt x="f27" y="f11"/>
                  </a:cubicBezTo>
                  <a:cubicBezTo>
                    <a:pt x="f26" y="f9"/>
                    <a:pt x="f25" y="f6"/>
                    <a:pt x="f5" y="f6"/>
                  </a:cubicBezTo>
                  <a:close/>
                  <a:moveTo>
                    <a:pt x="f31" y="f32"/>
                  </a:moveTo>
                  <a:cubicBezTo>
                    <a:pt x="f33" y="f32"/>
                    <a:pt x="f34" y="f35"/>
                    <a:pt x="f36" y="f13"/>
                  </a:cubicBezTo>
                  <a:lnTo>
                    <a:pt x="f37" y="f38"/>
                  </a:lnTo>
                  <a:cubicBezTo>
                    <a:pt x="f2" y="f39"/>
                    <a:pt x="f2" y="f40"/>
                    <a:pt x="f37" y="f41"/>
                  </a:cubicBezTo>
                  <a:lnTo>
                    <a:pt x="f42" y="f43"/>
                  </a:lnTo>
                  <a:cubicBezTo>
                    <a:pt x="f44" y="f45"/>
                    <a:pt x="f46" y="f4"/>
                    <a:pt x="f31" y="f4"/>
                  </a:cubicBezTo>
                  <a:cubicBezTo>
                    <a:pt x="f47" y="f48"/>
                    <a:pt x="f49" y="f50"/>
                    <a:pt x="f51" y="f52"/>
                  </a:cubicBezTo>
                  <a:cubicBezTo>
                    <a:pt x="f53" y="f54"/>
                    <a:pt x="f55" y="f56"/>
                    <a:pt x="f57" y="f58"/>
                  </a:cubicBezTo>
                  <a:cubicBezTo>
                    <a:pt x="f59" y="f60"/>
                    <a:pt x="f61" y="f62"/>
                    <a:pt x="f63" y="f64"/>
                  </a:cubicBezTo>
                  <a:cubicBezTo>
                    <a:pt x="f65" y="f66"/>
                    <a:pt x="f67" y="f68"/>
                    <a:pt x="f3" y="f69"/>
                  </a:cubicBezTo>
                  <a:cubicBezTo>
                    <a:pt x="f70" y="f71"/>
                    <a:pt x="f72" y="f73"/>
                    <a:pt x="f31" y="f3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19" name="Google Shape;5727;p85">
              <a:extLst>
                <a:ext uri="{FF2B5EF4-FFF2-40B4-BE49-F238E27FC236}">
                  <a16:creationId xmlns:a16="http://schemas.microsoft.com/office/drawing/2014/main" id="{262F4CCD-EF58-B957-B447-F060B60D0DFA}"/>
                </a:ext>
              </a:extLst>
            </p:cNvPr>
            <p:cNvSpPr/>
            <p:nvPr/>
          </p:nvSpPr>
          <p:spPr>
            <a:xfrm>
              <a:off x="3484339" y="2744589"/>
              <a:ext cx="150071" cy="1617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5213"/>
                <a:gd name="f4" fmla="val 5620"/>
                <a:gd name="f5" fmla="val 2343"/>
                <a:gd name="f6" fmla="val 1789"/>
                <a:gd name="f7" fmla="val 2633"/>
                <a:gd name="f8" fmla="val 2912"/>
                <a:gd name="f9" fmla="val 2015"/>
                <a:gd name="f10" fmla="val 2355"/>
                <a:gd name="f11" fmla="val 2665"/>
                <a:gd name="f12" fmla="val 2659"/>
                <a:gd name="f13" fmla="val 2918"/>
                <a:gd name="f14" fmla="val 2349"/>
                <a:gd name="f15" fmla="val 1846"/>
                <a:gd name="f16" fmla="val 1593"/>
                <a:gd name="f17" fmla="val 2310"/>
                <a:gd name="f18" fmla="val 1948"/>
                <a:gd name="f19" fmla="val 1955"/>
                <a:gd name="f20" fmla="val 2063"/>
                <a:gd name="f21" fmla="val 1840"/>
                <a:gd name="f22" fmla="val 2204"/>
                <a:gd name="f23" fmla="val 2846"/>
                <a:gd name="f24" fmla="val 2394"/>
                <a:gd name="f25" fmla="val 1947"/>
                <a:gd name="f26" fmla="val 85"/>
                <a:gd name="f27" fmla="val 1539"/>
                <a:gd name="f28" fmla="val 301"/>
                <a:gd name="f29" fmla="val 645"/>
                <a:gd name="f30" fmla="val 774"/>
                <a:gd name="f31" fmla="val 72"/>
                <a:gd name="f32" fmla="val 1687"/>
                <a:gd name="f33" fmla="val 36"/>
                <a:gd name="f34" fmla="val 2698"/>
                <a:gd name="f35" fmla="val 3707"/>
                <a:gd name="f36" fmla="val 506"/>
                <a:gd name="f37" fmla="val 4662"/>
                <a:gd name="f38" fmla="val 1367"/>
                <a:gd name="f39" fmla="val 5195"/>
                <a:gd name="f40" fmla="val 1792"/>
                <a:gd name="f41" fmla="val 5460"/>
                <a:gd name="f42" fmla="val 2280"/>
                <a:gd name="f43" fmla="val 5607"/>
                <a:gd name="f44" fmla="val 2782"/>
                <a:gd name="f45" fmla="val 5619"/>
                <a:gd name="f46" fmla="val 3752"/>
                <a:gd name="f47" fmla="val 4957"/>
                <a:gd name="f48" fmla="val 4550"/>
                <a:gd name="f49" fmla="val 4078"/>
                <a:gd name="f50" fmla="val 5119"/>
                <a:gd name="f51" fmla="val 3051"/>
                <a:gd name="f52" fmla="val 2882"/>
                <a:gd name="f53" fmla="val 2674"/>
                <a:gd name="f54" fmla="val 2506"/>
                <a:gd name="f55" fmla="val 4568"/>
                <a:gd name="f56" fmla="val 1512"/>
                <a:gd name="f57" fmla="val 3797"/>
                <a:gd name="f58" fmla="val 654"/>
                <a:gd name="f59" fmla="val 2870"/>
                <a:gd name="f60" fmla="val 2862"/>
                <a:gd name="f61" fmla="val 2854"/>
                <a:gd name="f62" fmla="*/ f0 1 5213"/>
                <a:gd name="f63" fmla="*/ f1 1 5620"/>
                <a:gd name="f64" fmla="val f2"/>
                <a:gd name="f65" fmla="val f3"/>
                <a:gd name="f66" fmla="val f4"/>
                <a:gd name="f67" fmla="+- f66 0 f64"/>
                <a:gd name="f68" fmla="+- f65 0 f64"/>
                <a:gd name="f69" fmla="*/ f68 1 5213"/>
                <a:gd name="f70" fmla="*/ f67 1 5620"/>
                <a:gd name="f71" fmla="*/ f64 1 f69"/>
                <a:gd name="f72" fmla="*/ f65 1 f69"/>
                <a:gd name="f73" fmla="*/ f64 1 f70"/>
                <a:gd name="f74" fmla="*/ f66 1 f70"/>
                <a:gd name="f75" fmla="*/ f71 f62 1"/>
                <a:gd name="f76" fmla="*/ f72 f62 1"/>
                <a:gd name="f77" fmla="*/ f74 f63 1"/>
                <a:gd name="f78" fmla="*/ f73 f6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75" t="f78" r="f76" b="f77"/>
              <a:pathLst>
                <a:path w="5213" h="5620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cubicBezTo>
                    <a:pt x="f8" y="f11"/>
                    <a:pt x="f12" y="f13"/>
                    <a:pt x="f14" y="f13"/>
                  </a:cubicBezTo>
                  <a:cubicBezTo>
                    <a:pt x="f15" y="f13"/>
                    <a:pt x="f16" y="f17"/>
                    <a:pt x="f18" y="f19"/>
                  </a:cubicBezTo>
                  <a:cubicBezTo>
                    <a:pt x="f20" y="f21"/>
                    <a:pt x="f22" y="f6"/>
                    <a:pt x="f5" y="f6"/>
                  </a:cubicBezTo>
                  <a:close/>
                  <a:moveTo>
                    <a:pt x="f23" y="f2"/>
                  </a:moveTo>
                  <a:cubicBezTo>
                    <a:pt x="f24" y="f2"/>
                    <a:pt x="f25" y="f26"/>
                    <a:pt x="f27" y="f28"/>
                  </a:cubicBezTo>
                  <a:cubicBezTo>
                    <a:pt x="f29" y="f30"/>
                    <a:pt x="f31" y="f32"/>
                    <a:pt x="f33" y="f34"/>
                  </a:cubicBezTo>
                  <a:cubicBezTo>
                    <a:pt x="f2" y="f35"/>
                    <a:pt x="f36" y="f37"/>
                    <a:pt x="f38" y="f39"/>
                  </a:cubicBez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49"/>
                    <a:pt x="f50" y="f51"/>
                  </a:cubicBezTo>
                  <a:cubicBezTo>
                    <a:pt x="f3" y="f52"/>
                    <a:pt x="f3" y="f53"/>
                    <a:pt x="f50" y="f54"/>
                  </a:cubicBezTo>
                  <a:cubicBezTo>
                    <a:pt x="f55" y="f56"/>
                    <a:pt x="f57" y="f58"/>
                    <a:pt x="f59" y="f2"/>
                  </a:cubicBezTo>
                  <a:cubicBezTo>
                    <a:pt x="f60" y="f2"/>
                    <a:pt x="f61" y="f2"/>
                    <a:pt x="f23" y="f2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0" name="Google Shape;5728;p85">
              <a:extLst>
                <a:ext uri="{FF2B5EF4-FFF2-40B4-BE49-F238E27FC236}">
                  <a16:creationId xmlns:a16="http://schemas.microsoft.com/office/drawing/2014/main" id="{3AD33638-7216-0EC1-BDF8-F7F98EDA948C}"/>
                </a:ext>
              </a:extLst>
            </p:cNvPr>
            <p:cNvSpPr/>
            <p:nvPr/>
          </p:nvSpPr>
          <p:spPr>
            <a:xfrm>
              <a:off x="3077952" y="2841315"/>
              <a:ext cx="190048" cy="16258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8"/>
                <a:gd name="f5" fmla="val 3990"/>
                <a:gd name="f6" fmla="val 1"/>
                <a:gd name="f7" fmla="val 1807"/>
                <a:gd name="f8" fmla="val 1772"/>
                <a:gd name="f9" fmla="val 3955"/>
                <a:gd name="f10" fmla="val 5084"/>
                <a:gd name="f11" fmla="val 5394"/>
                <a:gd name="f12" fmla="val 253"/>
                <a:gd name="f13" fmla="val 5647"/>
                <a:gd name="f14" fmla="val 566"/>
                <a:gd name="f15" fmla="val 1696"/>
                <a:gd name="f16" fmla="val 4014"/>
                <a:gd name="f17" fmla="val 5996"/>
                <a:gd name="f18" fmla="val 4075"/>
                <a:gd name="f19" fmla="val 6601"/>
                <a:gd name="f20" fmla="val 1943"/>
                <a:gd name="f21" fmla="val 6324"/>
                <a:gd name="f22" fmla="val 1717"/>
                <a:gd name="f23" fmla="val 6041"/>
                <a:gd name="f24" fmla="val 1476"/>
                <a:gd name="f25" fmla="val 5740"/>
                <a:gd name="f26" fmla="val 1223"/>
                <a:gd name="f27" fmla="val 5481"/>
                <a:gd name="f28" fmla="val 1004"/>
                <a:gd name="f29" fmla="val 4391"/>
                <a:gd name="f30" fmla="val 2097"/>
                <a:gd name="f31" fmla="val 4281"/>
                <a:gd name="f32" fmla="val 2203"/>
                <a:gd name="f33" fmla="val 4139"/>
                <a:gd name="f34" fmla="val 2255"/>
                <a:gd name="f35" fmla="val 3997"/>
                <a:gd name="f36" fmla="val 3852"/>
                <a:gd name="f37" fmla="val 3708"/>
                <a:gd name="f38" fmla="val 2200"/>
                <a:gd name="f39" fmla="val 3599"/>
                <a:gd name="f40" fmla="val 2091"/>
                <a:gd name="f41" fmla="val 3379"/>
                <a:gd name="f42" fmla="val 1871"/>
                <a:gd name="f43" fmla="val 3376"/>
                <a:gd name="f44" fmla="val 1519"/>
                <a:gd name="f45" fmla="val 3593"/>
                <a:gd name="f46" fmla="val 1299"/>
                <a:gd name="f47" fmla="val 4611"/>
                <a:gd name="f48" fmla="val 278"/>
                <a:gd name="f49" fmla="val 4285"/>
                <a:gd name="f50" fmla="*/ f0 1 6602"/>
                <a:gd name="f51" fmla="*/ f1 1 5648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8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8">
                  <a:moveTo>
                    <a:pt x="f5" y="f6"/>
                  </a:moveTo>
                  <a:cubicBezTo>
                    <a:pt x="f7" y="f6"/>
                    <a:pt x="f2" y="f8"/>
                    <a:pt x="f2" y="f9"/>
                  </a:cubicBezTo>
                  <a:lnTo>
                    <a:pt x="f2" y="f10"/>
                  </a:lnTo>
                  <a:cubicBezTo>
                    <a:pt x="f2" y="f11"/>
                    <a:pt x="f12" y="f13"/>
                    <a:pt x="f14" y="f13"/>
                  </a:cubicBezTo>
                  <a:lnTo>
                    <a:pt x="f15" y="f13"/>
                  </a:lnTo>
                  <a:cubicBezTo>
                    <a:pt x="f16" y="f13"/>
                    <a:pt x="f17" y="f18"/>
                    <a:pt x="f19" y="f20"/>
                  </a:cubicBezTo>
                  <a:cubicBezTo>
                    <a:pt x="f21" y="f22"/>
                    <a:pt x="f23" y="f24"/>
                    <a:pt x="f25" y="f26"/>
                  </a:cubicBezTo>
                  <a:lnTo>
                    <a:pt x="f27" y="f28"/>
                  </a:lnTo>
                  <a:lnTo>
                    <a:pt x="f29" y="f30"/>
                  </a:lnTo>
                  <a:cubicBezTo>
                    <a:pt x="f31" y="f32"/>
                    <a:pt x="f33" y="f34"/>
                    <a:pt x="f35" y="f34"/>
                  </a:cubicBezTo>
                  <a:cubicBezTo>
                    <a:pt x="f36" y="f34"/>
                    <a:pt x="f37" y="f38"/>
                    <a:pt x="f39" y="f40"/>
                  </a:cubicBezTo>
                  <a:cubicBezTo>
                    <a:pt x="f41" y="f42"/>
                    <a:pt x="f43" y="f44"/>
                    <a:pt x="f45" y="f46"/>
                  </a:cubicBezTo>
                  <a:lnTo>
                    <a:pt x="f47" y="f48"/>
                  </a:lnTo>
                  <a:lnTo>
                    <a:pt x="f49" y="f6"/>
                  </a:ln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221" name="Google Shape;5729;p85">
              <a:extLst>
                <a:ext uri="{FF2B5EF4-FFF2-40B4-BE49-F238E27FC236}">
                  <a16:creationId xmlns:a16="http://schemas.microsoft.com/office/drawing/2014/main" id="{BF73BDCB-F053-A1C3-D57A-E749CFFE9BDB}"/>
                </a:ext>
              </a:extLst>
            </p:cNvPr>
            <p:cNvSpPr/>
            <p:nvPr/>
          </p:nvSpPr>
          <p:spPr>
            <a:xfrm>
              <a:off x="3077952" y="2646282"/>
              <a:ext cx="190048" cy="16256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602"/>
                <a:gd name="f4" fmla="val 5647"/>
                <a:gd name="f5" fmla="val 566"/>
                <a:gd name="f6" fmla="val 1"/>
                <a:gd name="f7" fmla="val 253"/>
                <a:gd name="f8" fmla="val 3"/>
                <a:gd name="f9" fmla="val 254"/>
                <a:gd name="f10" fmla="val 567"/>
                <a:gd name="f11" fmla="val 1699"/>
                <a:gd name="f12" fmla="val 3879"/>
                <a:gd name="f13" fmla="val 1807"/>
                <a:gd name="f14" fmla="val 3990"/>
                <a:gd name="f15" fmla="val 4285"/>
                <a:gd name="f16" fmla="val 4611"/>
                <a:gd name="f17" fmla="val 5373"/>
                <a:gd name="f18" fmla="val 3593"/>
                <a:gd name="f19" fmla="val 4352"/>
                <a:gd name="f20" fmla="val 3379"/>
                <a:gd name="f21" fmla="val 4132"/>
                <a:gd name="f22" fmla="val 3382"/>
                <a:gd name="f23" fmla="val 3780"/>
                <a:gd name="f24" fmla="val 3599"/>
                <a:gd name="f25" fmla="val 3563"/>
                <a:gd name="f26" fmla="val 3710"/>
                <a:gd name="f27" fmla="val 3451"/>
                <a:gd name="f28" fmla="val 3856"/>
                <a:gd name="f29" fmla="val 3396"/>
                <a:gd name="f30" fmla="val 4001"/>
                <a:gd name="f31" fmla="val 4142"/>
                <a:gd name="f32" fmla="val 4282"/>
                <a:gd name="f33" fmla="val 3448"/>
                <a:gd name="f34" fmla="val 4391"/>
                <a:gd name="f35" fmla="val 3554"/>
                <a:gd name="f36" fmla="val 5481"/>
                <a:gd name="f37" fmla="val 4644"/>
                <a:gd name="f38" fmla="val 5809"/>
                <a:gd name="f39" fmla="val 4370"/>
                <a:gd name="f40" fmla="val 6083"/>
                <a:gd name="f41" fmla="val 4138"/>
                <a:gd name="f42" fmla="val 6345"/>
                <a:gd name="f43" fmla="val 3918"/>
                <a:gd name="f44" fmla="val 6601"/>
                <a:gd name="f45" fmla="val 3704"/>
                <a:gd name="f46" fmla="val 5996"/>
                <a:gd name="f47" fmla="val 1575"/>
                <a:gd name="f48" fmla="val 4017"/>
                <a:gd name="f49" fmla="val 1696"/>
                <a:gd name="f50" fmla="*/ f0 1 6602"/>
                <a:gd name="f51" fmla="*/ f1 1 5647"/>
                <a:gd name="f52" fmla="val f2"/>
                <a:gd name="f53" fmla="val f3"/>
                <a:gd name="f54" fmla="val f4"/>
                <a:gd name="f55" fmla="+- f54 0 f52"/>
                <a:gd name="f56" fmla="+- f53 0 f52"/>
                <a:gd name="f57" fmla="*/ f56 1 6602"/>
                <a:gd name="f58" fmla="*/ f55 1 5647"/>
                <a:gd name="f59" fmla="*/ f52 1 f57"/>
                <a:gd name="f60" fmla="*/ f53 1 f57"/>
                <a:gd name="f61" fmla="*/ f52 1 f58"/>
                <a:gd name="f62" fmla="*/ f54 1 f58"/>
                <a:gd name="f63" fmla="*/ f59 f50 1"/>
                <a:gd name="f64" fmla="*/ f60 f50 1"/>
                <a:gd name="f65" fmla="*/ f62 f51 1"/>
                <a:gd name="f66" fmla="*/ f61 f5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63" t="f66" r="f64" b="f65"/>
              <a:pathLst>
                <a:path w="6602" h="5647">
                  <a:moveTo>
                    <a:pt x="f5" y="f6"/>
                  </a:moveTo>
                  <a:cubicBezTo>
                    <a:pt x="f7" y="f6"/>
                    <a:pt x="f8" y="f9"/>
                    <a:pt x="f8" y="f10"/>
                  </a:cubicBezTo>
                  <a:lnTo>
                    <a:pt x="f8" y="f11"/>
                  </a:lnTo>
                  <a:cubicBezTo>
                    <a:pt x="f2" y="f12"/>
                    <a:pt x="f13" y="f4"/>
                    <a:pt x="f14" y="f4"/>
                  </a:cubicBezTo>
                  <a:lnTo>
                    <a:pt x="f15" y="f4"/>
                  </a:lnTo>
                  <a:lnTo>
                    <a:pt x="f16" y="f17"/>
                  </a:lnTo>
                  <a:lnTo>
                    <a:pt x="f18" y="f19"/>
                  </a:lnTo>
                  <a:cubicBezTo>
                    <a:pt x="f20" y="f21"/>
                    <a:pt x="f22" y="f23"/>
                    <a:pt x="f24" y="f25"/>
                  </a:cubicBezTo>
                  <a:cubicBezTo>
                    <a:pt x="f26" y="f27"/>
                    <a:pt x="f28" y="f29"/>
                    <a:pt x="f30" y="f29"/>
                  </a:cubicBezTo>
                  <a:cubicBezTo>
                    <a:pt x="f31" y="f29"/>
                    <a:pt x="f32" y="f33"/>
                    <a:pt x="f34" y="f35"/>
                  </a:cubicBezTo>
                  <a:lnTo>
                    <a:pt x="f36" y="f37"/>
                  </a:lnTo>
                  <a:lnTo>
                    <a:pt x="f38" y="f39"/>
                  </a:lnTo>
                  <a:cubicBezTo>
                    <a:pt x="f40" y="f41"/>
                    <a:pt x="f42" y="f43"/>
                    <a:pt x="f44" y="f45"/>
                  </a:cubicBezTo>
                  <a:cubicBezTo>
                    <a:pt x="f46" y="f47"/>
                    <a:pt x="f48" y="f6"/>
                    <a:pt x="f49" y="f6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square" lIns="68570" tIns="68570" rIns="68570" bIns="68570" anchor="ctr" anchorCtr="0" compatLnSpc="1">
              <a:noAutofit/>
            </a:bodyPr>
            <a:lstStyle/>
            <a:p>
              <a:pPr defTabSz="914378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PE" sz="1050">
                <a:solidFill>
                  <a:srgbClr val="002060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222" name="Text Placeholder 1">
            <a:extLst>
              <a:ext uri="{FF2B5EF4-FFF2-40B4-BE49-F238E27FC236}">
                <a16:creationId xmlns:a16="http://schemas.microsoft.com/office/drawing/2014/main" id="{C03FA36C-6975-AE25-6202-223E162D167A}"/>
              </a:ext>
            </a:extLst>
          </p:cNvPr>
          <p:cNvSpPr txBox="1">
            <a:spLocks/>
          </p:cNvSpPr>
          <p:nvPr/>
        </p:nvSpPr>
        <p:spPr>
          <a:xfrm>
            <a:off x="784955" y="187695"/>
            <a:ext cx="6959743" cy="407386"/>
          </a:xfrm>
          <a:prstGeom prst="rect">
            <a:avLst/>
          </a:prstGeom>
        </p:spPr>
        <p:txBody>
          <a:bodyPr anchor="ctr" anchorCtr="1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fa-IR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مجموعه آیکون های کاملاً قابل ویرایش: </a:t>
            </a:r>
            <a:r>
              <a:rPr lang="en-US" sz="3600" dirty="0">
                <a:solidFill>
                  <a:srgbClr val="002060"/>
                </a:solidFill>
                <a:latin typeface="Arial"/>
                <a:cs typeface="B Nazanin" panose="00000700000000000000" pitchFamily="2" charset="-7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894213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8"/>
          <p:cNvGrpSpPr/>
          <p:nvPr/>
        </p:nvGrpSpPr>
        <p:grpSpPr>
          <a:xfrm>
            <a:off x="0" y="1428688"/>
            <a:ext cx="9143950" cy="2992646"/>
            <a:chOff x="0" y="1428688"/>
            <a:chExt cx="9143950" cy="2992646"/>
          </a:xfrm>
        </p:grpSpPr>
        <p:grpSp>
          <p:nvGrpSpPr>
            <p:cNvPr id="279" name="Google Shape;279;p18"/>
            <p:cNvGrpSpPr/>
            <p:nvPr/>
          </p:nvGrpSpPr>
          <p:grpSpPr>
            <a:xfrm>
              <a:off x="0" y="1428688"/>
              <a:ext cx="4334525" cy="2992646"/>
              <a:chOff x="0" y="1428688"/>
              <a:chExt cx="4334525" cy="2992646"/>
            </a:xfrm>
          </p:grpSpPr>
          <p:grpSp>
            <p:nvGrpSpPr>
              <p:cNvPr id="280" name="Google Shape;280;p18"/>
              <p:cNvGrpSpPr/>
              <p:nvPr/>
            </p:nvGrpSpPr>
            <p:grpSpPr>
              <a:xfrm>
                <a:off x="0" y="1428688"/>
                <a:ext cx="3150032" cy="1031436"/>
                <a:chOff x="0" y="1428688"/>
                <a:chExt cx="3150032" cy="1031436"/>
              </a:xfrm>
            </p:grpSpPr>
            <p:grpSp>
              <p:nvGrpSpPr>
                <p:cNvPr id="281" name="Google Shape;281;p18"/>
                <p:cNvGrpSpPr/>
                <p:nvPr/>
              </p:nvGrpSpPr>
              <p:grpSpPr>
                <a:xfrm>
                  <a:off x="2123782" y="1428688"/>
                  <a:ext cx="1026251" cy="1031436"/>
                  <a:chOff x="6690391" y="1196275"/>
                  <a:chExt cx="1026251" cy="1031436"/>
                </a:xfrm>
              </p:grpSpPr>
              <p:sp>
                <p:nvSpPr>
                  <p:cNvPr id="282" name="Google Shape;282;p18"/>
                  <p:cNvSpPr/>
                  <p:nvPr/>
                </p:nvSpPr>
                <p:spPr>
                  <a:xfrm>
                    <a:off x="6690391" y="1201435"/>
                    <a:ext cx="1026251" cy="1026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5" extrusionOk="0">
                        <a:moveTo>
                          <a:pt x="0" y="1"/>
                        </a:moveTo>
                        <a:lnTo>
                          <a:pt x="0" y="13865"/>
                        </a:lnTo>
                        <a:lnTo>
                          <a:pt x="21480" y="13865"/>
                        </a:lnTo>
                        <a:cubicBezTo>
                          <a:pt x="24586" y="13865"/>
                          <a:pt x="27100" y="16379"/>
                          <a:pt x="27100" y="19484"/>
                        </a:cubicBezTo>
                        <a:lnTo>
                          <a:pt x="27100" y="40964"/>
                        </a:lnTo>
                        <a:lnTo>
                          <a:pt x="40964" y="40964"/>
                        </a:lnTo>
                        <a:lnTo>
                          <a:pt x="40964" y="14567"/>
                        </a:lnTo>
                        <a:cubicBezTo>
                          <a:pt x="40964" y="6508"/>
                          <a:pt x="34457" y="1"/>
                          <a:pt x="26397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" name="Google Shape;283;p18"/>
                  <p:cNvSpPr/>
                  <p:nvPr/>
                </p:nvSpPr>
                <p:spPr>
                  <a:xfrm>
                    <a:off x="7285012" y="1196275"/>
                    <a:ext cx="431630" cy="4407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29" h="17593" extrusionOk="0">
                        <a:moveTo>
                          <a:pt x="7592" y="0"/>
                        </a:moveTo>
                        <a:cubicBezTo>
                          <a:pt x="6490" y="0"/>
                          <a:pt x="5441" y="668"/>
                          <a:pt x="5028" y="1760"/>
                        </a:cubicBezTo>
                        <a:cubicBezTo>
                          <a:pt x="3623" y="5309"/>
                          <a:pt x="37" y="13479"/>
                          <a:pt x="37" y="14921"/>
                        </a:cubicBezTo>
                        <a:cubicBezTo>
                          <a:pt x="0" y="16030"/>
                          <a:pt x="703" y="17028"/>
                          <a:pt x="1738" y="17435"/>
                        </a:cubicBezTo>
                        <a:cubicBezTo>
                          <a:pt x="1981" y="17526"/>
                          <a:pt x="2225" y="17593"/>
                          <a:pt x="2468" y="17593"/>
                        </a:cubicBezTo>
                        <a:cubicBezTo>
                          <a:pt x="2520" y="17593"/>
                          <a:pt x="2573" y="17590"/>
                          <a:pt x="2625" y="17583"/>
                        </a:cubicBezTo>
                        <a:lnTo>
                          <a:pt x="2662" y="17583"/>
                        </a:lnTo>
                        <a:cubicBezTo>
                          <a:pt x="3106" y="17583"/>
                          <a:pt x="3549" y="17472"/>
                          <a:pt x="3956" y="17250"/>
                        </a:cubicBezTo>
                        <a:lnTo>
                          <a:pt x="15306" y="12333"/>
                        </a:lnTo>
                        <a:cubicBezTo>
                          <a:pt x="16563" y="11779"/>
                          <a:pt x="17229" y="10411"/>
                          <a:pt x="16822" y="9117"/>
                        </a:cubicBezTo>
                        <a:cubicBezTo>
                          <a:pt x="16009" y="6344"/>
                          <a:pt x="13864" y="1907"/>
                          <a:pt x="8430" y="133"/>
                        </a:cubicBezTo>
                        <a:cubicBezTo>
                          <a:pt x="8153" y="43"/>
                          <a:pt x="7871" y="0"/>
                          <a:pt x="7592" y="0"/>
                        </a:cubicBez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84" name="Google Shape;284;p18"/>
                <p:cNvSpPr/>
                <p:nvPr/>
              </p:nvSpPr>
              <p:spPr>
                <a:xfrm>
                  <a:off x="0" y="1434600"/>
                  <a:ext cx="2458200" cy="3474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85" name="Google Shape;285;p18"/>
              <p:cNvGrpSpPr/>
              <p:nvPr/>
            </p:nvGrpSpPr>
            <p:grpSpPr>
              <a:xfrm>
                <a:off x="2802143" y="3389898"/>
                <a:ext cx="1532382" cy="1031436"/>
                <a:chOff x="2802143" y="3389898"/>
                <a:chExt cx="1532382" cy="1031436"/>
              </a:xfrm>
            </p:grpSpPr>
            <p:grpSp>
              <p:nvGrpSpPr>
                <p:cNvPr id="286" name="Google Shape;286;p18"/>
                <p:cNvGrpSpPr/>
                <p:nvPr/>
              </p:nvGrpSpPr>
              <p:grpSpPr>
                <a:xfrm rot="10800000">
                  <a:off x="2802143" y="3389898"/>
                  <a:ext cx="1026251" cy="1031436"/>
                  <a:chOff x="6690391" y="1196275"/>
                  <a:chExt cx="1026251" cy="1031436"/>
                </a:xfrm>
              </p:grpSpPr>
              <p:sp>
                <p:nvSpPr>
                  <p:cNvPr id="287" name="Google Shape;287;p18"/>
                  <p:cNvSpPr/>
                  <p:nvPr/>
                </p:nvSpPr>
                <p:spPr>
                  <a:xfrm>
                    <a:off x="6690391" y="1201435"/>
                    <a:ext cx="1026251" cy="1026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5" extrusionOk="0">
                        <a:moveTo>
                          <a:pt x="0" y="1"/>
                        </a:moveTo>
                        <a:lnTo>
                          <a:pt x="0" y="13865"/>
                        </a:lnTo>
                        <a:lnTo>
                          <a:pt x="21480" y="13865"/>
                        </a:lnTo>
                        <a:cubicBezTo>
                          <a:pt x="24586" y="13865"/>
                          <a:pt x="27100" y="16379"/>
                          <a:pt x="27100" y="19484"/>
                        </a:cubicBezTo>
                        <a:lnTo>
                          <a:pt x="27100" y="40964"/>
                        </a:lnTo>
                        <a:lnTo>
                          <a:pt x="40964" y="40964"/>
                        </a:lnTo>
                        <a:lnTo>
                          <a:pt x="40964" y="14567"/>
                        </a:lnTo>
                        <a:cubicBezTo>
                          <a:pt x="40964" y="6508"/>
                          <a:pt x="34457" y="1"/>
                          <a:pt x="26397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8" name="Google Shape;288;p18"/>
                  <p:cNvSpPr/>
                  <p:nvPr/>
                </p:nvSpPr>
                <p:spPr>
                  <a:xfrm>
                    <a:off x="7285012" y="1196275"/>
                    <a:ext cx="431630" cy="4407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29" h="17593" extrusionOk="0">
                        <a:moveTo>
                          <a:pt x="7592" y="0"/>
                        </a:moveTo>
                        <a:cubicBezTo>
                          <a:pt x="6490" y="0"/>
                          <a:pt x="5441" y="668"/>
                          <a:pt x="5028" y="1760"/>
                        </a:cubicBezTo>
                        <a:cubicBezTo>
                          <a:pt x="3623" y="5309"/>
                          <a:pt x="37" y="13479"/>
                          <a:pt x="37" y="14921"/>
                        </a:cubicBezTo>
                        <a:cubicBezTo>
                          <a:pt x="0" y="16030"/>
                          <a:pt x="703" y="17028"/>
                          <a:pt x="1738" y="17435"/>
                        </a:cubicBezTo>
                        <a:cubicBezTo>
                          <a:pt x="1981" y="17526"/>
                          <a:pt x="2225" y="17593"/>
                          <a:pt x="2468" y="17593"/>
                        </a:cubicBezTo>
                        <a:cubicBezTo>
                          <a:pt x="2520" y="17593"/>
                          <a:pt x="2573" y="17590"/>
                          <a:pt x="2625" y="17583"/>
                        </a:cubicBezTo>
                        <a:lnTo>
                          <a:pt x="2662" y="17583"/>
                        </a:lnTo>
                        <a:cubicBezTo>
                          <a:pt x="3106" y="17583"/>
                          <a:pt x="3549" y="17472"/>
                          <a:pt x="3956" y="17250"/>
                        </a:cubicBezTo>
                        <a:lnTo>
                          <a:pt x="15306" y="12333"/>
                        </a:lnTo>
                        <a:cubicBezTo>
                          <a:pt x="16563" y="11779"/>
                          <a:pt x="17229" y="10411"/>
                          <a:pt x="16822" y="9117"/>
                        </a:cubicBezTo>
                        <a:cubicBezTo>
                          <a:pt x="16009" y="6344"/>
                          <a:pt x="13864" y="1907"/>
                          <a:pt x="8430" y="133"/>
                        </a:cubicBezTo>
                        <a:cubicBezTo>
                          <a:pt x="8153" y="43"/>
                          <a:pt x="7871" y="0"/>
                          <a:pt x="7592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89" name="Google Shape;289;p18"/>
                <p:cNvSpPr/>
                <p:nvPr/>
              </p:nvSpPr>
              <p:spPr>
                <a:xfrm>
                  <a:off x="3493925" y="4069500"/>
                  <a:ext cx="840600" cy="3474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90" name="Google Shape;290;p18"/>
              <p:cNvGrpSpPr/>
              <p:nvPr/>
            </p:nvGrpSpPr>
            <p:grpSpPr>
              <a:xfrm>
                <a:off x="2763968" y="2143961"/>
                <a:ext cx="424239" cy="1562100"/>
                <a:chOff x="-1587308" y="1839229"/>
                <a:chExt cx="424239" cy="1562100"/>
              </a:xfrm>
            </p:grpSpPr>
            <p:sp>
              <p:nvSpPr>
                <p:cNvPr id="291" name="Google Shape;291;p18"/>
                <p:cNvSpPr/>
                <p:nvPr/>
              </p:nvSpPr>
              <p:spPr>
                <a:xfrm>
                  <a:off x="-1548439" y="1839229"/>
                  <a:ext cx="346500" cy="156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292" name="Google Shape;292;p18"/>
                <p:cNvGrpSpPr/>
                <p:nvPr/>
              </p:nvGrpSpPr>
              <p:grpSpPr>
                <a:xfrm>
                  <a:off x="-1587308" y="2474173"/>
                  <a:ext cx="424239" cy="292212"/>
                  <a:chOff x="7333700" y="2091725"/>
                  <a:chExt cx="423350" cy="291600"/>
                </a:xfrm>
              </p:grpSpPr>
              <p:sp>
                <p:nvSpPr>
                  <p:cNvPr id="293" name="Google Shape;293;p18"/>
                  <p:cNvSpPr/>
                  <p:nvPr/>
                </p:nvSpPr>
                <p:spPr>
                  <a:xfrm>
                    <a:off x="7372362" y="2091725"/>
                    <a:ext cx="345900" cy="2916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94" name="Google Shape;294;p18"/>
                  <p:cNvSpPr/>
                  <p:nvPr/>
                </p:nvSpPr>
                <p:spPr>
                  <a:xfrm>
                    <a:off x="7333700" y="2181138"/>
                    <a:ext cx="423350" cy="112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34" h="4511" extrusionOk="0">
                        <a:moveTo>
                          <a:pt x="2256" y="0"/>
                        </a:moveTo>
                        <a:cubicBezTo>
                          <a:pt x="999" y="0"/>
                          <a:pt x="1" y="998"/>
                          <a:pt x="1" y="2255"/>
                        </a:cubicBezTo>
                        <a:cubicBezTo>
                          <a:pt x="1" y="3475"/>
                          <a:pt x="999" y="4511"/>
                          <a:pt x="2256" y="4511"/>
                        </a:cubicBezTo>
                        <a:lnTo>
                          <a:pt x="14678" y="4511"/>
                        </a:lnTo>
                        <a:cubicBezTo>
                          <a:pt x="15898" y="4511"/>
                          <a:pt x="16933" y="3475"/>
                          <a:pt x="16933" y="2255"/>
                        </a:cubicBezTo>
                        <a:cubicBezTo>
                          <a:pt x="16933" y="998"/>
                          <a:pt x="15898" y="0"/>
                          <a:pt x="14678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grpSp>
          <p:nvGrpSpPr>
            <p:cNvPr id="295" name="Google Shape;295;p18"/>
            <p:cNvGrpSpPr/>
            <p:nvPr/>
          </p:nvGrpSpPr>
          <p:grpSpPr>
            <a:xfrm flipH="1">
              <a:off x="4809475" y="1428688"/>
              <a:ext cx="4334475" cy="2992646"/>
              <a:chOff x="50" y="1428688"/>
              <a:chExt cx="4334475" cy="2992646"/>
            </a:xfrm>
          </p:grpSpPr>
          <p:grpSp>
            <p:nvGrpSpPr>
              <p:cNvPr id="296" name="Google Shape;296;p18"/>
              <p:cNvGrpSpPr/>
              <p:nvPr/>
            </p:nvGrpSpPr>
            <p:grpSpPr>
              <a:xfrm>
                <a:off x="50" y="1428688"/>
                <a:ext cx="3149982" cy="1031436"/>
                <a:chOff x="50" y="1428688"/>
                <a:chExt cx="3149982" cy="1031436"/>
              </a:xfrm>
            </p:grpSpPr>
            <p:grpSp>
              <p:nvGrpSpPr>
                <p:cNvPr id="297" name="Google Shape;297;p18"/>
                <p:cNvGrpSpPr/>
                <p:nvPr/>
              </p:nvGrpSpPr>
              <p:grpSpPr>
                <a:xfrm>
                  <a:off x="2123782" y="1428688"/>
                  <a:ext cx="1026251" cy="1031436"/>
                  <a:chOff x="6690391" y="1196275"/>
                  <a:chExt cx="1026251" cy="1031436"/>
                </a:xfrm>
              </p:grpSpPr>
              <p:sp>
                <p:nvSpPr>
                  <p:cNvPr id="298" name="Google Shape;298;p18"/>
                  <p:cNvSpPr/>
                  <p:nvPr/>
                </p:nvSpPr>
                <p:spPr>
                  <a:xfrm>
                    <a:off x="6690391" y="1201435"/>
                    <a:ext cx="1026251" cy="1026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5" extrusionOk="0">
                        <a:moveTo>
                          <a:pt x="0" y="1"/>
                        </a:moveTo>
                        <a:lnTo>
                          <a:pt x="0" y="13865"/>
                        </a:lnTo>
                        <a:lnTo>
                          <a:pt x="21480" y="13865"/>
                        </a:lnTo>
                        <a:cubicBezTo>
                          <a:pt x="24586" y="13865"/>
                          <a:pt x="27100" y="16379"/>
                          <a:pt x="27100" y="19484"/>
                        </a:cubicBezTo>
                        <a:lnTo>
                          <a:pt x="27100" y="40964"/>
                        </a:lnTo>
                        <a:lnTo>
                          <a:pt x="40964" y="40964"/>
                        </a:lnTo>
                        <a:lnTo>
                          <a:pt x="40964" y="14567"/>
                        </a:lnTo>
                        <a:cubicBezTo>
                          <a:pt x="40964" y="6508"/>
                          <a:pt x="34457" y="1"/>
                          <a:pt x="26397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99" name="Google Shape;299;p18"/>
                  <p:cNvSpPr/>
                  <p:nvPr/>
                </p:nvSpPr>
                <p:spPr>
                  <a:xfrm>
                    <a:off x="7285012" y="1196275"/>
                    <a:ext cx="431630" cy="4407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29" h="17593" extrusionOk="0">
                        <a:moveTo>
                          <a:pt x="7592" y="0"/>
                        </a:moveTo>
                        <a:cubicBezTo>
                          <a:pt x="6490" y="0"/>
                          <a:pt x="5441" y="668"/>
                          <a:pt x="5028" y="1760"/>
                        </a:cubicBezTo>
                        <a:cubicBezTo>
                          <a:pt x="3623" y="5309"/>
                          <a:pt x="37" y="13479"/>
                          <a:pt x="37" y="14921"/>
                        </a:cubicBezTo>
                        <a:cubicBezTo>
                          <a:pt x="0" y="16030"/>
                          <a:pt x="703" y="17028"/>
                          <a:pt x="1738" y="17435"/>
                        </a:cubicBezTo>
                        <a:cubicBezTo>
                          <a:pt x="1981" y="17526"/>
                          <a:pt x="2225" y="17593"/>
                          <a:pt x="2468" y="17593"/>
                        </a:cubicBezTo>
                        <a:cubicBezTo>
                          <a:pt x="2520" y="17593"/>
                          <a:pt x="2573" y="17590"/>
                          <a:pt x="2625" y="17583"/>
                        </a:cubicBezTo>
                        <a:lnTo>
                          <a:pt x="2662" y="17583"/>
                        </a:lnTo>
                        <a:cubicBezTo>
                          <a:pt x="3106" y="17583"/>
                          <a:pt x="3549" y="17472"/>
                          <a:pt x="3956" y="17250"/>
                        </a:cubicBezTo>
                        <a:lnTo>
                          <a:pt x="15306" y="12333"/>
                        </a:lnTo>
                        <a:cubicBezTo>
                          <a:pt x="16563" y="11779"/>
                          <a:pt x="17229" y="10411"/>
                          <a:pt x="16822" y="9117"/>
                        </a:cubicBezTo>
                        <a:cubicBezTo>
                          <a:pt x="16009" y="6344"/>
                          <a:pt x="13864" y="1907"/>
                          <a:pt x="8430" y="133"/>
                        </a:cubicBezTo>
                        <a:cubicBezTo>
                          <a:pt x="8153" y="43"/>
                          <a:pt x="7871" y="0"/>
                          <a:pt x="7592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300" name="Google Shape;300;p18"/>
                <p:cNvSpPr/>
                <p:nvPr/>
              </p:nvSpPr>
              <p:spPr>
                <a:xfrm>
                  <a:off x="50" y="1434600"/>
                  <a:ext cx="2458200" cy="3474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301" name="Google Shape;301;p18"/>
              <p:cNvGrpSpPr/>
              <p:nvPr/>
            </p:nvGrpSpPr>
            <p:grpSpPr>
              <a:xfrm>
                <a:off x="2802143" y="3389898"/>
                <a:ext cx="1532382" cy="1031436"/>
                <a:chOff x="2802143" y="3389898"/>
                <a:chExt cx="1532382" cy="1031436"/>
              </a:xfrm>
            </p:grpSpPr>
            <p:grpSp>
              <p:nvGrpSpPr>
                <p:cNvPr id="302" name="Google Shape;302;p18"/>
                <p:cNvGrpSpPr/>
                <p:nvPr/>
              </p:nvGrpSpPr>
              <p:grpSpPr>
                <a:xfrm rot="10800000">
                  <a:off x="2802143" y="3389898"/>
                  <a:ext cx="1026251" cy="1031436"/>
                  <a:chOff x="6690391" y="1196275"/>
                  <a:chExt cx="1026251" cy="1031436"/>
                </a:xfrm>
              </p:grpSpPr>
              <p:sp>
                <p:nvSpPr>
                  <p:cNvPr id="303" name="Google Shape;303;p18"/>
                  <p:cNvSpPr/>
                  <p:nvPr/>
                </p:nvSpPr>
                <p:spPr>
                  <a:xfrm>
                    <a:off x="6690391" y="1201435"/>
                    <a:ext cx="1026251" cy="10262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964" h="40965" extrusionOk="0">
                        <a:moveTo>
                          <a:pt x="0" y="1"/>
                        </a:moveTo>
                        <a:lnTo>
                          <a:pt x="0" y="13865"/>
                        </a:lnTo>
                        <a:lnTo>
                          <a:pt x="21480" y="13865"/>
                        </a:lnTo>
                        <a:cubicBezTo>
                          <a:pt x="24586" y="13865"/>
                          <a:pt x="27100" y="16379"/>
                          <a:pt x="27100" y="19484"/>
                        </a:cubicBezTo>
                        <a:lnTo>
                          <a:pt x="27100" y="40964"/>
                        </a:lnTo>
                        <a:lnTo>
                          <a:pt x="40964" y="40964"/>
                        </a:lnTo>
                        <a:lnTo>
                          <a:pt x="40964" y="14567"/>
                        </a:lnTo>
                        <a:cubicBezTo>
                          <a:pt x="40964" y="6508"/>
                          <a:pt x="34457" y="1"/>
                          <a:pt x="26397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04" name="Google Shape;304;p18"/>
                  <p:cNvSpPr/>
                  <p:nvPr/>
                </p:nvSpPr>
                <p:spPr>
                  <a:xfrm>
                    <a:off x="7285012" y="1196275"/>
                    <a:ext cx="431630" cy="4407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29" h="17593" extrusionOk="0">
                        <a:moveTo>
                          <a:pt x="7592" y="0"/>
                        </a:moveTo>
                        <a:cubicBezTo>
                          <a:pt x="6490" y="0"/>
                          <a:pt x="5441" y="668"/>
                          <a:pt x="5028" y="1760"/>
                        </a:cubicBezTo>
                        <a:cubicBezTo>
                          <a:pt x="3623" y="5309"/>
                          <a:pt x="37" y="13479"/>
                          <a:pt x="37" y="14921"/>
                        </a:cubicBezTo>
                        <a:cubicBezTo>
                          <a:pt x="0" y="16030"/>
                          <a:pt x="703" y="17028"/>
                          <a:pt x="1738" y="17435"/>
                        </a:cubicBezTo>
                        <a:cubicBezTo>
                          <a:pt x="1981" y="17526"/>
                          <a:pt x="2225" y="17593"/>
                          <a:pt x="2468" y="17593"/>
                        </a:cubicBezTo>
                        <a:cubicBezTo>
                          <a:pt x="2520" y="17593"/>
                          <a:pt x="2573" y="17590"/>
                          <a:pt x="2625" y="17583"/>
                        </a:cubicBezTo>
                        <a:lnTo>
                          <a:pt x="2662" y="17583"/>
                        </a:lnTo>
                        <a:cubicBezTo>
                          <a:pt x="3106" y="17583"/>
                          <a:pt x="3549" y="17472"/>
                          <a:pt x="3956" y="17250"/>
                        </a:cubicBezTo>
                        <a:lnTo>
                          <a:pt x="15306" y="12333"/>
                        </a:lnTo>
                        <a:cubicBezTo>
                          <a:pt x="16563" y="11779"/>
                          <a:pt x="17229" y="10411"/>
                          <a:pt x="16822" y="9117"/>
                        </a:cubicBezTo>
                        <a:cubicBezTo>
                          <a:pt x="16009" y="6344"/>
                          <a:pt x="13864" y="1907"/>
                          <a:pt x="8430" y="133"/>
                        </a:cubicBezTo>
                        <a:cubicBezTo>
                          <a:pt x="8153" y="43"/>
                          <a:pt x="7871" y="0"/>
                          <a:pt x="7592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305" name="Google Shape;305;p18"/>
                <p:cNvSpPr/>
                <p:nvPr/>
              </p:nvSpPr>
              <p:spPr>
                <a:xfrm>
                  <a:off x="3493925" y="4069500"/>
                  <a:ext cx="840600" cy="3474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306" name="Google Shape;306;p18"/>
              <p:cNvGrpSpPr/>
              <p:nvPr/>
            </p:nvGrpSpPr>
            <p:grpSpPr>
              <a:xfrm>
                <a:off x="2763968" y="2143961"/>
                <a:ext cx="424239" cy="1562100"/>
                <a:chOff x="-1587308" y="1839229"/>
                <a:chExt cx="424239" cy="1562100"/>
              </a:xfrm>
            </p:grpSpPr>
            <p:sp>
              <p:nvSpPr>
                <p:cNvPr id="307" name="Google Shape;307;p18"/>
                <p:cNvSpPr/>
                <p:nvPr/>
              </p:nvSpPr>
              <p:spPr>
                <a:xfrm>
                  <a:off x="-1548439" y="1839229"/>
                  <a:ext cx="346500" cy="1562100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308" name="Google Shape;308;p18"/>
                <p:cNvGrpSpPr/>
                <p:nvPr/>
              </p:nvGrpSpPr>
              <p:grpSpPr>
                <a:xfrm>
                  <a:off x="-1587308" y="2474173"/>
                  <a:ext cx="424239" cy="292212"/>
                  <a:chOff x="7333700" y="2091725"/>
                  <a:chExt cx="423350" cy="291600"/>
                </a:xfrm>
              </p:grpSpPr>
              <p:sp>
                <p:nvSpPr>
                  <p:cNvPr id="309" name="Google Shape;309;p18"/>
                  <p:cNvSpPr/>
                  <p:nvPr/>
                </p:nvSpPr>
                <p:spPr>
                  <a:xfrm>
                    <a:off x="7372362" y="2091725"/>
                    <a:ext cx="345900" cy="2916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10" name="Google Shape;310;p18"/>
                  <p:cNvSpPr/>
                  <p:nvPr/>
                </p:nvSpPr>
                <p:spPr>
                  <a:xfrm>
                    <a:off x="7333700" y="2181138"/>
                    <a:ext cx="423350" cy="1127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934" h="4511" extrusionOk="0">
                        <a:moveTo>
                          <a:pt x="2256" y="0"/>
                        </a:moveTo>
                        <a:cubicBezTo>
                          <a:pt x="999" y="0"/>
                          <a:pt x="1" y="998"/>
                          <a:pt x="1" y="2255"/>
                        </a:cubicBezTo>
                        <a:cubicBezTo>
                          <a:pt x="1" y="3475"/>
                          <a:pt x="999" y="4511"/>
                          <a:pt x="2256" y="4511"/>
                        </a:cubicBezTo>
                        <a:lnTo>
                          <a:pt x="14678" y="4511"/>
                        </a:lnTo>
                        <a:cubicBezTo>
                          <a:pt x="15898" y="4511"/>
                          <a:pt x="16933" y="3475"/>
                          <a:pt x="16933" y="2255"/>
                        </a:cubicBezTo>
                        <a:cubicBezTo>
                          <a:pt x="16933" y="998"/>
                          <a:pt x="15898" y="0"/>
                          <a:pt x="14678" y="0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</p:grpSp>
      <p:grpSp>
        <p:nvGrpSpPr>
          <p:cNvPr id="311" name="Google Shape;311;p18"/>
          <p:cNvGrpSpPr/>
          <p:nvPr/>
        </p:nvGrpSpPr>
        <p:grpSpPr>
          <a:xfrm>
            <a:off x="411475" y="1166398"/>
            <a:ext cx="1937400" cy="3629706"/>
            <a:chOff x="411475" y="1166398"/>
            <a:chExt cx="1937400" cy="3629706"/>
          </a:xfrm>
        </p:grpSpPr>
        <p:grpSp>
          <p:nvGrpSpPr>
            <p:cNvPr id="312" name="Google Shape;312;p18"/>
            <p:cNvGrpSpPr/>
            <p:nvPr/>
          </p:nvGrpSpPr>
          <p:grpSpPr>
            <a:xfrm>
              <a:off x="411475" y="3076887"/>
              <a:ext cx="1937400" cy="1719218"/>
              <a:chOff x="942238" y="2624680"/>
              <a:chExt cx="1937400" cy="1719218"/>
            </a:xfrm>
          </p:grpSpPr>
          <p:sp>
            <p:nvSpPr>
              <p:cNvPr id="313" name="Google Shape;313;p18"/>
              <p:cNvSpPr txBox="1"/>
              <p:nvPr/>
            </p:nvSpPr>
            <p:spPr>
              <a:xfrm>
                <a:off x="942238" y="3306493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پروژه</a:t>
                </a:r>
                <a:endParaRPr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314" name="Google Shape;314;p18"/>
              <p:cNvSpPr txBox="1"/>
              <p:nvPr/>
            </p:nvSpPr>
            <p:spPr>
              <a:xfrm>
                <a:off x="942238" y="364699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315" name="Google Shape;315;p18"/>
              <p:cNvSpPr/>
              <p:nvPr/>
            </p:nvSpPr>
            <p:spPr>
              <a:xfrm>
                <a:off x="1279738" y="2624680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1,200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sp>
          <p:nvSpPr>
            <p:cNvPr id="316" name="Google Shape;316;p18"/>
            <p:cNvSpPr/>
            <p:nvPr/>
          </p:nvSpPr>
          <p:spPr>
            <a:xfrm>
              <a:off x="1086325" y="2269693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317" name="Google Shape;317;p18"/>
            <p:cNvSpPr/>
            <p:nvPr/>
          </p:nvSpPr>
          <p:spPr>
            <a:xfrm>
              <a:off x="938275" y="1166398"/>
              <a:ext cx="883800" cy="883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8" name="Google Shape;318;p18"/>
          <p:cNvGrpSpPr/>
          <p:nvPr/>
        </p:nvGrpSpPr>
        <p:grpSpPr>
          <a:xfrm>
            <a:off x="6795125" y="1166398"/>
            <a:ext cx="1937400" cy="3629706"/>
            <a:chOff x="6795125" y="1166398"/>
            <a:chExt cx="1937400" cy="3629706"/>
          </a:xfrm>
        </p:grpSpPr>
        <p:sp>
          <p:nvSpPr>
            <p:cNvPr id="319" name="Google Shape;319;p18"/>
            <p:cNvSpPr/>
            <p:nvPr/>
          </p:nvSpPr>
          <p:spPr>
            <a:xfrm>
              <a:off x="7321925" y="1166398"/>
              <a:ext cx="883800" cy="883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320" name="Google Shape;320;p18"/>
            <p:cNvGrpSpPr/>
            <p:nvPr/>
          </p:nvGrpSpPr>
          <p:grpSpPr>
            <a:xfrm>
              <a:off x="6795125" y="3076887"/>
              <a:ext cx="1937400" cy="1719218"/>
              <a:chOff x="942238" y="2624680"/>
              <a:chExt cx="1937400" cy="1719218"/>
            </a:xfrm>
          </p:grpSpPr>
          <p:sp>
            <p:nvSpPr>
              <p:cNvPr id="321" name="Google Shape;321;p18"/>
              <p:cNvSpPr txBox="1"/>
              <p:nvPr/>
            </p:nvSpPr>
            <p:spPr>
              <a:xfrm>
                <a:off x="942238" y="3306493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مواد</a:t>
                </a:r>
                <a:endParaRPr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322" name="Google Shape;322;p18"/>
              <p:cNvSpPr txBox="1"/>
              <p:nvPr/>
            </p:nvSpPr>
            <p:spPr>
              <a:xfrm>
                <a:off x="942238" y="364699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323" name="Google Shape;323;p18"/>
              <p:cNvSpPr/>
              <p:nvPr/>
            </p:nvSpPr>
            <p:spPr>
              <a:xfrm>
                <a:off x="1279738" y="2624680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3,600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sp>
          <p:nvSpPr>
            <p:cNvPr id="324" name="Google Shape;324;p18"/>
            <p:cNvSpPr/>
            <p:nvPr/>
          </p:nvSpPr>
          <p:spPr>
            <a:xfrm flipH="1">
              <a:off x="7469975" y="2269693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325" name="Google Shape;325;p18"/>
          <p:cNvGrpSpPr/>
          <p:nvPr/>
        </p:nvGrpSpPr>
        <p:grpSpPr>
          <a:xfrm>
            <a:off x="3603300" y="1166398"/>
            <a:ext cx="1937400" cy="3518700"/>
            <a:chOff x="3603300" y="1166398"/>
            <a:chExt cx="1937400" cy="3518700"/>
          </a:xfrm>
        </p:grpSpPr>
        <p:sp>
          <p:nvSpPr>
            <p:cNvPr id="326" name="Google Shape;326;p18"/>
            <p:cNvSpPr/>
            <p:nvPr/>
          </p:nvSpPr>
          <p:spPr>
            <a:xfrm>
              <a:off x="4130100" y="3801298"/>
              <a:ext cx="883800" cy="8838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327" name="Google Shape;327;p18"/>
            <p:cNvGrpSpPr/>
            <p:nvPr/>
          </p:nvGrpSpPr>
          <p:grpSpPr>
            <a:xfrm>
              <a:off x="3603300" y="1166398"/>
              <a:ext cx="1937400" cy="1719218"/>
              <a:chOff x="6264363" y="2624680"/>
              <a:chExt cx="1937400" cy="1719218"/>
            </a:xfrm>
          </p:grpSpPr>
          <p:sp>
            <p:nvSpPr>
              <p:cNvPr id="328" name="Google Shape;328;p18"/>
              <p:cNvSpPr txBox="1"/>
              <p:nvPr/>
            </p:nvSpPr>
            <p:spPr>
              <a:xfrm flipH="1">
                <a:off x="6264363" y="3306493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تست</a:t>
                </a:r>
                <a:endParaRPr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329" name="Google Shape;329;p18"/>
              <p:cNvSpPr txBox="1"/>
              <p:nvPr/>
            </p:nvSpPr>
            <p:spPr>
              <a:xfrm flipH="1">
                <a:off x="6264363" y="3646998"/>
                <a:ext cx="1937400" cy="69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330" name="Google Shape;330;p18"/>
              <p:cNvSpPr/>
              <p:nvPr/>
            </p:nvSpPr>
            <p:spPr>
              <a:xfrm flipH="1">
                <a:off x="6601863" y="2624680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2,400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sp>
          <p:nvSpPr>
            <p:cNvPr id="331" name="Google Shape;331;p18"/>
            <p:cNvSpPr/>
            <p:nvPr/>
          </p:nvSpPr>
          <p:spPr>
            <a:xfrm flipH="1">
              <a:off x="4278150" y="2994012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sp>
        <p:nvSpPr>
          <p:cNvPr id="332" name="Google Shape;332;p18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33" name="Google Shape;333;p18"/>
          <p:cNvGrpSpPr/>
          <p:nvPr/>
        </p:nvGrpSpPr>
        <p:grpSpPr>
          <a:xfrm>
            <a:off x="7536346" y="1377362"/>
            <a:ext cx="454958" cy="461872"/>
            <a:chOff x="-59400775" y="4084200"/>
            <a:chExt cx="311125" cy="315875"/>
          </a:xfrm>
        </p:grpSpPr>
        <p:sp>
          <p:nvSpPr>
            <p:cNvPr id="334" name="Google Shape;334;p18"/>
            <p:cNvSpPr/>
            <p:nvPr/>
          </p:nvSpPr>
          <p:spPr>
            <a:xfrm>
              <a:off x="-59400775" y="4317350"/>
              <a:ext cx="89800" cy="82725"/>
            </a:xfrm>
            <a:custGeom>
              <a:avLst/>
              <a:gdLst/>
              <a:ahLst/>
              <a:cxnLst/>
              <a:rect l="l" t="t" r="r" b="b"/>
              <a:pathLst>
                <a:path w="3592" h="3309" extrusionOk="0">
                  <a:moveTo>
                    <a:pt x="1796" y="851"/>
                  </a:moveTo>
                  <a:cubicBezTo>
                    <a:pt x="2048" y="851"/>
                    <a:pt x="2237" y="1071"/>
                    <a:pt x="2237" y="1260"/>
                  </a:cubicBezTo>
                  <a:cubicBezTo>
                    <a:pt x="2237" y="1449"/>
                    <a:pt x="2048" y="1701"/>
                    <a:pt x="1796" y="1701"/>
                  </a:cubicBezTo>
                  <a:cubicBezTo>
                    <a:pt x="1576" y="1701"/>
                    <a:pt x="1418" y="1481"/>
                    <a:pt x="1418" y="1260"/>
                  </a:cubicBezTo>
                  <a:cubicBezTo>
                    <a:pt x="1418" y="1008"/>
                    <a:pt x="1576" y="851"/>
                    <a:pt x="1796" y="851"/>
                  </a:cubicBezTo>
                  <a:close/>
                  <a:moveTo>
                    <a:pt x="0" y="0"/>
                  </a:moveTo>
                  <a:lnTo>
                    <a:pt x="0" y="2079"/>
                  </a:lnTo>
                  <a:cubicBezTo>
                    <a:pt x="0" y="2741"/>
                    <a:pt x="536" y="3308"/>
                    <a:pt x="1229" y="3308"/>
                  </a:cubicBezTo>
                  <a:lnTo>
                    <a:pt x="2332" y="3308"/>
                  </a:lnTo>
                  <a:cubicBezTo>
                    <a:pt x="2993" y="3308"/>
                    <a:pt x="3592" y="2741"/>
                    <a:pt x="3592" y="2079"/>
                  </a:cubicBezTo>
                  <a:lnTo>
                    <a:pt x="3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5" name="Google Shape;335;p18"/>
            <p:cNvSpPr/>
            <p:nvPr/>
          </p:nvSpPr>
          <p:spPr>
            <a:xfrm>
              <a:off x="-59400000" y="4084200"/>
              <a:ext cx="89825" cy="212700"/>
            </a:xfrm>
            <a:custGeom>
              <a:avLst/>
              <a:gdLst/>
              <a:ahLst/>
              <a:cxnLst/>
              <a:rect l="l" t="t" r="r" b="b"/>
              <a:pathLst>
                <a:path w="3593" h="8508" extrusionOk="0">
                  <a:moveTo>
                    <a:pt x="1734" y="1607"/>
                  </a:moveTo>
                  <a:cubicBezTo>
                    <a:pt x="1923" y="1607"/>
                    <a:pt x="2175" y="1797"/>
                    <a:pt x="2175" y="2049"/>
                  </a:cubicBezTo>
                  <a:lnTo>
                    <a:pt x="2175" y="7278"/>
                  </a:lnTo>
                  <a:cubicBezTo>
                    <a:pt x="2175" y="7499"/>
                    <a:pt x="1986" y="7656"/>
                    <a:pt x="1734" y="7656"/>
                  </a:cubicBezTo>
                  <a:cubicBezTo>
                    <a:pt x="1513" y="7656"/>
                    <a:pt x="1356" y="7467"/>
                    <a:pt x="1356" y="7278"/>
                  </a:cubicBezTo>
                  <a:lnTo>
                    <a:pt x="1356" y="2049"/>
                  </a:lnTo>
                  <a:cubicBezTo>
                    <a:pt x="1356" y="1797"/>
                    <a:pt x="1545" y="1607"/>
                    <a:pt x="1734" y="1607"/>
                  </a:cubicBezTo>
                  <a:close/>
                  <a:moveTo>
                    <a:pt x="1230" y="1"/>
                  </a:moveTo>
                  <a:cubicBezTo>
                    <a:pt x="568" y="1"/>
                    <a:pt x="1" y="536"/>
                    <a:pt x="1" y="1198"/>
                  </a:cubicBezTo>
                  <a:lnTo>
                    <a:pt x="1" y="8507"/>
                  </a:lnTo>
                  <a:lnTo>
                    <a:pt x="3593" y="8507"/>
                  </a:lnTo>
                  <a:lnTo>
                    <a:pt x="3593" y="1198"/>
                  </a:lnTo>
                  <a:cubicBezTo>
                    <a:pt x="3561" y="536"/>
                    <a:pt x="2994" y="1"/>
                    <a:pt x="23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6" name="Google Shape;336;p18"/>
            <p:cNvSpPr/>
            <p:nvPr/>
          </p:nvSpPr>
          <p:spPr>
            <a:xfrm>
              <a:off x="-59290500" y="4317350"/>
              <a:ext cx="89800" cy="82725"/>
            </a:xfrm>
            <a:custGeom>
              <a:avLst/>
              <a:gdLst/>
              <a:ahLst/>
              <a:cxnLst/>
              <a:rect l="l" t="t" r="r" b="b"/>
              <a:pathLst>
                <a:path w="3592" h="3309" extrusionOk="0">
                  <a:moveTo>
                    <a:pt x="1796" y="851"/>
                  </a:moveTo>
                  <a:cubicBezTo>
                    <a:pt x="2048" y="851"/>
                    <a:pt x="2205" y="1071"/>
                    <a:pt x="2205" y="1260"/>
                  </a:cubicBezTo>
                  <a:cubicBezTo>
                    <a:pt x="2205" y="1449"/>
                    <a:pt x="2016" y="1701"/>
                    <a:pt x="1796" y="1701"/>
                  </a:cubicBezTo>
                  <a:cubicBezTo>
                    <a:pt x="1575" y="1701"/>
                    <a:pt x="1386" y="1481"/>
                    <a:pt x="1386" y="1260"/>
                  </a:cubicBezTo>
                  <a:cubicBezTo>
                    <a:pt x="1386" y="1008"/>
                    <a:pt x="1575" y="851"/>
                    <a:pt x="1796" y="851"/>
                  </a:cubicBezTo>
                  <a:close/>
                  <a:moveTo>
                    <a:pt x="0" y="0"/>
                  </a:moveTo>
                  <a:lnTo>
                    <a:pt x="0" y="2079"/>
                  </a:lnTo>
                  <a:cubicBezTo>
                    <a:pt x="0" y="2741"/>
                    <a:pt x="536" y="3308"/>
                    <a:pt x="1260" y="3308"/>
                  </a:cubicBezTo>
                  <a:lnTo>
                    <a:pt x="2363" y="3308"/>
                  </a:lnTo>
                  <a:cubicBezTo>
                    <a:pt x="3025" y="3308"/>
                    <a:pt x="3592" y="2741"/>
                    <a:pt x="3592" y="2079"/>
                  </a:cubicBezTo>
                  <a:lnTo>
                    <a:pt x="3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7" name="Google Shape;337;p18"/>
            <p:cNvSpPr/>
            <p:nvPr/>
          </p:nvSpPr>
          <p:spPr>
            <a:xfrm>
              <a:off x="-59290500" y="4084200"/>
              <a:ext cx="89800" cy="212700"/>
            </a:xfrm>
            <a:custGeom>
              <a:avLst/>
              <a:gdLst/>
              <a:ahLst/>
              <a:cxnLst/>
              <a:rect l="l" t="t" r="r" b="b"/>
              <a:pathLst>
                <a:path w="3592" h="8508" extrusionOk="0">
                  <a:moveTo>
                    <a:pt x="1796" y="1607"/>
                  </a:moveTo>
                  <a:cubicBezTo>
                    <a:pt x="2048" y="1607"/>
                    <a:pt x="2205" y="1797"/>
                    <a:pt x="2205" y="2049"/>
                  </a:cubicBezTo>
                  <a:lnTo>
                    <a:pt x="2205" y="7278"/>
                  </a:lnTo>
                  <a:cubicBezTo>
                    <a:pt x="2205" y="7499"/>
                    <a:pt x="2016" y="7656"/>
                    <a:pt x="1796" y="7656"/>
                  </a:cubicBezTo>
                  <a:cubicBezTo>
                    <a:pt x="1607" y="7656"/>
                    <a:pt x="1386" y="7467"/>
                    <a:pt x="1386" y="7278"/>
                  </a:cubicBezTo>
                  <a:lnTo>
                    <a:pt x="1386" y="2049"/>
                  </a:lnTo>
                  <a:cubicBezTo>
                    <a:pt x="1386" y="1797"/>
                    <a:pt x="1575" y="1607"/>
                    <a:pt x="1796" y="1607"/>
                  </a:cubicBezTo>
                  <a:close/>
                  <a:moveTo>
                    <a:pt x="1260" y="1"/>
                  </a:moveTo>
                  <a:cubicBezTo>
                    <a:pt x="599" y="1"/>
                    <a:pt x="0" y="536"/>
                    <a:pt x="0" y="1198"/>
                  </a:cubicBezTo>
                  <a:lnTo>
                    <a:pt x="0" y="8507"/>
                  </a:lnTo>
                  <a:lnTo>
                    <a:pt x="3592" y="8507"/>
                  </a:lnTo>
                  <a:lnTo>
                    <a:pt x="3592" y="1198"/>
                  </a:lnTo>
                  <a:cubicBezTo>
                    <a:pt x="3592" y="536"/>
                    <a:pt x="3025" y="1"/>
                    <a:pt x="236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8" name="Google Shape;338;p18"/>
            <p:cNvSpPr/>
            <p:nvPr/>
          </p:nvSpPr>
          <p:spPr>
            <a:xfrm>
              <a:off x="-59181025" y="4317350"/>
              <a:ext cx="89800" cy="82725"/>
            </a:xfrm>
            <a:custGeom>
              <a:avLst/>
              <a:gdLst/>
              <a:ahLst/>
              <a:cxnLst/>
              <a:rect l="l" t="t" r="r" b="b"/>
              <a:pathLst>
                <a:path w="3592" h="3309" extrusionOk="0">
                  <a:moveTo>
                    <a:pt x="1828" y="851"/>
                  </a:moveTo>
                  <a:cubicBezTo>
                    <a:pt x="2080" y="851"/>
                    <a:pt x="2269" y="1071"/>
                    <a:pt x="2269" y="1260"/>
                  </a:cubicBezTo>
                  <a:cubicBezTo>
                    <a:pt x="2269" y="1449"/>
                    <a:pt x="2080" y="1701"/>
                    <a:pt x="1828" y="1701"/>
                  </a:cubicBezTo>
                  <a:cubicBezTo>
                    <a:pt x="1607" y="1701"/>
                    <a:pt x="1450" y="1481"/>
                    <a:pt x="1450" y="1260"/>
                  </a:cubicBezTo>
                  <a:cubicBezTo>
                    <a:pt x="1450" y="1008"/>
                    <a:pt x="1607" y="851"/>
                    <a:pt x="1828" y="851"/>
                  </a:cubicBezTo>
                  <a:close/>
                  <a:moveTo>
                    <a:pt x="0" y="0"/>
                  </a:moveTo>
                  <a:lnTo>
                    <a:pt x="0" y="2079"/>
                  </a:lnTo>
                  <a:lnTo>
                    <a:pt x="32" y="2079"/>
                  </a:lnTo>
                  <a:cubicBezTo>
                    <a:pt x="32" y="2741"/>
                    <a:pt x="567" y="3308"/>
                    <a:pt x="1261" y="3308"/>
                  </a:cubicBezTo>
                  <a:lnTo>
                    <a:pt x="2363" y="3308"/>
                  </a:lnTo>
                  <a:cubicBezTo>
                    <a:pt x="3025" y="3308"/>
                    <a:pt x="3592" y="2741"/>
                    <a:pt x="3592" y="2079"/>
                  </a:cubicBezTo>
                  <a:lnTo>
                    <a:pt x="3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9" name="Google Shape;339;p18"/>
            <p:cNvSpPr/>
            <p:nvPr/>
          </p:nvSpPr>
          <p:spPr>
            <a:xfrm>
              <a:off x="-59179450" y="4084200"/>
              <a:ext cx="89800" cy="212700"/>
            </a:xfrm>
            <a:custGeom>
              <a:avLst/>
              <a:gdLst/>
              <a:ahLst/>
              <a:cxnLst/>
              <a:rect l="l" t="t" r="r" b="b"/>
              <a:pathLst>
                <a:path w="3592" h="8508" extrusionOk="0">
                  <a:moveTo>
                    <a:pt x="1733" y="1607"/>
                  </a:moveTo>
                  <a:cubicBezTo>
                    <a:pt x="1922" y="1607"/>
                    <a:pt x="2174" y="1797"/>
                    <a:pt x="2174" y="2049"/>
                  </a:cubicBezTo>
                  <a:lnTo>
                    <a:pt x="2174" y="7278"/>
                  </a:lnTo>
                  <a:cubicBezTo>
                    <a:pt x="2174" y="7499"/>
                    <a:pt x="1985" y="7656"/>
                    <a:pt x="1733" y="7656"/>
                  </a:cubicBezTo>
                  <a:cubicBezTo>
                    <a:pt x="1513" y="7656"/>
                    <a:pt x="1355" y="7467"/>
                    <a:pt x="1355" y="7278"/>
                  </a:cubicBezTo>
                  <a:lnTo>
                    <a:pt x="1355" y="2049"/>
                  </a:lnTo>
                  <a:cubicBezTo>
                    <a:pt x="1355" y="1797"/>
                    <a:pt x="1544" y="1607"/>
                    <a:pt x="1733" y="1607"/>
                  </a:cubicBezTo>
                  <a:close/>
                  <a:moveTo>
                    <a:pt x="1229" y="1"/>
                  </a:moveTo>
                  <a:cubicBezTo>
                    <a:pt x="567" y="1"/>
                    <a:pt x="0" y="536"/>
                    <a:pt x="0" y="1198"/>
                  </a:cubicBezTo>
                  <a:lnTo>
                    <a:pt x="0" y="8507"/>
                  </a:lnTo>
                  <a:lnTo>
                    <a:pt x="3592" y="8507"/>
                  </a:lnTo>
                  <a:lnTo>
                    <a:pt x="3592" y="1198"/>
                  </a:lnTo>
                  <a:cubicBezTo>
                    <a:pt x="3560" y="536"/>
                    <a:pt x="2993" y="1"/>
                    <a:pt x="23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0" name="Google Shape;340;p18"/>
          <p:cNvGrpSpPr/>
          <p:nvPr/>
        </p:nvGrpSpPr>
        <p:grpSpPr>
          <a:xfrm>
            <a:off x="1208621" y="1387683"/>
            <a:ext cx="443614" cy="441231"/>
            <a:chOff x="2404875" y="3955825"/>
            <a:chExt cx="296950" cy="295375"/>
          </a:xfrm>
        </p:grpSpPr>
        <p:sp>
          <p:nvSpPr>
            <p:cNvPr id="341" name="Google Shape;341;p18"/>
            <p:cNvSpPr/>
            <p:nvPr/>
          </p:nvSpPr>
          <p:spPr>
            <a:xfrm>
              <a:off x="2404875" y="3955825"/>
              <a:ext cx="219775" cy="224500"/>
            </a:xfrm>
            <a:custGeom>
              <a:avLst/>
              <a:gdLst/>
              <a:ahLst/>
              <a:cxnLst/>
              <a:rect l="l" t="t" r="r" b="b"/>
              <a:pathLst>
                <a:path w="8791" h="8980" extrusionOk="0">
                  <a:moveTo>
                    <a:pt x="4537" y="0"/>
                  </a:moveTo>
                  <a:cubicBezTo>
                    <a:pt x="2048" y="0"/>
                    <a:pt x="0" y="2017"/>
                    <a:pt x="0" y="4506"/>
                  </a:cubicBezTo>
                  <a:cubicBezTo>
                    <a:pt x="0" y="6963"/>
                    <a:pt x="2048" y="8979"/>
                    <a:pt x="4537" y="8979"/>
                  </a:cubicBezTo>
                  <a:cubicBezTo>
                    <a:pt x="6459" y="8979"/>
                    <a:pt x="8160" y="7719"/>
                    <a:pt x="8790" y="5986"/>
                  </a:cubicBezTo>
                  <a:cubicBezTo>
                    <a:pt x="8633" y="5860"/>
                    <a:pt x="8443" y="5640"/>
                    <a:pt x="8286" y="5514"/>
                  </a:cubicBezTo>
                  <a:lnTo>
                    <a:pt x="7498" y="5514"/>
                  </a:lnTo>
                  <a:cubicBezTo>
                    <a:pt x="7057" y="6742"/>
                    <a:pt x="5923" y="7593"/>
                    <a:pt x="4568" y="7593"/>
                  </a:cubicBezTo>
                  <a:cubicBezTo>
                    <a:pt x="2836" y="7593"/>
                    <a:pt x="1481" y="6175"/>
                    <a:pt x="1481" y="4506"/>
                  </a:cubicBezTo>
                  <a:cubicBezTo>
                    <a:pt x="1481" y="2804"/>
                    <a:pt x="2867" y="1387"/>
                    <a:pt x="4568" y="1387"/>
                  </a:cubicBezTo>
                  <a:cubicBezTo>
                    <a:pt x="5923" y="1387"/>
                    <a:pt x="7057" y="2237"/>
                    <a:pt x="7498" y="3466"/>
                  </a:cubicBezTo>
                  <a:lnTo>
                    <a:pt x="8286" y="3466"/>
                  </a:lnTo>
                  <a:cubicBezTo>
                    <a:pt x="8443" y="3308"/>
                    <a:pt x="8633" y="3088"/>
                    <a:pt x="8790" y="2993"/>
                  </a:cubicBezTo>
                  <a:cubicBezTo>
                    <a:pt x="8160" y="1261"/>
                    <a:pt x="6522" y="0"/>
                    <a:pt x="453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" name="Google Shape;342;p18"/>
            <p:cNvSpPr/>
            <p:nvPr/>
          </p:nvSpPr>
          <p:spPr>
            <a:xfrm>
              <a:off x="2510400" y="4024075"/>
              <a:ext cx="191425" cy="87575"/>
            </a:xfrm>
            <a:custGeom>
              <a:avLst/>
              <a:gdLst/>
              <a:ahLst/>
              <a:cxnLst/>
              <a:rect l="l" t="t" r="r" b="b"/>
              <a:pathLst>
                <a:path w="7657" h="3503" extrusionOk="0">
                  <a:moveTo>
                    <a:pt x="7260" y="0"/>
                  </a:moveTo>
                  <a:cubicBezTo>
                    <a:pt x="7232" y="0"/>
                    <a:pt x="7206" y="4"/>
                    <a:pt x="7184" y="11"/>
                  </a:cubicBezTo>
                  <a:lnTo>
                    <a:pt x="5073" y="736"/>
                  </a:lnTo>
                  <a:cubicBezTo>
                    <a:pt x="5042" y="736"/>
                    <a:pt x="5010" y="767"/>
                    <a:pt x="4947" y="799"/>
                  </a:cubicBezTo>
                  <a:lnTo>
                    <a:pt x="4380" y="1398"/>
                  </a:lnTo>
                  <a:lnTo>
                    <a:pt x="347" y="1398"/>
                  </a:lnTo>
                  <a:cubicBezTo>
                    <a:pt x="158" y="1398"/>
                    <a:pt x="1" y="1555"/>
                    <a:pt x="1" y="1744"/>
                  </a:cubicBezTo>
                  <a:cubicBezTo>
                    <a:pt x="1" y="1965"/>
                    <a:pt x="158" y="2122"/>
                    <a:pt x="347" y="2122"/>
                  </a:cubicBezTo>
                  <a:lnTo>
                    <a:pt x="4380" y="2122"/>
                  </a:lnTo>
                  <a:lnTo>
                    <a:pt x="4947" y="2689"/>
                  </a:lnTo>
                  <a:cubicBezTo>
                    <a:pt x="5010" y="2752"/>
                    <a:pt x="5042" y="2784"/>
                    <a:pt x="5073" y="2784"/>
                  </a:cubicBezTo>
                  <a:lnTo>
                    <a:pt x="7184" y="3477"/>
                  </a:lnTo>
                  <a:cubicBezTo>
                    <a:pt x="7210" y="3494"/>
                    <a:pt x="7242" y="3502"/>
                    <a:pt x="7275" y="3502"/>
                  </a:cubicBezTo>
                  <a:cubicBezTo>
                    <a:pt x="7362" y="3502"/>
                    <a:pt x="7462" y="3451"/>
                    <a:pt x="7531" y="3382"/>
                  </a:cubicBezTo>
                  <a:cubicBezTo>
                    <a:pt x="7594" y="3256"/>
                    <a:pt x="7657" y="3099"/>
                    <a:pt x="7562" y="2973"/>
                  </a:cubicBezTo>
                  <a:lnTo>
                    <a:pt x="6932" y="1744"/>
                  </a:lnTo>
                  <a:lnTo>
                    <a:pt x="7562" y="547"/>
                  </a:lnTo>
                  <a:cubicBezTo>
                    <a:pt x="7657" y="389"/>
                    <a:pt x="7594" y="232"/>
                    <a:pt x="7531" y="137"/>
                  </a:cubicBezTo>
                  <a:cubicBezTo>
                    <a:pt x="7458" y="41"/>
                    <a:pt x="7349" y="0"/>
                    <a:pt x="726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3" name="Google Shape;343;p18"/>
            <p:cNvSpPr/>
            <p:nvPr/>
          </p:nvSpPr>
          <p:spPr>
            <a:xfrm>
              <a:off x="2424550" y="4188175"/>
              <a:ext cx="189050" cy="63025"/>
            </a:xfrm>
            <a:custGeom>
              <a:avLst/>
              <a:gdLst/>
              <a:ahLst/>
              <a:cxnLst/>
              <a:rect l="l" t="t" r="r" b="b"/>
              <a:pathLst>
                <a:path w="7562" h="2521" extrusionOk="0">
                  <a:moveTo>
                    <a:pt x="1828" y="0"/>
                  </a:moveTo>
                  <a:lnTo>
                    <a:pt x="1482" y="1135"/>
                  </a:lnTo>
                  <a:lnTo>
                    <a:pt x="1040" y="1135"/>
                  </a:lnTo>
                  <a:cubicBezTo>
                    <a:pt x="442" y="1135"/>
                    <a:pt x="1" y="1607"/>
                    <a:pt x="1" y="2174"/>
                  </a:cubicBezTo>
                  <a:cubicBezTo>
                    <a:pt x="1" y="2363"/>
                    <a:pt x="158" y="2521"/>
                    <a:pt x="379" y="2521"/>
                  </a:cubicBezTo>
                  <a:lnTo>
                    <a:pt x="7310" y="2521"/>
                  </a:lnTo>
                  <a:cubicBezTo>
                    <a:pt x="7404" y="2489"/>
                    <a:pt x="7562" y="2363"/>
                    <a:pt x="7562" y="2174"/>
                  </a:cubicBezTo>
                  <a:cubicBezTo>
                    <a:pt x="7562" y="1576"/>
                    <a:pt x="7089" y="1135"/>
                    <a:pt x="6554" y="1135"/>
                  </a:cubicBezTo>
                  <a:lnTo>
                    <a:pt x="6113" y="1135"/>
                  </a:lnTo>
                  <a:lnTo>
                    <a:pt x="5766" y="0"/>
                  </a:lnTo>
                  <a:cubicBezTo>
                    <a:pt x="5168" y="252"/>
                    <a:pt x="4506" y="410"/>
                    <a:pt x="3781" y="410"/>
                  </a:cubicBezTo>
                  <a:cubicBezTo>
                    <a:pt x="3088" y="410"/>
                    <a:pt x="2427" y="252"/>
                    <a:pt x="18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4" name="Google Shape;344;p18"/>
            <p:cNvSpPr/>
            <p:nvPr/>
          </p:nvSpPr>
          <p:spPr>
            <a:xfrm>
              <a:off x="2457625" y="4007025"/>
              <a:ext cx="115025" cy="122100"/>
            </a:xfrm>
            <a:custGeom>
              <a:avLst/>
              <a:gdLst/>
              <a:ahLst/>
              <a:cxnLst/>
              <a:rect l="l" t="t" r="r" b="b"/>
              <a:pathLst>
                <a:path w="4601" h="4884" extrusionOk="0">
                  <a:moveTo>
                    <a:pt x="2427" y="0"/>
                  </a:moveTo>
                  <a:cubicBezTo>
                    <a:pt x="1104" y="0"/>
                    <a:pt x="1" y="1103"/>
                    <a:pt x="1" y="2458"/>
                  </a:cubicBezTo>
                  <a:cubicBezTo>
                    <a:pt x="1" y="3781"/>
                    <a:pt x="1104" y="4884"/>
                    <a:pt x="2427" y="4884"/>
                  </a:cubicBezTo>
                  <a:cubicBezTo>
                    <a:pt x="3404" y="4884"/>
                    <a:pt x="4254" y="4348"/>
                    <a:pt x="4601" y="3497"/>
                  </a:cubicBezTo>
                  <a:lnTo>
                    <a:pt x="2427" y="3497"/>
                  </a:lnTo>
                  <a:cubicBezTo>
                    <a:pt x="1828" y="3497"/>
                    <a:pt x="1419" y="3025"/>
                    <a:pt x="1419" y="2489"/>
                  </a:cubicBezTo>
                  <a:cubicBezTo>
                    <a:pt x="1356" y="1859"/>
                    <a:pt x="1828" y="1386"/>
                    <a:pt x="2427" y="1386"/>
                  </a:cubicBezTo>
                  <a:lnTo>
                    <a:pt x="4601" y="1386"/>
                  </a:lnTo>
                  <a:cubicBezTo>
                    <a:pt x="4191" y="567"/>
                    <a:pt x="3372" y="0"/>
                    <a:pt x="2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45" name="Google Shape;345;p18"/>
          <p:cNvGrpSpPr/>
          <p:nvPr/>
        </p:nvGrpSpPr>
        <p:grpSpPr>
          <a:xfrm>
            <a:off x="4390902" y="4023740"/>
            <a:ext cx="443651" cy="438916"/>
            <a:chOff x="946175" y="3619500"/>
            <a:chExt cx="296975" cy="293825"/>
          </a:xfrm>
        </p:grpSpPr>
        <p:sp>
          <p:nvSpPr>
            <p:cNvPr id="346" name="Google Shape;346;p18"/>
            <p:cNvSpPr/>
            <p:nvPr/>
          </p:nvSpPr>
          <p:spPr>
            <a:xfrm>
              <a:off x="963525" y="3619500"/>
              <a:ext cx="207950" cy="293825"/>
            </a:xfrm>
            <a:custGeom>
              <a:avLst/>
              <a:gdLst/>
              <a:ahLst/>
              <a:cxnLst/>
              <a:rect l="l" t="t" r="r" b="b"/>
              <a:pathLst>
                <a:path w="8318" h="11753" extrusionOk="0">
                  <a:moveTo>
                    <a:pt x="3828" y="2742"/>
                  </a:moveTo>
                  <a:cubicBezTo>
                    <a:pt x="3915" y="2742"/>
                    <a:pt x="4001" y="2773"/>
                    <a:pt x="4064" y="2836"/>
                  </a:cubicBezTo>
                  <a:cubicBezTo>
                    <a:pt x="4253" y="2994"/>
                    <a:pt x="4253" y="3183"/>
                    <a:pt x="4096" y="3340"/>
                  </a:cubicBezTo>
                  <a:lnTo>
                    <a:pt x="2678" y="4695"/>
                  </a:lnTo>
                  <a:cubicBezTo>
                    <a:pt x="2615" y="4790"/>
                    <a:pt x="2520" y="4821"/>
                    <a:pt x="2457" y="4821"/>
                  </a:cubicBezTo>
                  <a:cubicBezTo>
                    <a:pt x="2363" y="4821"/>
                    <a:pt x="2268" y="4790"/>
                    <a:pt x="2205" y="4695"/>
                  </a:cubicBezTo>
                  <a:lnTo>
                    <a:pt x="1512" y="4002"/>
                  </a:lnTo>
                  <a:cubicBezTo>
                    <a:pt x="1386" y="3876"/>
                    <a:pt x="1386" y="3655"/>
                    <a:pt x="1512" y="3529"/>
                  </a:cubicBezTo>
                  <a:cubicBezTo>
                    <a:pt x="1575" y="3466"/>
                    <a:pt x="1662" y="3435"/>
                    <a:pt x="1749" y="3435"/>
                  </a:cubicBezTo>
                  <a:cubicBezTo>
                    <a:pt x="1835" y="3435"/>
                    <a:pt x="1922" y="3466"/>
                    <a:pt x="1985" y="3529"/>
                  </a:cubicBezTo>
                  <a:lnTo>
                    <a:pt x="2426" y="3971"/>
                  </a:lnTo>
                  <a:lnTo>
                    <a:pt x="3592" y="2836"/>
                  </a:lnTo>
                  <a:cubicBezTo>
                    <a:pt x="3655" y="2773"/>
                    <a:pt x="3741" y="2742"/>
                    <a:pt x="3828" y="2742"/>
                  </a:cubicBezTo>
                  <a:close/>
                  <a:moveTo>
                    <a:pt x="3828" y="4790"/>
                  </a:moveTo>
                  <a:cubicBezTo>
                    <a:pt x="3915" y="4790"/>
                    <a:pt x="4001" y="4821"/>
                    <a:pt x="4064" y="4884"/>
                  </a:cubicBezTo>
                  <a:cubicBezTo>
                    <a:pt x="4253" y="5042"/>
                    <a:pt x="4253" y="5262"/>
                    <a:pt x="4096" y="5388"/>
                  </a:cubicBezTo>
                  <a:lnTo>
                    <a:pt x="2678" y="6774"/>
                  </a:lnTo>
                  <a:cubicBezTo>
                    <a:pt x="2615" y="6837"/>
                    <a:pt x="2520" y="6869"/>
                    <a:pt x="2457" y="6869"/>
                  </a:cubicBezTo>
                  <a:cubicBezTo>
                    <a:pt x="2363" y="6869"/>
                    <a:pt x="2268" y="6837"/>
                    <a:pt x="2205" y="6774"/>
                  </a:cubicBezTo>
                  <a:lnTo>
                    <a:pt x="1512" y="6050"/>
                  </a:lnTo>
                  <a:cubicBezTo>
                    <a:pt x="1386" y="5924"/>
                    <a:pt x="1386" y="5703"/>
                    <a:pt x="1512" y="5577"/>
                  </a:cubicBezTo>
                  <a:cubicBezTo>
                    <a:pt x="1575" y="5514"/>
                    <a:pt x="1662" y="5483"/>
                    <a:pt x="1749" y="5483"/>
                  </a:cubicBezTo>
                  <a:cubicBezTo>
                    <a:pt x="1835" y="5483"/>
                    <a:pt x="1922" y="5514"/>
                    <a:pt x="1985" y="5577"/>
                  </a:cubicBezTo>
                  <a:lnTo>
                    <a:pt x="2426" y="6018"/>
                  </a:lnTo>
                  <a:lnTo>
                    <a:pt x="3592" y="4884"/>
                  </a:lnTo>
                  <a:cubicBezTo>
                    <a:pt x="3655" y="4821"/>
                    <a:pt x="3741" y="4790"/>
                    <a:pt x="3828" y="4790"/>
                  </a:cubicBezTo>
                  <a:close/>
                  <a:moveTo>
                    <a:pt x="3828" y="6869"/>
                  </a:moveTo>
                  <a:cubicBezTo>
                    <a:pt x="3915" y="6869"/>
                    <a:pt x="4001" y="6900"/>
                    <a:pt x="4064" y="6963"/>
                  </a:cubicBezTo>
                  <a:cubicBezTo>
                    <a:pt x="4253" y="7121"/>
                    <a:pt x="4253" y="7342"/>
                    <a:pt x="4096" y="7468"/>
                  </a:cubicBezTo>
                  <a:lnTo>
                    <a:pt x="2678" y="8854"/>
                  </a:lnTo>
                  <a:cubicBezTo>
                    <a:pt x="2615" y="8917"/>
                    <a:pt x="2520" y="8980"/>
                    <a:pt x="2457" y="8980"/>
                  </a:cubicBezTo>
                  <a:cubicBezTo>
                    <a:pt x="2363" y="8980"/>
                    <a:pt x="2268" y="8917"/>
                    <a:pt x="2205" y="8854"/>
                  </a:cubicBezTo>
                  <a:lnTo>
                    <a:pt x="1512" y="8129"/>
                  </a:lnTo>
                  <a:cubicBezTo>
                    <a:pt x="1386" y="8003"/>
                    <a:pt x="1386" y="7783"/>
                    <a:pt x="1512" y="7657"/>
                  </a:cubicBezTo>
                  <a:cubicBezTo>
                    <a:pt x="1575" y="7594"/>
                    <a:pt x="1662" y="7562"/>
                    <a:pt x="1749" y="7562"/>
                  </a:cubicBezTo>
                  <a:cubicBezTo>
                    <a:pt x="1835" y="7562"/>
                    <a:pt x="1922" y="7594"/>
                    <a:pt x="1985" y="7657"/>
                  </a:cubicBezTo>
                  <a:lnTo>
                    <a:pt x="2426" y="8098"/>
                  </a:lnTo>
                  <a:lnTo>
                    <a:pt x="3592" y="6963"/>
                  </a:lnTo>
                  <a:cubicBezTo>
                    <a:pt x="3655" y="6900"/>
                    <a:pt x="3741" y="6869"/>
                    <a:pt x="3828" y="6869"/>
                  </a:cubicBezTo>
                  <a:close/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lnTo>
                    <a:pt x="0" y="9673"/>
                  </a:lnTo>
                  <a:lnTo>
                    <a:pt x="6301" y="9673"/>
                  </a:lnTo>
                  <a:lnTo>
                    <a:pt x="6301" y="10397"/>
                  </a:lnTo>
                  <a:lnTo>
                    <a:pt x="6301" y="10744"/>
                  </a:lnTo>
                  <a:lnTo>
                    <a:pt x="6270" y="10744"/>
                  </a:lnTo>
                  <a:cubicBezTo>
                    <a:pt x="6270" y="11343"/>
                    <a:pt x="6742" y="11752"/>
                    <a:pt x="7278" y="11752"/>
                  </a:cubicBezTo>
                  <a:cubicBezTo>
                    <a:pt x="7876" y="11752"/>
                    <a:pt x="8317" y="11280"/>
                    <a:pt x="8317" y="10744"/>
                  </a:cubicBezTo>
                  <a:lnTo>
                    <a:pt x="8317" y="7972"/>
                  </a:lnTo>
                  <a:lnTo>
                    <a:pt x="7498" y="8822"/>
                  </a:lnTo>
                  <a:lnTo>
                    <a:pt x="5608" y="9547"/>
                  </a:lnTo>
                  <a:cubicBezTo>
                    <a:pt x="5497" y="9576"/>
                    <a:pt x="5390" y="9590"/>
                    <a:pt x="5288" y="9590"/>
                  </a:cubicBezTo>
                  <a:cubicBezTo>
                    <a:pt x="4954" y="9590"/>
                    <a:pt x="4674" y="9441"/>
                    <a:pt x="4505" y="9200"/>
                  </a:cubicBezTo>
                  <a:cubicBezTo>
                    <a:pt x="4316" y="8980"/>
                    <a:pt x="4222" y="8665"/>
                    <a:pt x="4316" y="8255"/>
                  </a:cubicBezTo>
                  <a:lnTo>
                    <a:pt x="5041" y="6365"/>
                  </a:lnTo>
                  <a:lnTo>
                    <a:pt x="8317" y="3088"/>
                  </a:lnTo>
                  <a:lnTo>
                    <a:pt x="8317" y="2773"/>
                  </a:lnTo>
                  <a:lnTo>
                    <a:pt x="5891" y="2773"/>
                  </a:lnTo>
                  <a:cubicBezTo>
                    <a:pt x="5671" y="2773"/>
                    <a:pt x="5513" y="2616"/>
                    <a:pt x="5513" y="2427"/>
                  </a:cubicBezTo>
                  <a:lnTo>
                    <a:pt x="551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7" name="Google Shape;347;p18"/>
            <p:cNvSpPr/>
            <p:nvPr/>
          </p:nvSpPr>
          <p:spPr>
            <a:xfrm>
              <a:off x="1185625" y="3688025"/>
              <a:ext cx="57525" cy="55950"/>
            </a:xfrm>
            <a:custGeom>
              <a:avLst/>
              <a:gdLst/>
              <a:ahLst/>
              <a:cxnLst/>
              <a:rect l="l" t="t" r="r" b="b"/>
              <a:pathLst>
                <a:path w="2301" h="2238" extrusionOk="0">
                  <a:moveTo>
                    <a:pt x="1072" y="1"/>
                  </a:moveTo>
                  <a:cubicBezTo>
                    <a:pt x="890" y="1"/>
                    <a:pt x="709" y="64"/>
                    <a:pt x="568" y="190"/>
                  </a:cubicBezTo>
                  <a:lnTo>
                    <a:pt x="0" y="788"/>
                  </a:lnTo>
                  <a:lnTo>
                    <a:pt x="1450" y="2238"/>
                  </a:lnTo>
                  <a:lnTo>
                    <a:pt x="2048" y="1639"/>
                  </a:lnTo>
                  <a:cubicBezTo>
                    <a:pt x="2300" y="1387"/>
                    <a:pt x="2300" y="946"/>
                    <a:pt x="2048" y="662"/>
                  </a:cubicBezTo>
                  <a:lnTo>
                    <a:pt x="1576" y="190"/>
                  </a:lnTo>
                  <a:cubicBezTo>
                    <a:pt x="1434" y="64"/>
                    <a:pt x="1253" y="1"/>
                    <a:pt x="10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8" name="Google Shape;348;p18"/>
            <p:cNvSpPr/>
            <p:nvPr/>
          </p:nvSpPr>
          <p:spPr>
            <a:xfrm>
              <a:off x="1088075" y="3795925"/>
              <a:ext cx="46375" cy="45025"/>
            </a:xfrm>
            <a:custGeom>
              <a:avLst/>
              <a:gdLst/>
              <a:ahLst/>
              <a:cxnLst/>
              <a:rect l="l" t="t" r="r" b="b"/>
              <a:pathLst>
                <a:path w="1855" h="1801" extrusionOk="0">
                  <a:moveTo>
                    <a:pt x="594" y="1"/>
                  </a:moveTo>
                  <a:lnTo>
                    <a:pt x="59" y="1387"/>
                  </a:lnTo>
                  <a:cubicBezTo>
                    <a:pt x="0" y="1621"/>
                    <a:pt x="186" y="1800"/>
                    <a:pt x="414" y="1800"/>
                  </a:cubicBezTo>
                  <a:cubicBezTo>
                    <a:pt x="432" y="1800"/>
                    <a:pt x="450" y="1799"/>
                    <a:pt x="468" y="1797"/>
                  </a:cubicBezTo>
                  <a:lnTo>
                    <a:pt x="1855" y="1261"/>
                  </a:lnTo>
                  <a:lnTo>
                    <a:pt x="59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9" name="Google Shape;349;p18"/>
            <p:cNvSpPr/>
            <p:nvPr/>
          </p:nvSpPr>
          <p:spPr>
            <a:xfrm>
              <a:off x="1112375" y="3720325"/>
              <a:ext cx="97700" cy="97700"/>
            </a:xfrm>
            <a:custGeom>
              <a:avLst/>
              <a:gdLst/>
              <a:ahLst/>
              <a:cxnLst/>
              <a:rect l="l" t="t" r="r" b="b"/>
              <a:pathLst>
                <a:path w="3908" h="3908" extrusionOk="0">
                  <a:moveTo>
                    <a:pt x="2426" y="1"/>
                  </a:moveTo>
                  <a:lnTo>
                    <a:pt x="1" y="2458"/>
                  </a:lnTo>
                  <a:lnTo>
                    <a:pt x="1450" y="3907"/>
                  </a:lnTo>
                  <a:lnTo>
                    <a:pt x="3907" y="1481"/>
                  </a:lnTo>
                  <a:lnTo>
                    <a:pt x="24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0" name="Google Shape;350;p18"/>
            <p:cNvSpPr/>
            <p:nvPr/>
          </p:nvSpPr>
          <p:spPr>
            <a:xfrm>
              <a:off x="1120250" y="3623450"/>
              <a:ext cx="47275" cy="47275"/>
            </a:xfrm>
            <a:custGeom>
              <a:avLst/>
              <a:gdLst/>
              <a:ahLst/>
              <a:cxnLst/>
              <a:rect l="l" t="t" r="r" b="b"/>
              <a:pathLst>
                <a:path w="1891" h="1891" extrusionOk="0">
                  <a:moveTo>
                    <a:pt x="1" y="0"/>
                  </a:moveTo>
                  <a:lnTo>
                    <a:pt x="1" y="1891"/>
                  </a:lnTo>
                  <a:lnTo>
                    <a:pt x="1891" y="18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946175" y="3879425"/>
              <a:ext cx="166225" cy="33900"/>
            </a:xfrm>
            <a:custGeom>
              <a:avLst/>
              <a:gdLst/>
              <a:ahLst/>
              <a:cxnLst/>
              <a:rect l="l" t="t" r="r" b="b"/>
              <a:pathLst>
                <a:path w="6649" h="1356" extrusionOk="0">
                  <a:moveTo>
                    <a:pt x="348" y="0"/>
                  </a:moveTo>
                  <a:cubicBezTo>
                    <a:pt x="158" y="0"/>
                    <a:pt x="1" y="190"/>
                    <a:pt x="1" y="347"/>
                  </a:cubicBezTo>
                  <a:lnTo>
                    <a:pt x="1" y="694"/>
                  </a:lnTo>
                  <a:cubicBezTo>
                    <a:pt x="1" y="1040"/>
                    <a:pt x="316" y="1355"/>
                    <a:pt x="694" y="1355"/>
                  </a:cubicBezTo>
                  <a:lnTo>
                    <a:pt x="6649" y="1355"/>
                  </a:lnTo>
                  <a:cubicBezTo>
                    <a:pt x="6428" y="1103"/>
                    <a:pt x="6302" y="725"/>
                    <a:pt x="6302" y="347"/>
                  </a:cubicBezTo>
                  <a:lnTo>
                    <a:pt x="63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19"/>
          <p:cNvGrpSpPr/>
          <p:nvPr/>
        </p:nvGrpSpPr>
        <p:grpSpPr>
          <a:xfrm>
            <a:off x="1" y="-59226"/>
            <a:ext cx="9144099" cy="4706733"/>
            <a:chOff x="1" y="-59226"/>
            <a:chExt cx="9144099" cy="4706733"/>
          </a:xfrm>
        </p:grpSpPr>
        <p:grpSp>
          <p:nvGrpSpPr>
            <p:cNvPr id="357" name="Google Shape;357;p19"/>
            <p:cNvGrpSpPr/>
            <p:nvPr/>
          </p:nvGrpSpPr>
          <p:grpSpPr>
            <a:xfrm>
              <a:off x="457198" y="-59226"/>
              <a:ext cx="1026251" cy="1612389"/>
              <a:chOff x="457198" y="-59226"/>
              <a:chExt cx="1026251" cy="1612389"/>
            </a:xfrm>
          </p:grpSpPr>
          <p:sp>
            <p:nvSpPr>
              <p:cNvPr id="358" name="Google Shape;358;p19"/>
              <p:cNvSpPr/>
              <p:nvPr/>
            </p:nvSpPr>
            <p:spPr>
              <a:xfrm rot="10800000">
                <a:off x="457198" y="521727"/>
                <a:ext cx="1026251" cy="1026276"/>
              </a:xfrm>
              <a:custGeom>
                <a:avLst/>
                <a:gdLst/>
                <a:ahLst/>
                <a:cxnLst/>
                <a:rect l="l" t="t" r="r" b="b"/>
                <a:pathLst>
                  <a:path w="40964" h="40965" extrusionOk="0">
                    <a:moveTo>
                      <a:pt x="0" y="1"/>
                    </a:moveTo>
                    <a:lnTo>
                      <a:pt x="0" y="13865"/>
                    </a:lnTo>
                    <a:lnTo>
                      <a:pt x="21480" y="13865"/>
                    </a:lnTo>
                    <a:cubicBezTo>
                      <a:pt x="24586" y="13865"/>
                      <a:pt x="27100" y="16379"/>
                      <a:pt x="27100" y="19484"/>
                    </a:cubicBezTo>
                    <a:lnTo>
                      <a:pt x="27100" y="40964"/>
                    </a:lnTo>
                    <a:lnTo>
                      <a:pt x="40964" y="40964"/>
                    </a:lnTo>
                    <a:lnTo>
                      <a:pt x="40964" y="14567"/>
                    </a:lnTo>
                    <a:cubicBezTo>
                      <a:pt x="40964" y="6508"/>
                      <a:pt x="34457" y="1"/>
                      <a:pt x="2639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59" name="Google Shape;359;p19"/>
              <p:cNvSpPr/>
              <p:nvPr/>
            </p:nvSpPr>
            <p:spPr>
              <a:xfrm rot="10800000">
                <a:off x="457198" y="1112414"/>
                <a:ext cx="431630" cy="440749"/>
              </a:xfrm>
              <a:custGeom>
                <a:avLst/>
                <a:gdLst/>
                <a:ahLst/>
                <a:cxnLst/>
                <a:rect l="l" t="t" r="r" b="b"/>
                <a:pathLst>
                  <a:path w="17229" h="17593" extrusionOk="0">
                    <a:moveTo>
                      <a:pt x="7592" y="0"/>
                    </a:moveTo>
                    <a:cubicBezTo>
                      <a:pt x="6490" y="0"/>
                      <a:pt x="5441" y="668"/>
                      <a:pt x="5028" y="1760"/>
                    </a:cubicBezTo>
                    <a:cubicBezTo>
                      <a:pt x="3623" y="5309"/>
                      <a:pt x="37" y="13479"/>
                      <a:pt x="37" y="14921"/>
                    </a:cubicBezTo>
                    <a:cubicBezTo>
                      <a:pt x="0" y="16030"/>
                      <a:pt x="703" y="17028"/>
                      <a:pt x="1738" y="17435"/>
                    </a:cubicBezTo>
                    <a:cubicBezTo>
                      <a:pt x="1981" y="17526"/>
                      <a:pt x="2225" y="17593"/>
                      <a:pt x="2468" y="17593"/>
                    </a:cubicBezTo>
                    <a:cubicBezTo>
                      <a:pt x="2520" y="17593"/>
                      <a:pt x="2573" y="17590"/>
                      <a:pt x="2625" y="17583"/>
                    </a:cubicBezTo>
                    <a:lnTo>
                      <a:pt x="2662" y="17583"/>
                    </a:lnTo>
                    <a:cubicBezTo>
                      <a:pt x="3106" y="17583"/>
                      <a:pt x="3549" y="17472"/>
                      <a:pt x="3956" y="17250"/>
                    </a:cubicBezTo>
                    <a:lnTo>
                      <a:pt x="15306" y="12333"/>
                    </a:lnTo>
                    <a:cubicBezTo>
                      <a:pt x="16563" y="11779"/>
                      <a:pt x="17229" y="10411"/>
                      <a:pt x="16822" y="9117"/>
                    </a:cubicBezTo>
                    <a:cubicBezTo>
                      <a:pt x="16009" y="6344"/>
                      <a:pt x="13864" y="1907"/>
                      <a:pt x="8430" y="133"/>
                    </a:cubicBezTo>
                    <a:cubicBezTo>
                      <a:pt x="8153" y="43"/>
                      <a:pt x="7871" y="0"/>
                      <a:pt x="75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60" name="Google Shape;360;p19"/>
              <p:cNvSpPr/>
              <p:nvPr/>
            </p:nvSpPr>
            <p:spPr>
              <a:xfrm>
                <a:off x="457200" y="-59226"/>
                <a:ext cx="346500" cy="7035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61" name="Google Shape;361;p19"/>
            <p:cNvSpPr/>
            <p:nvPr/>
          </p:nvSpPr>
          <p:spPr>
            <a:xfrm>
              <a:off x="1381070" y="1201030"/>
              <a:ext cx="5411700" cy="347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362" name="Google Shape;362;p19"/>
            <p:cNvGrpSpPr/>
            <p:nvPr/>
          </p:nvGrpSpPr>
          <p:grpSpPr>
            <a:xfrm>
              <a:off x="7335017" y="2140854"/>
              <a:ext cx="424239" cy="1562100"/>
              <a:chOff x="7335017" y="2140854"/>
              <a:chExt cx="424239" cy="1562100"/>
            </a:xfrm>
          </p:grpSpPr>
          <p:sp>
            <p:nvSpPr>
              <p:cNvPr id="363" name="Google Shape;363;p19"/>
              <p:cNvSpPr/>
              <p:nvPr/>
            </p:nvSpPr>
            <p:spPr>
              <a:xfrm>
                <a:off x="7369940" y="2140854"/>
                <a:ext cx="346500" cy="15621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364" name="Google Shape;364;p19"/>
              <p:cNvGrpSpPr/>
              <p:nvPr/>
            </p:nvGrpSpPr>
            <p:grpSpPr>
              <a:xfrm>
                <a:off x="7335017" y="2298793"/>
                <a:ext cx="424239" cy="292212"/>
                <a:chOff x="7333700" y="2091725"/>
                <a:chExt cx="423350" cy="291600"/>
              </a:xfrm>
            </p:grpSpPr>
            <p:sp>
              <p:nvSpPr>
                <p:cNvPr id="365" name="Google Shape;365;p19"/>
                <p:cNvSpPr/>
                <p:nvPr/>
              </p:nvSpPr>
              <p:spPr>
                <a:xfrm>
                  <a:off x="7368550" y="2091725"/>
                  <a:ext cx="345900" cy="291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66" name="Google Shape;366;p19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367" name="Google Shape;367;p19"/>
              <p:cNvGrpSpPr/>
              <p:nvPr/>
            </p:nvGrpSpPr>
            <p:grpSpPr>
              <a:xfrm>
                <a:off x="7335017" y="3252776"/>
                <a:ext cx="424239" cy="292212"/>
                <a:chOff x="7333700" y="2091725"/>
                <a:chExt cx="423350" cy="291600"/>
              </a:xfrm>
            </p:grpSpPr>
            <p:sp>
              <p:nvSpPr>
                <p:cNvPr id="368" name="Google Shape;368;p19"/>
                <p:cNvSpPr/>
                <p:nvPr/>
              </p:nvSpPr>
              <p:spPr>
                <a:xfrm>
                  <a:off x="7368550" y="2091725"/>
                  <a:ext cx="345900" cy="2916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369" name="Google Shape;369;p19"/>
                <p:cNvSpPr/>
                <p:nvPr/>
              </p:nvSpPr>
              <p:spPr>
                <a:xfrm>
                  <a:off x="7333700" y="2181138"/>
                  <a:ext cx="423350" cy="112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934" h="4511" extrusionOk="0">
                      <a:moveTo>
                        <a:pt x="2256" y="0"/>
                      </a:moveTo>
                      <a:cubicBezTo>
                        <a:pt x="999" y="0"/>
                        <a:pt x="1" y="998"/>
                        <a:pt x="1" y="2255"/>
                      </a:cubicBezTo>
                      <a:cubicBezTo>
                        <a:pt x="1" y="3475"/>
                        <a:pt x="999" y="4511"/>
                        <a:pt x="2256" y="4511"/>
                      </a:cubicBezTo>
                      <a:lnTo>
                        <a:pt x="14678" y="4511"/>
                      </a:lnTo>
                      <a:cubicBezTo>
                        <a:pt x="15898" y="4511"/>
                        <a:pt x="16933" y="3475"/>
                        <a:pt x="16933" y="2255"/>
                      </a:cubicBezTo>
                      <a:cubicBezTo>
                        <a:pt x="16933" y="998"/>
                        <a:pt x="15898" y="0"/>
                        <a:pt x="1467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sp>
          <p:nvSpPr>
            <p:cNvPr id="370" name="Google Shape;370;p19"/>
            <p:cNvSpPr/>
            <p:nvPr/>
          </p:nvSpPr>
          <p:spPr>
            <a:xfrm>
              <a:off x="6690391" y="1201435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7285012" y="1196275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" name="Google Shape;372;p19"/>
            <p:cNvSpPr/>
            <p:nvPr/>
          </p:nvSpPr>
          <p:spPr>
            <a:xfrm rot="10800000" flipH="1">
              <a:off x="6690391" y="3616071"/>
              <a:ext cx="1026251" cy="1026276"/>
            </a:xfrm>
            <a:custGeom>
              <a:avLst/>
              <a:gdLst/>
              <a:ahLst/>
              <a:cxnLst/>
              <a:rect l="l" t="t" r="r" b="b"/>
              <a:pathLst>
                <a:path w="40964" h="40965" extrusionOk="0">
                  <a:moveTo>
                    <a:pt x="0" y="1"/>
                  </a:moveTo>
                  <a:lnTo>
                    <a:pt x="0" y="13865"/>
                  </a:lnTo>
                  <a:lnTo>
                    <a:pt x="21480" y="13865"/>
                  </a:lnTo>
                  <a:cubicBezTo>
                    <a:pt x="24586" y="13865"/>
                    <a:pt x="27100" y="16379"/>
                    <a:pt x="27100" y="19484"/>
                  </a:cubicBezTo>
                  <a:lnTo>
                    <a:pt x="27100" y="40964"/>
                  </a:lnTo>
                  <a:lnTo>
                    <a:pt x="40964" y="40964"/>
                  </a:lnTo>
                  <a:lnTo>
                    <a:pt x="40964" y="14567"/>
                  </a:lnTo>
                  <a:cubicBezTo>
                    <a:pt x="40964" y="6508"/>
                    <a:pt x="34457" y="1"/>
                    <a:pt x="263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" name="Google Shape;373;p19"/>
            <p:cNvSpPr/>
            <p:nvPr/>
          </p:nvSpPr>
          <p:spPr>
            <a:xfrm rot="10800000" flipH="1">
              <a:off x="7285012" y="4206758"/>
              <a:ext cx="431630" cy="440749"/>
            </a:xfrm>
            <a:custGeom>
              <a:avLst/>
              <a:gdLst/>
              <a:ahLst/>
              <a:cxnLst/>
              <a:rect l="l" t="t" r="r" b="b"/>
              <a:pathLst>
                <a:path w="17229" h="17593" extrusionOk="0">
                  <a:moveTo>
                    <a:pt x="7592" y="0"/>
                  </a:moveTo>
                  <a:cubicBezTo>
                    <a:pt x="6490" y="0"/>
                    <a:pt x="5441" y="668"/>
                    <a:pt x="5028" y="1760"/>
                  </a:cubicBezTo>
                  <a:cubicBezTo>
                    <a:pt x="3623" y="5309"/>
                    <a:pt x="37" y="13479"/>
                    <a:pt x="37" y="14921"/>
                  </a:cubicBezTo>
                  <a:cubicBezTo>
                    <a:pt x="0" y="16030"/>
                    <a:pt x="703" y="17028"/>
                    <a:pt x="1738" y="17435"/>
                  </a:cubicBezTo>
                  <a:cubicBezTo>
                    <a:pt x="1981" y="17526"/>
                    <a:pt x="2225" y="17593"/>
                    <a:pt x="2468" y="17593"/>
                  </a:cubicBezTo>
                  <a:cubicBezTo>
                    <a:pt x="2520" y="17593"/>
                    <a:pt x="2573" y="17590"/>
                    <a:pt x="2625" y="17583"/>
                  </a:cubicBezTo>
                  <a:lnTo>
                    <a:pt x="2662" y="17583"/>
                  </a:lnTo>
                  <a:cubicBezTo>
                    <a:pt x="3106" y="17583"/>
                    <a:pt x="3549" y="17472"/>
                    <a:pt x="3956" y="17250"/>
                  </a:cubicBezTo>
                  <a:lnTo>
                    <a:pt x="15306" y="12333"/>
                  </a:lnTo>
                  <a:cubicBezTo>
                    <a:pt x="16563" y="11779"/>
                    <a:pt x="17229" y="10411"/>
                    <a:pt x="16822" y="9117"/>
                  </a:cubicBezTo>
                  <a:cubicBezTo>
                    <a:pt x="16009" y="6344"/>
                    <a:pt x="13864" y="1907"/>
                    <a:pt x="8430" y="133"/>
                  </a:cubicBezTo>
                  <a:cubicBezTo>
                    <a:pt x="8153" y="43"/>
                    <a:pt x="7871" y="0"/>
                    <a:pt x="75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374" name="Google Shape;374;p19"/>
            <p:cNvGrpSpPr/>
            <p:nvPr/>
          </p:nvGrpSpPr>
          <p:grpSpPr>
            <a:xfrm>
              <a:off x="7697200" y="2048176"/>
              <a:ext cx="1446900" cy="1098449"/>
              <a:chOff x="7697200" y="2048176"/>
              <a:chExt cx="1446900" cy="1098449"/>
            </a:xfrm>
          </p:grpSpPr>
          <p:sp>
            <p:nvSpPr>
              <p:cNvPr id="375" name="Google Shape;375;p19"/>
              <p:cNvSpPr/>
              <p:nvPr/>
            </p:nvSpPr>
            <p:spPr>
              <a:xfrm>
                <a:off x="7697200" y="2748200"/>
                <a:ext cx="1446900" cy="3474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376" name="Google Shape;376;p19"/>
              <p:cNvGrpSpPr/>
              <p:nvPr/>
            </p:nvGrpSpPr>
            <p:grpSpPr>
              <a:xfrm>
                <a:off x="7924601" y="2048176"/>
                <a:ext cx="563297" cy="1098449"/>
                <a:chOff x="7924601" y="2048176"/>
                <a:chExt cx="563297" cy="1098449"/>
              </a:xfrm>
            </p:grpSpPr>
            <p:sp>
              <p:nvSpPr>
                <p:cNvPr id="377" name="Google Shape;377;p19"/>
                <p:cNvSpPr/>
                <p:nvPr/>
              </p:nvSpPr>
              <p:spPr>
                <a:xfrm>
                  <a:off x="8157500" y="2526225"/>
                  <a:ext cx="97500" cy="6204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grpSp>
              <p:nvGrpSpPr>
                <p:cNvPr id="378" name="Google Shape;378;p19"/>
                <p:cNvGrpSpPr/>
                <p:nvPr/>
              </p:nvGrpSpPr>
              <p:grpSpPr>
                <a:xfrm rot="-5400000">
                  <a:off x="7896095" y="2076683"/>
                  <a:ext cx="620311" cy="563297"/>
                  <a:chOff x="2391375" y="2098750"/>
                  <a:chExt cx="648725" cy="589100"/>
                </a:xfrm>
              </p:grpSpPr>
              <p:sp>
                <p:nvSpPr>
                  <p:cNvPr id="379" name="Google Shape;379;p19"/>
                  <p:cNvSpPr/>
                  <p:nvPr/>
                </p:nvSpPr>
                <p:spPr>
                  <a:xfrm>
                    <a:off x="2391375" y="2098750"/>
                    <a:ext cx="648725" cy="5891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949" h="23564" extrusionOk="0">
                        <a:moveTo>
                          <a:pt x="12977" y="0"/>
                        </a:moveTo>
                        <a:cubicBezTo>
                          <a:pt x="7647" y="0"/>
                          <a:pt x="2802" y="3626"/>
                          <a:pt x="1492" y="9034"/>
                        </a:cubicBezTo>
                        <a:cubicBezTo>
                          <a:pt x="0" y="15393"/>
                          <a:pt x="3887" y="21714"/>
                          <a:pt x="10246" y="23245"/>
                        </a:cubicBezTo>
                        <a:cubicBezTo>
                          <a:pt x="11159" y="23460"/>
                          <a:pt x="12072" y="23563"/>
                          <a:pt x="12972" y="23563"/>
                        </a:cubicBezTo>
                        <a:cubicBezTo>
                          <a:pt x="18301" y="23563"/>
                          <a:pt x="23141" y="19937"/>
                          <a:pt x="24418" y="14530"/>
                        </a:cubicBezTo>
                        <a:cubicBezTo>
                          <a:pt x="25949" y="8209"/>
                          <a:pt x="22023" y="1850"/>
                          <a:pt x="15703" y="319"/>
                        </a:cubicBezTo>
                        <a:cubicBezTo>
                          <a:pt x="14790" y="104"/>
                          <a:pt x="13877" y="0"/>
                          <a:pt x="12977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0" name="Google Shape;380;p19"/>
                  <p:cNvSpPr/>
                  <p:nvPr/>
                </p:nvSpPr>
                <p:spPr>
                  <a:xfrm>
                    <a:off x="2475775" y="2154750"/>
                    <a:ext cx="479925" cy="473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197" h="18927" extrusionOk="0">
                        <a:moveTo>
                          <a:pt x="9596" y="0"/>
                        </a:moveTo>
                        <a:cubicBezTo>
                          <a:pt x="4472" y="0"/>
                          <a:pt x="234" y="4080"/>
                          <a:pt x="118" y="9228"/>
                        </a:cubicBezTo>
                        <a:cubicBezTo>
                          <a:pt x="0" y="14449"/>
                          <a:pt x="4161" y="18806"/>
                          <a:pt x="9382" y="18924"/>
                        </a:cubicBezTo>
                        <a:cubicBezTo>
                          <a:pt x="9455" y="18926"/>
                          <a:pt x="9528" y="18926"/>
                          <a:pt x="9601" y="18926"/>
                        </a:cubicBezTo>
                        <a:cubicBezTo>
                          <a:pt x="14723" y="18926"/>
                          <a:pt x="18923" y="14847"/>
                          <a:pt x="19039" y="9699"/>
                        </a:cubicBezTo>
                        <a:cubicBezTo>
                          <a:pt x="19197" y="4438"/>
                          <a:pt x="15035" y="120"/>
                          <a:pt x="9814" y="3"/>
                        </a:cubicBezTo>
                        <a:cubicBezTo>
                          <a:pt x="9741" y="1"/>
                          <a:pt x="9669" y="0"/>
                          <a:pt x="9596" y="0"/>
                        </a:cubicBezTo>
                        <a:close/>
                      </a:path>
                    </a:pathLst>
                  </a:cu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1" name="Google Shape;381;p19"/>
                  <p:cNvSpPr/>
                  <p:nvPr/>
                </p:nvSpPr>
                <p:spPr>
                  <a:xfrm>
                    <a:off x="2679525" y="2166525"/>
                    <a:ext cx="253600" cy="450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144" h="18022" extrusionOk="0">
                        <a:moveTo>
                          <a:pt x="1080" y="0"/>
                        </a:moveTo>
                        <a:cubicBezTo>
                          <a:pt x="1" y="0"/>
                          <a:pt x="1" y="1654"/>
                          <a:pt x="1080" y="1654"/>
                        </a:cubicBezTo>
                        <a:cubicBezTo>
                          <a:pt x="1104" y="1654"/>
                          <a:pt x="1129" y="1653"/>
                          <a:pt x="1154" y="1651"/>
                        </a:cubicBezTo>
                        <a:cubicBezTo>
                          <a:pt x="5197" y="1651"/>
                          <a:pt x="8495" y="4949"/>
                          <a:pt x="8495" y="8992"/>
                        </a:cubicBezTo>
                        <a:cubicBezTo>
                          <a:pt x="8495" y="13075"/>
                          <a:pt x="5197" y="16372"/>
                          <a:pt x="1154" y="16372"/>
                        </a:cubicBezTo>
                        <a:cubicBezTo>
                          <a:pt x="683" y="16372"/>
                          <a:pt x="330" y="16726"/>
                          <a:pt x="330" y="17197"/>
                        </a:cubicBezTo>
                        <a:cubicBezTo>
                          <a:pt x="290" y="17629"/>
                          <a:pt x="683" y="18021"/>
                          <a:pt x="1154" y="18021"/>
                        </a:cubicBezTo>
                        <a:cubicBezTo>
                          <a:pt x="6100" y="18021"/>
                          <a:pt x="10144" y="13978"/>
                          <a:pt x="10144" y="8992"/>
                        </a:cubicBezTo>
                        <a:cubicBezTo>
                          <a:pt x="10144" y="4046"/>
                          <a:pt x="6100" y="3"/>
                          <a:pt x="1154" y="3"/>
                        </a:cubicBezTo>
                        <a:cubicBezTo>
                          <a:pt x="1129" y="1"/>
                          <a:pt x="1104" y="0"/>
                          <a:pt x="1080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2" name="Google Shape;382;p19"/>
                  <p:cNvSpPr/>
                  <p:nvPr/>
                </p:nvSpPr>
                <p:spPr>
                  <a:xfrm>
                    <a:off x="2546425" y="2278450"/>
                    <a:ext cx="83450" cy="4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8" h="1768" extrusionOk="0">
                        <a:moveTo>
                          <a:pt x="1" y="1"/>
                        </a:moveTo>
                        <a:lnTo>
                          <a:pt x="1" y="1767"/>
                        </a:lnTo>
                        <a:lnTo>
                          <a:pt x="3337" y="1767"/>
                        </a:lnTo>
                        <a:lnTo>
                          <a:pt x="3337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3" name="Google Shape;383;p19"/>
                  <p:cNvSpPr/>
                  <p:nvPr/>
                </p:nvSpPr>
                <p:spPr>
                  <a:xfrm>
                    <a:off x="2546425" y="2338325"/>
                    <a:ext cx="83450" cy="44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8" h="1767" extrusionOk="0">
                        <a:moveTo>
                          <a:pt x="1" y="0"/>
                        </a:moveTo>
                        <a:lnTo>
                          <a:pt x="1" y="1767"/>
                        </a:lnTo>
                        <a:lnTo>
                          <a:pt x="3337" y="1767"/>
                        </a:lnTo>
                        <a:lnTo>
                          <a:pt x="3337" y="0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4" name="Google Shape;384;p19"/>
                  <p:cNvSpPr/>
                  <p:nvPr/>
                </p:nvSpPr>
                <p:spPr>
                  <a:xfrm>
                    <a:off x="2546425" y="2459025"/>
                    <a:ext cx="83450" cy="4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8" h="1768" extrusionOk="0">
                        <a:moveTo>
                          <a:pt x="1" y="1"/>
                        </a:moveTo>
                        <a:lnTo>
                          <a:pt x="1" y="1767"/>
                        </a:lnTo>
                        <a:lnTo>
                          <a:pt x="3337" y="1767"/>
                        </a:lnTo>
                        <a:lnTo>
                          <a:pt x="3337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5" name="Google Shape;385;p19"/>
                  <p:cNvSpPr/>
                  <p:nvPr/>
                </p:nvSpPr>
                <p:spPr>
                  <a:xfrm>
                    <a:off x="2546425" y="2398200"/>
                    <a:ext cx="83450" cy="44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8" h="1767" extrusionOk="0">
                        <a:moveTo>
                          <a:pt x="1" y="0"/>
                        </a:moveTo>
                        <a:lnTo>
                          <a:pt x="1" y="1767"/>
                        </a:lnTo>
                        <a:lnTo>
                          <a:pt x="3337" y="1767"/>
                        </a:lnTo>
                        <a:lnTo>
                          <a:pt x="3337" y="0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6" name="Google Shape;386;p19"/>
                  <p:cNvSpPr/>
                  <p:nvPr/>
                </p:nvSpPr>
                <p:spPr>
                  <a:xfrm>
                    <a:off x="2683825" y="2369450"/>
                    <a:ext cx="53300" cy="40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2" h="1639" extrusionOk="0">
                        <a:moveTo>
                          <a:pt x="1078" y="0"/>
                        </a:moveTo>
                        <a:cubicBezTo>
                          <a:pt x="1034" y="0"/>
                          <a:pt x="989" y="4"/>
                          <a:pt x="943" y="12"/>
                        </a:cubicBezTo>
                        <a:cubicBezTo>
                          <a:pt x="197" y="129"/>
                          <a:pt x="1" y="1072"/>
                          <a:pt x="589" y="1503"/>
                        </a:cubicBezTo>
                        <a:cubicBezTo>
                          <a:pt x="725" y="1594"/>
                          <a:pt x="884" y="1638"/>
                          <a:pt x="1044" y="1638"/>
                        </a:cubicBezTo>
                        <a:cubicBezTo>
                          <a:pt x="1300" y="1638"/>
                          <a:pt x="1559" y="1525"/>
                          <a:pt x="1728" y="1307"/>
                        </a:cubicBezTo>
                        <a:cubicBezTo>
                          <a:pt x="2132" y="757"/>
                          <a:pt x="1712" y="0"/>
                          <a:pt x="107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387" name="Google Shape;387;p19"/>
                  <p:cNvSpPr/>
                  <p:nvPr/>
                </p:nvSpPr>
                <p:spPr>
                  <a:xfrm>
                    <a:off x="2704425" y="2382475"/>
                    <a:ext cx="131550" cy="98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62" h="3927" extrusionOk="0">
                        <a:moveTo>
                          <a:pt x="668" y="1"/>
                        </a:moveTo>
                        <a:lnTo>
                          <a:pt x="1" y="865"/>
                        </a:lnTo>
                        <a:lnTo>
                          <a:pt x="5261" y="3927"/>
                        </a:lnTo>
                        <a:lnTo>
                          <a:pt x="66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</p:grpSp>
        <p:sp>
          <p:nvSpPr>
            <p:cNvPr id="388" name="Google Shape;388;p19"/>
            <p:cNvSpPr/>
            <p:nvPr/>
          </p:nvSpPr>
          <p:spPr>
            <a:xfrm>
              <a:off x="1" y="4299125"/>
              <a:ext cx="6792900" cy="347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89" name="Google Shape;389;p19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90" name="Google Shape;390;p19"/>
          <p:cNvGrpSpPr/>
          <p:nvPr/>
        </p:nvGrpSpPr>
        <p:grpSpPr>
          <a:xfrm>
            <a:off x="5150078" y="1166361"/>
            <a:ext cx="1937400" cy="3518583"/>
            <a:chOff x="5150078" y="1166361"/>
            <a:chExt cx="1937400" cy="3518583"/>
          </a:xfrm>
        </p:grpSpPr>
        <p:grpSp>
          <p:nvGrpSpPr>
            <p:cNvPr id="391" name="Google Shape;391;p19"/>
            <p:cNvGrpSpPr/>
            <p:nvPr/>
          </p:nvGrpSpPr>
          <p:grpSpPr>
            <a:xfrm>
              <a:off x="5972669" y="1166361"/>
              <a:ext cx="292200" cy="424239"/>
              <a:chOff x="5972669" y="1166361"/>
              <a:chExt cx="292200" cy="424239"/>
            </a:xfrm>
          </p:grpSpPr>
          <p:sp>
            <p:nvSpPr>
              <p:cNvPr id="392" name="Google Shape;392;p19"/>
              <p:cNvSpPr/>
              <p:nvPr/>
            </p:nvSpPr>
            <p:spPr>
              <a:xfrm rot="-5400000">
                <a:off x="5945519" y="1228180"/>
                <a:ext cx="346500" cy="2922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93" name="Google Shape;393;p19"/>
              <p:cNvSpPr/>
              <p:nvPr/>
            </p:nvSpPr>
            <p:spPr>
              <a:xfrm rot="-5400000">
                <a:off x="5906655" y="1321974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94" name="Google Shape;394;p19"/>
            <p:cNvGrpSpPr/>
            <p:nvPr/>
          </p:nvGrpSpPr>
          <p:grpSpPr>
            <a:xfrm rot="-5400000">
              <a:off x="5906655" y="4326718"/>
              <a:ext cx="424239" cy="292212"/>
              <a:chOff x="7333700" y="2091725"/>
              <a:chExt cx="423350" cy="291600"/>
            </a:xfrm>
          </p:grpSpPr>
          <p:sp>
            <p:nvSpPr>
              <p:cNvPr id="395" name="Google Shape;395;p19"/>
              <p:cNvSpPr/>
              <p:nvPr/>
            </p:nvSpPr>
            <p:spPr>
              <a:xfrm>
                <a:off x="7372287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396" name="Google Shape;396;p19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97" name="Google Shape;397;p19"/>
            <p:cNvGrpSpPr/>
            <p:nvPr/>
          </p:nvGrpSpPr>
          <p:grpSpPr>
            <a:xfrm>
              <a:off x="5150078" y="1809000"/>
              <a:ext cx="1937400" cy="2340499"/>
              <a:chOff x="5150078" y="1809000"/>
              <a:chExt cx="1937400" cy="2340499"/>
            </a:xfrm>
          </p:grpSpPr>
          <p:sp>
            <p:nvSpPr>
              <p:cNvPr id="398" name="Google Shape;398;p19"/>
              <p:cNvSpPr/>
              <p:nvPr/>
            </p:nvSpPr>
            <p:spPr>
              <a:xfrm>
                <a:off x="5824928" y="1809000"/>
                <a:ext cx="587700" cy="5877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600">
                  <a:solidFill>
                    <a:schemeClr val="lt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399" name="Google Shape;399;p19"/>
              <p:cNvSpPr txBox="1"/>
              <p:nvPr/>
            </p:nvSpPr>
            <p:spPr>
              <a:xfrm>
                <a:off x="5150078" y="3297996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مشتری</a:t>
                </a:r>
                <a:endParaRPr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00" name="Google Shape;400;p19"/>
              <p:cNvSpPr txBox="1"/>
              <p:nvPr/>
            </p:nvSpPr>
            <p:spPr>
              <a:xfrm>
                <a:off x="5150078" y="3640999"/>
                <a:ext cx="1937400" cy="50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401" name="Google Shape;401;p19"/>
              <p:cNvSpPr/>
              <p:nvPr/>
            </p:nvSpPr>
            <p:spPr>
              <a:xfrm>
                <a:off x="5487578" y="2616175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540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</p:grpSp>
      <p:grpSp>
        <p:nvGrpSpPr>
          <p:cNvPr id="402" name="Google Shape;402;p19"/>
          <p:cNvGrpSpPr/>
          <p:nvPr/>
        </p:nvGrpSpPr>
        <p:grpSpPr>
          <a:xfrm>
            <a:off x="730500" y="1166361"/>
            <a:ext cx="1937400" cy="3518583"/>
            <a:chOff x="730500" y="1166361"/>
            <a:chExt cx="1937400" cy="3518583"/>
          </a:xfrm>
        </p:grpSpPr>
        <p:grpSp>
          <p:nvGrpSpPr>
            <p:cNvPr id="403" name="Google Shape;403;p19"/>
            <p:cNvGrpSpPr/>
            <p:nvPr/>
          </p:nvGrpSpPr>
          <p:grpSpPr>
            <a:xfrm>
              <a:off x="1553094" y="1166361"/>
              <a:ext cx="292200" cy="424239"/>
              <a:chOff x="1553094" y="1166361"/>
              <a:chExt cx="292200" cy="424239"/>
            </a:xfrm>
          </p:grpSpPr>
          <p:sp>
            <p:nvSpPr>
              <p:cNvPr id="404" name="Google Shape;404;p19"/>
              <p:cNvSpPr/>
              <p:nvPr/>
            </p:nvSpPr>
            <p:spPr>
              <a:xfrm rot="-5400000">
                <a:off x="1525944" y="1228180"/>
                <a:ext cx="346500" cy="2922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05" name="Google Shape;405;p19"/>
              <p:cNvSpPr/>
              <p:nvPr/>
            </p:nvSpPr>
            <p:spPr>
              <a:xfrm rot="-5400000">
                <a:off x="1487080" y="1321974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06" name="Google Shape;406;p19"/>
            <p:cNvGrpSpPr/>
            <p:nvPr/>
          </p:nvGrpSpPr>
          <p:grpSpPr>
            <a:xfrm>
              <a:off x="730500" y="1809000"/>
              <a:ext cx="1937400" cy="2340499"/>
              <a:chOff x="730500" y="1809000"/>
              <a:chExt cx="1937400" cy="2340499"/>
            </a:xfrm>
          </p:grpSpPr>
          <p:sp>
            <p:nvSpPr>
              <p:cNvPr id="407" name="Google Shape;407;p19"/>
              <p:cNvSpPr/>
              <p:nvPr/>
            </p:nvSpPr>
            <p:spPr>
              <a:xfrm>
                <a:off x="1405350" y="1809000"/>
                <a:ext cx="587700" cy="587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600">
                  <a:solidFill>
                    <a:schemeClr val="lt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408" name="Google Shape;408;p19"/>
              <p:cNvSpPr txBox="1"/>
              <p:nvPr/>
            </p:nvSpPr>
            <p:spPr>
              <a:xfrm>
                <a:off x="730500" y="3297996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طرح</a:t>
                </a:r>
                <a:endParaRPr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09" name="Google Shape;409;p19"/>
              <p:cNvSpPr txBox="1"/>
              <p:nvPr/>
            </p:nvSpPr>
            <p:spPr>
              <a:xfrm>
                <a:off x="730500" y="3640999"/>
                <a:ext cx="1937400" cy="50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410" name="Google Shape;410;p19"/>
              <p:cNvSpPr/>
              <p:nvPr/>
            </p:nvSpPr>
            <p:spPr>
              <a:xfrm>
                <a:off x="1068000" y="2616175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320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411" name="Google Shape;411;p19"/>
            <p:cNvGrpSpPr/>
            <p:nvPr/>
          </p:nvGrpSpPr>
          <p:grpSpPr>
            <a:xfrm rot="-5400000">
              <a:off x="1487080" y="4326718"/>
              <a:ext cx="424239" cy="292212"/>
              <a:chOff x="7333700" y="2091725"/>
              <a:chExt cx="423350" cy="291600"/>
            </a:xfrm>
          </p:grpSpPr>
          <p:sp>
            <p:nvSpPr>
              <p:cNvPr id="412" name="Google Shape;412;p19"/>
              <p:cNvSpPr/>
              <p:nvPr/>
            </p:nvSpPr>
            <p:spPr>
              <a:xfrm>
                <a:off x="7372287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13" name="Google Shape;413;p19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414" name="Google Shape;414;p19"/>
          <p:cNvGrpSpPr/>
          <p:nvPr/>
        </p:nvGrpSpPr>
        <p:grpSpPr>
          <a:xfrm>
            <a:off x="2940288" y="1166361"/>
            <a:ext cx="1937400" cy="3518583"/>
            <a:chOff x="2940288" y="1166361"/>
            <a:chExt cx="1937400" cy="3518583"/>
          </a:xfrm>
        </p:grpSpPr>
        <p:grpSp>
          <p:nvGrpSpPr>
            <p:cNvPr id="415" name="Google Shape;415;p19"/>
            <p:cNvGrpSpPr/>
            <p:nvPr/>
          </p:nvGrpSpPr>
          <p:grpSpPr>
            <a:xfrm>
              <a:off x="2940288" y="1809000"/>
              <a:ext cx="1937400" cy="2340499"/>
              <a:chOff x="2940288" y="1809000"/>
              <a:chExt cx="1937400" cy="2340499"/>
            </a:xfrm>
          </p:grpSpPr>
          <p:sp>
            <p:nvSpPr>
              <p:cNvPr id="416" name="Google Shape;416;p19"/>
              <p:cNvSpPr/>
              <p:nvPr/>
            </p:nvSpPr>
            <p:spPr>
              <a:xfrm>
                <a:off x="3615138" y="1809000"/>
                <a:ext cx="587700" cy="5877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600">
                  <a:solidFill>
                    <a:schemeClr val="lt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417" name="Google Shape;417;p19"/>
              <p:cNvSpPr txBox="1"/>
              <p:nvPr/>
            </p:nvSpPr>
            <p:spPr>
              <a:xfrm>
                <a:off x="2940288" y="3297996"/>
                <a:ext cx="1937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20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تولید</a:t>
                </a:r>
                <a:endParaRPr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18" name="Google Shape;418;p19"/>
              <p:cNvSpPr txBox="1"/>
              <p:nvPr/>
            </p:nvSpPr>
            <p:spPr>
              <a:xfrm>
                <a:off x="2940288" y="3640999"/>
                <a:ext cx="1937400" cy="508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ctr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پاورپوینت لوله قابل ویرایش می باشد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419" name="Google Shape;419;p19"/>
              <p:cNvSpPr/>
              <p:nvPr/>
            </p:nvSpPr>
            <p:spPr>
              <a:xfrm>
                <a:off x="3277788" y="2616175"/>
                <a:ext cx="1262400" cy="587700"/>
              </a:xfrm>
              <a:prstGeom prst="roundRect">
                <a:avLst>
                  <a:gd name="adj" fmla="val 50000"/>
                </a:avLst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480</a:t>
                </a:r>
                <a:endParaRPr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</p:grpSp>
        <p:grpSp>
          <p:nvGrpSpPr>
            <p:cNvPr id="420" name="Google Shape;420;p19"/>
            <p:cNvGrpSpPr/>
            <p:nvPr/>
          </p:nvGrpSpPr>
          <p:grpSpPr>
            <a:xfrm>
              <a:off x="3762881" y="1166361"/>
              <a:ext cx="292200" cy="424239"/>
              <a:chOff x="3762881" y="1166361"/>
              <a:chExt cx="292200" cy="424239"/>
            </a:xfrm>
          </p:grpSpPr>
          <p:sp>
            <p:nvSpPr>
              <p:cNvPr id="421" name="Google Shape;421;p19"/>
              <p:cNvSpPr/>
              <p:nvPr/>
            </p:nvSpPr>
            <p:spPr>
              <a:xfrm rot="-5400000">
                <a:off x="3735731" y="1228180"/>
                <a:ext cx="346500" cy="2922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2" name="Google Shape;422;p19"/>
              <p:cNvSpPr/>
              <p:nvPr/>
            </p:nvSpPr>
            <p:spPr>
              <a:xfrm rot="-5400000">
                <a:off x="3696868" y="1321974"/>
                <a:ext cx="424239" cy="113012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23" name="Google Shape;423;p19"/>
            <p:cNvGrpSpPr/>
            <p:nvPr/>
          </p:nvGrpSpPr>
          <p:grpSpPr>
            <a:xfrm rot="-5400000">
              <a:off x="3696868" y="4326718"/>
              <a:ext cx="424239" cy="292212"/>
              <a:chOff x="7333700" y="2091725"/>
              <a:chExt cx="423350" cy="291600"/>
            </a:xfrm>
          </p:grpSpPr>
          <p:sp>
            <p:nvSpPr>
              <p:cNvPr id="424" name="Google Shape;424;p19"/>
              <p:cNvSpPr/>
              <p:nvPr/>
            </p:nvSpPr>
            <p:spPr>
              <a:xfrm>
                <a:off x="7372287" y="2091725"/>
                <a:ext cx="345900" cy="291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25" name="Google Shape;425;p19"/>
              <p:cNvSpPr/>
              <p:nvPr/>
            </p:nvSpPr>
            <p:spPr>
              <a:xfrm>
                <a:off x="7333700" y="2181138"/>
                <a:ext cx="423350" cy="112775"/>
              </a:xfrm>
              <a:custGeom>
                <a:avLst/>
                <a:gdLst/>
                <a:ahLst/>
                <a:cxnLst/>
                <a:rect l="l" t="t" r="r" b="b"/>
                <a:pathLst>
                  <a:path w="16934" h="4511" extrusionOk="0">
                    <a:moveTo>
                      <a:pt x="2256" y="0"/>
                    </a:moveTo>
                    <a:cubicBezTo>
                      <a:pt x="999" y="0"/>
                      <a:pt x="1" y="998"/>
                      <a:pt x="1" y="2255"/>
                    </a:cubicBezTo>
                    <a:cubicBezTo>
                      <a:pt x="1" y="3475"/>
                      <a:pt x="999" y="4511"/>
                      <a:pt x="2256" y="4511"/>
                    </a:cubicBezTo>
                    <a:lnTo>
                      <a:pt x="14678" y="4511"/>
                    </a:lnTo>
                    <a:cubicBezTo>
                      <a:pt x="15898" y="4511"/>
                      <a:pt x="16933" y="3475"/>
                      <a:pt x="16933" y="2255"/>
                    </a:cubicBezTo>
                    <a:cubicBezTo>
                      <a:pt x="16933" y="998"/>
                      <a:pt x="15898" y="0"/>
                      <a:pt x="146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426" name="Google Shape;426;p19"/>
          <p:cNvGrpSpPr/>
          <p:nvPr/>
        </p:nvGrpSpPr>
        <p:grpSpPr>
          <a:xfrm>
            <a:off x="3739614" y="1933945"/>
            <a:ext cx="338748" cy="337811"/>
            <a:chOff x="-48629225" y="3938500"/>
            <a:chExt cx="299300" cy="298525"/>
          </a:xfrm>
        </p:grpSpPr>
        <p:sp>
          <p:nvSpPr>
            <p:cNvPr id="427" name="Google Shape;427;p19"/>
            <p:cNvSpPr/>
            <p:nvPr/>
          </p:nvSpPr>
          <p:spPr>
            <a:xfrm>
              <a:off x="-48629225" y="3938500"/>
              <a:ext cx="299300" cy="298525"/>
            </a:xfrm>
            <a:custGeom>
              <a:avLst/>
              <a:gdLst/>
              <a:ahLst/>
              <a:cxnLst/>
              <a:rect l="l" t="t" r="r" b="b"/>
              <a:pathLst>
                <a:path w="11972" h="11941" extrusionOk="0">
                  <a:moveTo>
                    <a:pt x="5955" y="2111"/>
                  </a:moveTo>
                  <a:cubicBezTo>
                    <a:pt x="8097" y="2111"/>
                    <a:pt x="9830" y="3844"/>
                    <a:pt x="9830" y="5986"/>
                  </a:cubicBezTo>
                  <a:cubicBezTo>
                    <a:pt x="9798" y="8129"/>
                    <a:pt x="8066" y="9830"/>
                    <a:pt x="5955" y="9830"/>
                  </a:cubicBezTo>
                  <a:cubicBezTo>
                    <a:pt x="3875" y="9830"/>
                    <a:pt x="2080" y="8129"/>
                    <a:pt x="2080" y="5986"/>
                  </a:cubicBezTo>
                  <a:cubicBezTo>
                    <a:pt x="2080" y="3844"/>
                    <a:pt x="3812" y="2111"/>
                    <a:pt x="5955" y="2111"/>
                  </a:cubicBezTo>
                  <a:close/>
                  <a:moveTo>
                    <a:pt x="5293" y="0"/>
                  </a:moveTo>
                  <a:cubicBezTo>
                    <a:pt x="5167" y="0"/>
                    <a:pt x="5041" y="63"/>
                    <a:pt x="4978" y="189"/>
                  </a:cubicBezTo>
                  <a:lnTo>
                    <a:pt x="4631" y="882"/>
                  </a:lnTo>
                  <a:cubicBezTo>
                    <a:pt x="4190" y="1009"/>
                    <a:pt x="3749" y="1166"/>
                    <a:pt x="3371" y="1418"/>
                  </a:cubicBezTo>
                  <a:lnTo>
                    <a:pt x="2615" y="1166"/>
                  </a:lnTo>
                  <a:cubicBezTo>
                    <a:pt x="2584" y="1158"/>
                    <a:pt x="2550" y="1154"/>
                    <a:pt x="2517" y="1154"/>
                  </a:cubicBezTo>
                  <a:cubicBezTo>
                    <a:pt x="2416" y="1154"/>
                    <a:pt x="2316" y="1190"/>
                    <a:pt x="2269" y="1261"/>
                  </a:cubicBezTo>
                  <a:lnTo>
                    <a:pt x="1260" y="2237"/>
                  </a:lnTo>
                  <a:cubicBezTo>
                    <a:pt x="1197" y="2300"/>
                    <a:pt x="1166" y="2458"/>
                    <a:pt x="1197" y="2584"/>
                  </a:cubicBezTo>
                  <a:lnTo>
                    <a:pt x="1418" y="3340"/>
                  </a:lnTo>
                  <a:cubicBezTo>
                    <a:pt x="1197" y="3718"/>
                    <a:pt x="1040" y="4159"/>
                    <a:pt x="914" y="4600"/>
                  </a:cubicBezTo>
                  <a:lnTo>
                    <a:pt x="221" y="4947"/>
                  </a:lnTo>
                  <a:cubicBezTo>
                    <a:pt x="95" y="5010"/>
                    <a:pt x="0" y="5136"/>
                    <a:pt x="0" y="5262"/>
                  </a:cubicBezTo>
                  <a:lnTo>
                    <a:pt x="0" y="6679"/>
                  </a:lnTo>
                  <a:cubicBezTo>
                    <a:pt x="0" y="6805"/>
                    <a:pt x="95" y="6931"/>
                    <a:pt x="221" y="6994"/>
                  </a:cubicBezTo>
                  <a:lnTo>
                    <a:pt x="914" y="7341"/>
                  </a:lnTo>
                  <a:cubicBezTo>
                    <a:pt x="1040" y="7782"/>
                    <a:pt x="1229" y="8223"/>
                    <a:pt x="1418" y="8601"/>
                  </a:cubicBezTo>
                  <a:lnTo>
                    <a:pt x="1197" y="9357"/>
                  </a:lnTo>
                  <a:cubicBezTo>
                    <a:pt x="1166" y="9483"/>
                    <a:pt x="1197" y="9641"/>
                    <a:pt x="1260" y="9704"/>
                  </a:cubicBezTo>
                  <a:lnTo>
                    <a:pt x="2269" y="10680"/>
                  </a:lnTo>
                  <a:cubicBezTo>
                    <a:pt x="2316" y="10751"/>
                    <a:pt x="2416" y="10787"/>
                    <a:pt x="2517" y="10787"/>
                  </a:cubicBezTo>
                  <a:cubicBezTo>
                    <a:pt x="2550" y="10787"/>
                    <a:pt x="2584" y="10783"/>
                    <a:pt x="2615" y="10775"/>
                  </a:cubicBezTo>
                  <a:lnTo>
                    <a:pt x="3371" y="10523"/>
                  </a:lnTo>
                  <a:cubicBezTo>
                    <a:pt x="3749" y="10775"/>
                    <a:pt x="4190" y="10933"/>
                    <a:pt x="4631" y="11059"/>
                  </a:cubicBezTo>
                  <a:lnTo>
                    <a:pt x="4978" y="11752"/>
                  </a:lnTo>
                  <a:cubicBezTo>
                    <a:pt x="5041" y="11878"/>
                    <a:pt x="5167" y="11941"/>
                    <a:pt x="5293" y="11941"/>
                  </a:cubicBezTo>
                  <a:lnTo>
                    <a:pt x="6711" y="11941"/>
                  </a:lnTo>
                  <a:cubicBezTo>
                    <a:pt x="6837" y="11941"/>
                    <a:pt x="6931" y="11878"/>
                    <a:pt x="7026" y="11752"/>
                  </a:cubicBezTo>
                  <a:lnTo>
                    <a:pt x="7372" y="11059"/>
                  </a:lnTo>
                  <a:cubicBezTo>
                    <a:pt x="7813" y="10933"/>
                    <a:pt x="8255" y="10775"/>
                    <a:pt x="8633" y="10523"/>
                  </a:cubicBezTo>
                  <a:lnTo>
                    <a:pt x="9389" y="10775"/>
                  </a:lnTo>
                  <a:cubicBezTo>
                    <a:pt x="9420" y="10783"/>
                    <a:pt x="9452" y="10787"/>
                    <a:pt x="9483" y="10787"/>
                  </a:cubicBezTo>
                  <a:cubicBezTo>
                    <a:pt x="9576" y="10787"/>
                    <a:pt x="9664" y="10751"/>
                    <a:pt x="9735" y="10680"/>
                  </a:cubicBezTo>
                  <a:lnTo>
                    <a:pt x="10712" y="9704"/>
                  </a:lnTo>
                  <a:cubicBezTo>
                    <a:pt x="10806" y="9641"/>
                    <a:pt x="10838" y="9483"/>
                    <a:pt x="10806" y="9357"/>
                  </a:cubicBezTo>
                  <a:lnTo>
                    <a:pt x="10554" y="8601"/>
                  </a:lnTo>
                  <a:cubicBezTo>
                    <a:pt x="10806" y="8223"/>
                    <a:pt x="10964" y="7782"/>
                    <a:pt x="11058" y="7341"/>
                  </a:cubicBezTo>
                  <a:lnTo>
                    <a:pt x="11783" y="6994"/>
                  </a:lnTo>
                  <a:cubicBezTo>
                    <a:pt x="11909" y="6931"/>
                    <a:pt x="11972" y="6805"/>
                    <a:pt x="11972" y="6679"/>
                  </a:cubicBezTo>
                  <a:lnTo>
                    <a:pt x="11972" y="5262"/>
                  </a:lnTo>
                  <a:cubicBezTo>
                    <a:pt x="11972" y="5136"/>
                    <a:pt x="11909" y="5041"/>
                    <a:pt x="11783" y="4947"/>
                  </a:cubicBezTo>
                  <a:lnTo>
                    <a:pt x="11058" y="4600"/>
                  </a:lnTo>
                  <a:cubicBezTo>
                    <a:pt x="10964" y="4159"/>
                    <a:pt x="10743" y="3718"/>
                    <a:pt x="10554" y="3340"/>
                  </a:cubicBezTo>
                  <a:lnTo>
                    <a:pt x="10806" y="2584"/>
                  </a:lnTo>
                  <a:cubicBezTo>
                    <a:pt x="10838" y="2458"/>
                    <a:pt x="10806" y="2300"/>
                    <a:pt x="10712" y="2237"/>
                  </a:cubicBezTo>
                  <a:lnTo>
                    <a:pt x="9735" y="1261"/>
                  </a:lnTo>
                  <a:cubicBezTo>
                    <a:pt x="9664" y="1190"/>
                    <a:pt x="9558" y="1154"/>
                    <a:pt x="9469" y="1154"/>
                  </a:cubicBezTo>
                  <a:cubicBezTo>
                    <a:pt x="9440" y="1154"/>
                    <a:pt x="9412" y="1158"/>
                    <a:pt x="9389" y="1166"/>
                  </a:cubicBezTo>
                  <a:lnTo>
                    <a:pt x="8633" y="1418"/>
                  </a:lnTo>
                  <a:cubicBezTo>
                    <a:pt x="8255" y="1166"/>
                    <a:pt x="7813" y="1009"/>
                    <a:pt x="7372" y="882"/>
                  </a:cubicBezTo>
                  <a:lnTo>
                    <a:pt x="7026" y="189"/>
                  </a:lnTo>
                  <a:cubicBezTo>
                    <a:pt x="6931" y="63"/>
                    <a:pt x="6837" y="0"/>
                    <a:pt x="67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-48496900" y="4119650"/>
              <a:ext cx="35450" cy="47275"/>
            </a:xfrm>
            <a:custGeom>
              <a:avLst/>
              <a:gdLst/>
              <a:ahLst/>
              <a:cxnLst/>
              <a:rect l="l" t="t" r="r" b="b"/>
              <a:pathLst>
                <a:path w="1418" h="1891" extrusionOk="0">
                  <a:moveTo>
                    <a:pt x="0" y="0"/>
                  </a:moveTo>
                  <a:lnTo>
                    <a:pt x="0" y="1796"/>
                  </a:lnTo>
                  <a:cubicBezTo>
                    <a:pt x="221" y="1828"/>
                    <a:pt x="473" y="1891"/>
                    <a:pt x="693" y="1891"/>
                  </a:cubicBezTo>
                  <a:cubicBezTo>
                    <a:pt x="945" y="1891"/>
                    <a:pt x="1166" y="1828"/>
                    <a:pt x="1418" y="1796"/>
                  </a:cubicBezTo>
                  <a:lnTo>
                    <a:pt x="1418" y="0"/>
                  </a:lnTo>
                  <a:cubicBezTo>
                    <a:pt x="1166" y="63"/>
                    <a:pt x="945" y="95"/>
                    <a:pt x="693" y="95"/>
                  </a:cubicBezTo>
                  <a:cubicBezTo>
                    <a:pt x="473" y="95"/>
                    <a:pt x="189" y="63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-48495325" y="4073175"/>
              <a:ext cx="29950" cy="31325"/>
            </a:xfrm>
            <a:custGeom>
              <a:avLst/>
              <a:gdLst/>
              <a:ahLst/>
              <a:cxnLst/>
              <a:rect l="l" t="t" r="r" b="b"/>
              <a:pathLst>
                <a:path w="1198" h="1253" extrusionOk="0">
                  <a:moveTo>
                    <a:pt x="599" y="1"/>
                  </a:moveTo>
                  <a:lnTo>
                    <a:pt x="0" y="1135"/>
                  </a:lnTo>
                  <a:cubicBezTo>
                    <a:pt x="205" y="1214"/>
                    <a:pt x="410" y="1253"/>
                    <a:pt x="610" y="1253"/>
                  </a:cubicBezTo>
                  <a:cubicBezTo>
                    <a:pt x="811" y="1253"/>
                    <a:pt x="1008" y="1214"/>
                    <a:pt x="1197" y="1135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-48559125" y="4009375"/>
              <a:ext cx="159900" cy="149675"/>
            </a:xfrm>
            <a:custGeom>
              <a:avLst/>
              <a:gdLst/>
              <a:ahLst/>
              <a:cxnLst/>
              <a:rect l="l" t="t" r="r" b="b"/>
              <a:pathLst>
                <a:path w="6396" h="5987" extrusionOk="0">
                  <a:moveTo>
                    <a:pt x="3151" y="1"/>
                  </a:moveTo>
                  <a:cubicBezTo>
                    <a:pt x="1418" y="1"/>
                    <a:pt x="0" y="1418"/>
                    <a:pt x="0" y="3151"/>
                  </a:cubicBezTo>
                  <a:cubicBezTo>
                    <a:pt x="0" y="4348"/>
                    <a:pt x="725" y="5420"/>
                    <a:pt x="1764" y="5987"/>
                  </a:cubicBezTo>
                  <a:lnTo>
                    <a:pt x="1764" y="3844"/>
                  </a:lnTo>
                  <a:cubicBezTo>
                    <a:pt x="1764" y="3687"/>
                    <a:pt x="2804" y="1734"/>
                    <a:pt x="2867" y="1608"/>
                  </a:cubicBezTo>
                  <a:cubicBezTo>
                    <a:pt x="2930" y="1482"/>
                    <a:pt x="3064" y="1418"/>
                    <a:pt x="3194" y="1418"/>
                  </a:cubicBezTo>
                  <a:cubicBezTo>
                    <a:pt x="3324" y="1418"/>
                    <a:pt x="3450" y="1482"/>
                    <a:pt x="3497" y="1608"/>
                  </a:cubicBezTo>
                  <a:cubicBezTo>
                    <a:pt x="3592" y="1734"/>
                    <a:pt x="4600" y="3718"/>
                    <a:pt x="4600" y="3844"/>
                  </a:cubicBezTo>
                  <a:lnTo>
                    <a:pt x="4600" y="5987"/>
                  </a:lnTo>
                  <a:cubicBezTo>
                    <a:pt x="5640" y="5451"/>
                    <a:pt x="6396" y="4411"/>
                    <a:pt x="6396" y="3151"/>
                  </a:cubicBezTo>
                  <a:cubicBezTo>
                    <a:pt x="6333" y="1418"/>
                    <a:pt x="4915" y="1"/>
                    <a:pt x="31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31" name="Google Shape;431;p19"/>
          <p:cNvGrpSpPr/>
          <p:nvPr/>
        </p:nvGrpSpPr>
        <p:grpSpPr>
          <a:xfrm>
            <a:off x="1529826" y="1932742"/>
            <a:ext cx="338748" cy="340216"/>
            <a:chOff x="-49764975" y="3551225"/>
            <a:chExt cx="299300" cy="300650"/>
          </a:xfrm>
        </p:grpSpPr>
        <p:sp>
          <p:nvSpPr>
            <p:cNvPr id="432" name="Google Shape;432;p19"/>
            <p:cNvSpPr/>
            <p:nvPr/>
          </p:nvSpPr>
          <p:spPr>
            <a:xfrm>
              <a:off x="-4976497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40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386" y="158"/>
                    <a:pt x="1197" y="0"/>
                    <a:pt x="10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3" name="Google Shape;433;p19"/>
            <p:cNvSpPr/>
            <p:nvPr/>
          </p:nvSpPr>
          <p:spPr>
            <a:xfrm>
              <a:off x="-49763400" y="3598250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299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7"/>
                    <a:pt x="870" y="1197"/>
                  </a:cubicBezTo>
                  <a:cubicBezTo>
                    <a:pt x="961" y="1197"/>
                    <a:pt x="1056" y="1166"/>
                    <a:pt x="1134" y="1103"/>
                  </a:cubicBezTo>
                  <a:cubicBezTo>
                    <a:pt x="1260" y="1008"/>
                    <a:pt x="1260" y="756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4" name="Google Shape;434;p19"/>
            <p:cNvSpPr/>
            <p:nvPr/>
          </p:nvSpPr>
          <p:spPr>
            <a:xfrm>
              <a:off x="-49763400" y="3703975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882" y="1"/>
                  </a:moveTo>
                  <a:cubicBezTo>
                    <a:pt x="796" y="1"/>
                    <a:pt x="709" y="40"/>
                    <a:pt x="630" y="119"/>
                  </a:cubicBezTo>
                  <a:lnTo>
                    <a:pt x="126" y="623"/>
                  </a:lnTo>
                  <a:cubicBezTo>
                    <a:pt x="0" y="749"/>
                    <a:pt x="0" y="970"/>
                    <a:pt x="126" y="1127"/>
                  </a:cubicBezTo>
                  <a:cubicBezTo>
                    <a:pt x="189" y="1190"/>
                    <a:pt x="276" y="1222"/>
                    <a:pt x="366" y="1222"/>
                  </a:cubicBezTo>
                  <a:cubicBezTo>
                    <a:pt x="457" y="1222"/>
                    <a:pt x="551" y="1190"/>
                    <a:pt x="630" y="1127"/>
                  </a:cubicBezTo>
                  <a:lnTo>
                    <a:pt x="1134" y="623"/>
                  </a:lnTo>
                  <a:cubicBezTo>
                    <a:pt x="1260" y="497"/>
                    <a:pt x="1260" y="276"/>
                    <a:pt x="1134" y="119"/>
                  </a:cubicBezTo>
                  <a:cubicBezTo>
                    <a:pt x="1056" y="40"/>
                    <a:pt x="969" y="1"/>
                    <a:pt x="8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-49501125" y="3657325"/>
              <a:ext cx="35450" cy="18125"/>
            </a:xfrm>
            <a:custGeom>
              <a:avLst/>
              <a:gdLst/>
              <a:ahLst/>
              <a:cxnLst/>
              <a:rect l="l" t="t" r="r" b="b"/>
              <a:pathLst>
                <a:path w="1418" h="725" extrusionOk="0">
                  <a:moveTo>
                    <a:pt x="347" y="0"/>
                  </a:moveTo>
                  <a:cubicBezTo>
                    <a:pt x="158" y="0"/>
                    <a:pt x="0" y="158"/>
                    <a:pt x="0" y="378"/>
                  </a:cubicBezTo>
                  <a:cubicBezTo>
                    <a:pt x="0" y="567"/>
                    <a:pt x="158" y="725"/>
                    <a:pt x="347" y="725"/>
                  </a:cubicBezTo>
                  <a:lnTo>
                    <a:pt x="1071" y="725"/>
                  </a:lnTo>
                  <a:cubicBezTo>
                    <a:pt x="1260" y="725"/>
                    <a:pt x="1418" y="567"/>
                    <a:pt x="1418" y="378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6" name="Google Shape;436;p19"/>
            <p:cNvSpPr/>
            <p:nvPr/>
          </p:nvSpPr>
          <p:spPr>
            <a:xfrm>
              <a:off x="-49499550" y="3598250"/>
              <a:ext cx="31525" cy="30550"/>
            </a:xfrm>
            <a:custGeom>
              <a:avLst/>
              <a:gdLst/>
              <a:ahLst/>
              <a:cxnLst/>
              <a:rect l="l" t="t" r="r" b="b"/>
              <a:pathLst>
                <a:path w="1261" h="1222" extrusionOk="0">
                  <a:moveTo>
                    <a:pt x="906" y="0"/>
                  </a:moveTo>
                  <a:cubicBezTo>
                    <a:pt x="812" y="0"/>
                    <a:pt x="709" y="32"/>
                    <a:pt x="630" y="95"/>
                  </a:cubicBezTo>
                  <a:lnTo>
                    <a:pt x="126" y="599"/>
                  </a:lnTo>
                  <a:cubicBezTo>
                    <a:pt x="0" y="725"/>
                    <a:pt x="0" y="945"/>
                    <a:pt x="126" y="1103"/>
                  </a:cubicBezTo>
                  <a:cubicBezTo>
                    <a:pt x="205" y="1182"/>
                    <a:pt x="292" y="1221"/>
                    <a:pt x="378" y="1221"/>
                  </a:cubicBezTo>
                  <a:cubicBezTo>
                    <a:pt x="465" y="1221"/>
                    <a:pt x="552" y="1182"/>
                    <a:pt x="630" y="1103"/>
                  </a:cubicBezTo>
                  <a:lnTo>
                    <a:pt x="1134" y="599"/>
                  </a:lnTo>
                  <a:cubicBezTo>
                    <a:pt x="1260" y="473"/>
                    <a:pt x="1260" y="252"/>
                    <a:pt x="1134" y="95"/>
                  </a:cubicBezTo>
                  <a:cubicBezTo>
                    <a:pt x="1087" y="32"/>
                    <a:pt x="1001" y="0"/>
                    <a:pt x="9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7" name="Google Shape;437;p19"/>
            <p:cNvSpPr/>
            <p:nvPr/>
          </p:nvSpPr>
          <p:spPr>
            <a:xfrm>
              <a:off x="-49499550" y="3704575"/>
              <a:ext cx="31525" cy="29950"/>
            </a:xfrm>
            <a:custGeom>
              <a:avLst/>
              <a:gdLst/>
              <a:ahLst/>
              <a:cxnLst/>
              <a:rect l="l" t="t" r="r" b="b"/>
              <a:pathLst>
                <a:path w="1261" h="1198" extrusionOk="0">
                  <a:moveTo>
                    <a:pt x="390" y="0"/>
                  </a:moveTo>
                  <a:cubicBezTo>
                    <a:pt x="300" y="0"/>
                    <a:pt x="205" y="32"/>
                    <a:pt x="126" y="95"/>
                  </a:cubicBezTo>
                  <a:cubicBezTo>
                    <a:pt x="0" y="221"/>
                    <a:pt x="0" y="441"/>
                    <a:pt x="126" y="599"/>
                  </a:cubicBezTo>
                  <a:lnTo>
                    <a:pt x="630" y="1103"/>
                  </a:lnTo>
                  <a:cubicBezTo>
                    <a:pt x="693" y="1166"/>
                    <a:pt x="780" y="1198"/>
                    <a:pt x="871" y="1198"/>
                  </a:cubicBezTo>
                  <a:cubicBezTo>
                    <a:pt x="961" y="1198"/>
                    <a:pt x="1056" y="1166"/>
                    <a:pt x="1134" y="1103"/>
                  </a:cubicBezTo>
                  <a:cubicBezTo>
                    <a:pt x="1260" y="1009"/>
                    <a:pt x="1260" y="757"/>
                    <a:pt x="1134" y="599"/>
                  </a:cubicBezTo>
                  <a:lnTo>
                    <a:pt x="630" y="95"/>
                  </a:lnTo>
                  <a:cubicBezTo>
                    <a:pt x="567" y="32"/>
                    <a:pt x="481" y="0"/>
                    <a:pt x="3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-49725600" y="3551225"/>
              <a:ext cx="215050" cy="210875"/>
            </a:xfrm>
            <a:custGeom>
              <a:avLst/>
              <a:gdLst/>
              <a:ahLst/>
              <a:cxnLst/>
              <a:rect l="l" t="t" r="r" b="b"/>
              <a:pathLst>
                <a:path w="8602" h="8435" extrusionOk="0">
                  <a:moveTo>
                    <a:pt x="4354" y="0"/>
                  </a:moveTo>
                  <a:cubicBezTo>
                    <a:pt x="4070" y="0"/>
                    <a:pt x="3783" y="28"/>
                    <a:pt x="3497" y="86"/>
                  </a:cubicBezTo>
                  <a:cubicBezTo>
                    <a:pt x="1922" y="401"/>
                    <a:pt x="630" y="1724"/>
                    <a:pt x="252" y="3299"/>
                  </a:cubicBezTo>
                  <a:cubicBezTo>
                    <a:pt x="0" y="4654"/>
                    <a:pt x="347" y="6040"/>
                    <a:pt x="1261" y="7017"/>
                  </a:cubicBezTo>
                  <a:cubicBezTo>
                    <a:pt x="1607" y="7395"/>
                    <a:pt x="1828" y="7930"/>
                    <a:pt x="1922" y="8434"/>
                  </a:cubicBezTo>
                  <a:lnTo>
                    <a:pt x="3025" y="8434"/>
                  </a:lnTo>
                  <a:lnTo>
                    <a:pt x="3025" y="5284"/>
                  </a:lnTo>
                  <a:cubicBezTo>
                    <a:pt x="3025" y="5158"/>
                    <a:pt x="4064" y="3141"/>
                    <a:pt x="4127" y="3047"/>
                  </a:cubicBezTo>
                  <a:cubicBezTo>
                    <a:pt x="4190" y="2921"/>
                    <a:pt x="4317" y="2858"/>
                    <a:pt x="4443" y="2858"/>
                  </a:cubicBezTo>
                  <a:cubicBezTo>
                    <a:pt x="4569" y="2858"/>
                    <a:pt x="4695" y="2921"/>
                    <a:pt x="4758" y="3047"/>
                  </a:cubicBezTo>
                  <a:cubicBezTo>
                    <a:pt x="4852" y="3141"/>
                    <a:pt x="5860" y="5158"/>
                    <a:pt x="5860" y="5284"/>
                  </a:cubicBezTo>
                  <a:lnTo>
                    <a:pt x="5860" y="8434"/>
                  </a:lnTo>
                  <a:lnTo>
                    <a:pt x="6963" y="8434"/>
                  </a:lnTo>
                  <a:cubicBezTo>
                    <a:pt x="7057" y="7930"/>
                    <a:pt x="7278" y="7395"/>
                    <a:pt x="7625" y="6985"/>
                  </a:cubicBezTo>
                  <a:cubicBezTo>
                    <a:pt x="8255" y="6260"/>
                    <a:pt x="8601" y="5284"/>
                    <a:pt x="8601" y="4244"/>
                  </a:cubicBezTo>
                  <a:cubicBezTo>
                    <a:pt x="8601" y="2984"/>
                    <a:pt x="8066" y="1787"/>
                    <a:pt x="7026" y="936"/>
                  </a:cubicBezTo>
                  <a:cubicBezTo>
                    <a:pt x="6270" y="327"/>
                    <a:pt x="5327" y="0"/>
                    <a:pt x="435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39" name="Google Shape;439;p19"/>
            <p:cNvSpPr/>
            <p:nvPr/>
          </p:nvSpPr>
          <p:spPr>
            <a:xfrm>
              <a:off x="-49633450" y="3697475"/>
              <a:ext cx="35475" cy="65400"/>
            </a:xfrm>
            <a:custGeom>
              <a:avLst/>
              <a:gdLst/>
              <a:ahLst/>
              <a:cxnLst/>
              <a:rect l="l" t="t" r="r" b="b"/>
              <a:pathLst>
                <a:path w="1419" h="2616" extrusionOk="0">
                  <a:moveTo>
                    <a:pt x="0" y="1"/>
                  </a:moveTo>
                  <a:lnTo>
                    <a:pt x="0" y="2616"/>
                  </a:lnTo>
                  <a:lnTo>
                    <a:pt x="1418" y="2616"/>
                  </a:lnTo>
                  <a:lnTo>
                    <a:pt x="1418" y="1"/>
                  </a:lnTo>
                  <a:cubicBezTo>
                    <a:pt x="1198" y="95"/>
                    <a:pt x="946" y="127"/>
                    <a:pt x="725" y="127"/>
                  </a:cubicBezTo>
                  <a:cubicBezTo>
                    <a:pt x="473" y="127"/>
                    <a:pt x="252" y="95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0" name="Google Shape;440;p19"/>
            <p:cNvSpPr/>
            <p:nvPr/>
          </p:nvSpPr>
          <p:spPr>
            <a:xfrm>
              <a:off x="-49676775" y="3780975"/>
              <a:ext cx="123675" cy="34675"/>
            </a:xfrm>
            <a:custGeom>
              <a:avLst/>
              <a:gdLst/>
              <a:ahLst/>
              <a:cxnLst/>
              <a:rect l="l" t="t" r="r" b="b"/>
              <a:pathLst>
                <a:path w="4947" h="1387" extrusionOk="0">
                  <a:moveTo>
                    <a:pt x="1" y="0"/>
                  </a:moveTo>
                  <a:lnTo>
                    <a:pt x="1" y="347"/>
                  </a:lnTo>
                  <a:cubicBezTo>
                    <a:pt x="1" y="946"/>
                    <a:pt x="473" y="1387"/>
                    <a:pt x="1072" y="1387"/>
                  </a:cubicBezTo>
                  <a:lnTo>
                    <a:pt x="3876" y="1387"/>
                  </a:lnTo>
                  <a:cubicBezTo>
                    <a:pt x="4474" y="1387"/>
                    <a:pt x="4947" y="946"/>
                    <a:pt x="4947" y="347"/>
                  </a:cubicBezTo>
                  <a:lnTo>
                    <a:pt x="49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1" name="Google Shape;441;p19"/>
            <p:cNvSpPr/>
            <p:nvPr/>
          </p:nvSpPr>
          <p:spPr>
            <a:xfrm>
              <a:off x="-49630300" y="3651800"/>
              <a:ext cx="29150" cy="31325"/>
            </a:xfrm>
            <a:custGeom>
              <a:avLst/>
              <a:gdLst/>
              <a:ahLst/>
              <a:cxnLst/>
              <a:rect l="l" t="t" r="r" b="b"/>
              <a:pathLst>
                <a:path w="1166" h="1253" extrusionOk="0">
                  <a:moveTo>
                    <a:pt x="599" y="1"/>
                  </a:moveTo>
                  <a:lnTo>
                    <a:pt x="0" y="1135"/>
                  </a:lnTo>
                  <a:cubicBezTo>
                    <a:pt x="189" y="1214"/>
                    <a:pt x="386" y="1253"/>
                    <a:pt x="583" y="1253"/>
                  </a:cubicBezTo>
                  <a:cubicBezTo>
                    <a:pt x="780" y="1253"/>
                    <a:pt x="977" y="1214"/>
                    <a:pt x="1166" y="1135"/>
                  </a:cubicBezTo>
                  <a:lnTo>
                    <a:pt x="5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2" name="Google Shape;442;p19"/>
            <p:cNvSpPr/>
            <p:nvPr/>
          </p:nvSpPr>
          <p:spPr>
            <a:xfrm>
              <a:off x="-49657875" y="3833750"/>
              <a:ext cx="85100" cy="18125"/>
            </a:xfrm>
            <a:custGeom>
              <a:avLst/>
              <a:gdLst/>
              <a:ahLst/>
              <a:cxnLst/>
              <a:rect l="l" t="t" r="r" b="b"/>
              <a:pathLst>
                <a:path w="3404" h="725" extrusionOk="0">
                  <a:moveTo>
                    <a:pt x="1" y="0"/>
                  </a:moveTo>
                  <a:cubicBezTo>
                    <a:pt x="158" y="410"/>
                    <a:pt x="536" y="725"/>
                    <a:pt x="977" y="725"/>
                  </a:cubicBezTo>
                  <a:lnTo>
                    <a:pt x="2395" y="725"/>
                  </a:lnTo>
                  <a:cubicBezTo>
                    <a:pt x="2868" y="725"/>
                    <a:pt x="3246" y="410"/>
                    <a:pt x="34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43" name="Google Shape;443;p19"/>
          <p:cNvGrpSpPr/>
          <p:nvPr/>
        </p:nvGrpSpPr>
        <p:grpSpPr>
          <a:xfrm>
            <a:off x="5949390" y="1932601"/>
            <a:ext cx="338776" cy="340498"/>
            <a:chOff x="-45673275" y="3937700"/>
            <a:chExt cx="299325" cy="300900"/>
          </a:xfrm>
        </p:grpSpPr>
        <p:sp>
          <p:nvSpPr>
            <p:cNvPr id="444" name="Google Shape;444;p19"/>
            <p:cNvSpPr/>
            <p:nvPr/>
          </p:nvSpPr>
          <p:spPr>
            <a:xfrm>
              <a:off x="-45673275" y="3937700"/>
              <a:ext cx="285925" cy="135500"/>
            </a:xfrm>
            <a:custGeom>
              <a:avLst/>
              <a:gdLst/>
              <a:ahLst/>
              <a:cxnLst/>
              <a:rect l="l" t="t" r="r" b="b"/>
              <a:pathLst>
                <a:path w="11437" h="5420" extrusionOk="0">
                  <a:moveTo>
                    <a:pt x="11437" y="1"/>
                  </a:moveTo>
                  <a:lnTo>
                    <a:pt x="221" y="3435"/>
                  </a:lnTo>
                  <a:cubicBezTo>
                    <a:pt x="63" y="3466"/>
                    <a:pt x="0" y="3624"/>
                    <a:pt x="0" y="3781"/>
                  </a:cubicBezTo>
                  <a:cubicBezTo>
                    <a:pt x="0" y="3939"/>
                    <a:pt x="95" y="4065"/>
                    <a:pt x="221" y="4159"/>
                  </a:cubicBezTo>
                  <a:lnTo>
                    <a:pt x="4348" y="5420"/>
                  </a:lnTo>
                  <a:lnTo>
                    <a:pt x="11405" y="64"/>
                  </a:lnTo>
                  <a:lnTo>
                    <a:pt x="114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5" name="Google Shape;445;p19"/>
            <p:cNvSpPr/>
            <p:nvPr/>
          </p:nvSpPr>
          <p:spPr>
            <a:xfrm>
              <a:off x="-45577975" y="3990475"/>
              <a:ext cx="151250" cy="150925"/>
            </a:xfrm>
            <a:custGeom>
              <a:avLst/>
              <a:gdLst/>
              <a:ahLst/>
              <a:cxnLst/>
              <a:rect l="l" t="t" r="r" b="b"/>
              <a:pathLst>
                <a:path w="6050" h="6037" extrusionOk="0">
                  <a:moveTo>
                    <a:pt x="6049" y="1"/>
                  </a:moveTo>
                  <a:lnTo>
                    <a:pt x="536" y="4159"/>
                  </a:lnTo>
                  <a:lnTo>
                    <a:pt x="32" y="5577"/>
                  </a:lnTo>
                  <a:cubicBezTo>
                    <a:pt x="0" y="5703"/>
                    <a:pt x="32" y="5861"/>
                    <a:pt x="126" y="5955"/>
                  </a:cubicBezTo>
                  <a:cubicBezTo>
                    <a:pt x="186" y="6015"/>
                    <a:pt x="259" y="6037"/>
                    <a:pt x="336" y="6037"/>
                  </a:cubicBezTo>
                  <a:cubicBezTo>
                    <a:pt x="381" y="6037"/>
                    <a:pt x="427" y="6030"/>
                    <a:pt x="473" y="6018"/>
                  </a:cubicBezTo>
                  <a:lnTo>
                    <a:pt x="1891" y="5514"/>
                  </a:lnTo>
                  <a:lnTo>
                    <a:pt x="60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6" name="Google Shape;446;p19"/>
            <p:cNvSpPr/>
            <p:nvPr/>
          </p:nvSpPr>
          <p:spPr>
            <a:xfrm>
              <a:off x="-45509450" y="3951100"/>
              <a:ext cx="135500" cy="286725"/>
            </a:xfrm>
            <a:custGeom>
              <a:avLst/>
              <a:gdLst/>
              <a:ahLst/>
              <a:cxnLst/>
              <a:rect l="l" t="t" r="r" b="b"/>
              <a:pathLst>
                <a:path w="5420" h="11469" extrusionOk="0">
                  <a:moveTo>
                    <a:pt x="5419" y="0"/>
                  </a:moveTo>
                  <a:lnTo>
                    <a:pt x="5356" y="32"/>
                  </a:lnTo>
                  <a:lnTo>
                    <a:pt x="0" y="7089"/>
                  </a:lnTo>
                  <a:lnTo>
                    <a:pt x="1261" y="11216"/>
                  </a:lnTo>
                  <a:cubicBezTo>
                    <a:pt x="1324" y="11374"/>
                    <a:pt x="1481" y="11468"/>
                    <a:pt x="1639" y="11468"/>
                  </a:cubicBezTo>
                  <a:cubicBezTo>
                    <a:pt x="1796" y="11468"/>
                    <a:pt x="1891" y="11342"/>
                    <a:pt x="1985" y="11216"/>
                  </a:cubicBezTo>
                  <a:lnTo>
                    <a:pt x="54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7" name="Google Shape;447;p19"/>
            <p:cNvSpPr/>
            <p:nvPr/>
          </p:nvSpPr>
          <p:spPr>
            <a:xfrm>
              <a:off x="-45670925" y="4114125"/>
              <a:ext cx="72500" cy="70325"/>
            </a:xfrm>
            <a:custGeom>
              <a:avLst/>
              <a:gdLst/>
              <a:ahLst/>
              <a:cxnLst/>
              <a:rect l="l" t="t" r="r" b="b"/>
              <a:pathLst>
                <a:path w="2900" h="2813" extrusionOk="0">
                  <a:moveTo>
                    <a:pt x="2521" y="1"/>
                  </a:moveTo>
                  <a:cubicBezTo>
                    <a:pt x="2435" y="1"/>
                    <a:pt x="2348" y="32"/>
                    <a:pt x="2269" y="95"/>
                  </a:cubicBezTo>
                  <a:lnTo>
                    <a:pt x="127" y="2206"/>
                  </a:lnTo>
                  <a:cubicBezTo>
                    <a:pt x="1" y="2332"/>
                    <a:pt x="1" y="2553"/>
                    <a:pt x="127" y="2742"/>
                  </a:cubicBezTo>
                  <a:cubicBezTo>
                    <a:pt x="190" y="2789"/>
                    <a:pt x="277" y="2813"/>
                    <a:pt x="371" y="2813"/>
                  </a:cubicBezTo>
                  <a:cubicBezTo>
                    <a:pt x="466" y="2813"/>
                    <a:pt x="568" y="2789"/>
                    <a:pt x="662" y="2742"/>
                  </a:cubicBezTo>
                  <a:lnTo>
                    <a:pt x="2773" y="600"/>
                  </a:lnTo>
                  <a:cubicBezTo>
                    <a:pt x="2899" y="473"/>
                    <a:pt x="2899" y="253"/>
                    <a:pt x="2773" y="95"/>
                  </a:cubicBezTo>
                  <a:cubicBezTo>
                    <a:pt x="2695" y="32"/>
                    <a:pt x="2608" y="1"/>
                    <a:pt x="25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8" name="Google Shape;448;p19"/>
            <p:cNvSpPr/>
            <p:nvPr/>
          </p:nvSpPr>
          <p:spPr>
            <a:xfrm>
              <a:off x="-45620500" y="4163550"/>
              <a:ext cx="70900" cy="71125"/>
            </a:xfrm>
            <a:custGeom>
              <a:avLst/>
              <a:gdLst/>
              <a:ahLst/>
              <a:cxnLst/>
              <a:rect l="l" t="t" r="r" b="b"/>
              <a:pathLst>
                <a:path w="2836" h="2845" extrusionOk="0">
                  <a:moveTo>
                    <a:pt x="2489" y="1"/>
                  </a:moveTo>
                  <a:cubicBezTo>
                    <a:pt x="2395" y="1"/>
                    <a:pt x="2300" y="24"/>
                    <a:pt x="2237" y="72"/>
                  </a:cubicBezTo>
                  <a:lnTo>
                    <a:pt x="126" y="2214"/>
                  </a:lnTo>
                  <a:cubicBezTo>
                    <a:pt x="0" y="2340"/>
                    <a:pt x="0" y="2561"/>
                    <a:pt x="126" y="2718"/>
                  </a:cubicBezTo>
                  <a:cubicBezTo>
                    <a:pt x="221" y="2781"/>
                    <a:pt x="284" y="2844"/>
                    <a:pt x="378" y="2844"/>
                  </a:cubicBezTo>
                  <a:cubicBezTo>
                    <a:pt x="441" y="2844"/>
                    <a:pt x="567" y="2781"/>
                    <a:pt x="599" y="2718"/>
                  </a:cubicBezTo>
                  <a:lnTo>
                    <a:pt x="2741" y="607"/>
                  </a:lnTo>
                  <a:cubicBezTo>
                    <a:pt x="2836" y="481"/>
                    <a:pt x="2836" y="229"/>
                    <a:pt x="2741" y="72"/>
                  </a:cubicBezTo>
                  <a:cubicBezTo>
                    <a:pt x="2678" y="24"/>
                    <a:pt x="2584" y="1"/>
                    <a:pt x="248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9" name="Google Shape;449;p19"/>
            <p:cNvSpPr/>
            <p:nvPr/>
          </p:nvSpPr>
          <p:spPr>
            <a:xfrm>
              <a:off x="-45673275" y="4159625"/>
              <a:ext cx="79575" cy="78975"/>
            </a:xfrm>
            <a:custGeom>
              <a:avLst/>
              <a:gdLst/>
              <a:ahLst/>
              <a:cxnLst/>
              <a:rect l="l" t="t" r="r" b="b"/>
              <a:pathLst>
                <a:path w="3183" h="3159" extrusionOk="0">
                  <a:moveTo>
                    <a:pt x="2816" y="0"/>
                  </a:moveTo>
                  <a:cubicBezTo>
                    <a:pt x="2726" y="0"/>
                    <a:pt x="2631" y="24"/>
                    <a:pt x="2552" y="71"/>
                  </a:cubicBezTo>
                  <a:lnTo>
                    <a:pt x="95" y="2529"/>
                  </a:lnTo>
                  <a:cubicBezTo>
                    <a:pt x="0" y="2655"/>
                    <a:pt x="0" y="2875"/>
                    <a:pt x="95" y="3033"/>
                  </a:cubicBezTo>
                  <a:cubicBezTo>
                    <a:pt x="189" y="3127"/>
                    <a:pt x="252" y="3159"/>
                    <a:pt x="347" y="3159"/>
                  </a:cubicBezTo>
                  <a:cubicBezTo>
                    <a:pt x="441" y="3159"/>
                    <a:pt x="536" y="3127"/>
                    <a:pt x="599" y="3033"/>
                  </a:cubicBezTo>
                  <a:lnTo>
                    <a:pt x="3025" y="607"/>
                  </a:lnTo>
                  <a:cubicBezTo>
                    <a:pt x="3182" y="449"/>
                    <a:pt x="3182" y="197"/>
                    <a:pt x="3056" y="71"/>
                  </a:cubicBezTo>
                  <a:cubicBezTo>
                    <a:pt x="2993" y="24"/>
                    <a:pt x="2907" y="0"/>
                    <a:pt x="281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0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455" name="Google Shape;455;p20"/>
          <p:cNvGrpSpPr/>
          <p:nvPr/>
        </p:nvGrpSpPr>
        <p:grpSpPr>
          <a:xfrm>
            <a:off x="271849" y="2462500"/>
            <a:ext cx="7015876" cy="980029"/>
            <a:chOff x="271849" y="2462500"/>
            <a:chExt cx="7015876" cy="980029"/>
          </a:xfrm>
        </p:grpSpPr>
        <p:grpSp>
          <p:nvGrpSpPr>
            <p:cNvPr id="456" name="Google Shape;456;p20"/>
            <p:cNvGrpSpPr/>
            <p:nvPr/>
          </p:nvGrpSpPr>
          <p:grpSpPr>
            <a:xfrm>
              <a:off x="271849" y="2462500"/>
              <a:ext cx="2573897" cy="980029"/>
              <a:chOff x="271849" y="2462500"/>
              <a:chExt cx="2573897" cy="980029"/>
            </a:xfrm>
          </p:grpSpPr>
          <p:sp>
            <p:nvSpPr>
              <p:cNvPr id="457" name="Google Shape;457;p20"/>
              <p:cNvSpPr txBox="1"/>
              <p:nvPr/>
            </p:nvSpPr>
            <p:spPr>
              <a:xfrm flipH="1">
                <a:off x="449762" y="2462500"/>
                <a:ext cx="2385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تولید</a:t>
                </a:r>
                <a:endParaRPr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58" name="Google Shape;458;p20"/>
              <p:cNvSpPr txBox="1"/>
              <p:nvPr/>
            </p:nvSpPr>
            <p:spPr>
              <a:xfrm flipH="1">
                <a:off x="271849" y="2869829"/>
                <a:ext cx="2573897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459" name="Google Shape;459;p20"/>
            <p:cNvSpPr/>
            <p:nvPr/>
          </p:nvSpPr>
          <p:spPr>
            <a:xfrm>
              <a:off x="6403925" y="2484058"/>
              <a:ext cx="883800" cy="8838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0" name="Google Shape;460;p20"/>
          <p:cNvGrpSpPr/>
          <p:nvPr/>
        </p:nvGrpSpPr>
        <p:grpSpPr>
          <a:xfrm>
            <a:off x="1856275" y="1221428"/>
            <a:ext cx="7003519" cy="1028280"/>
            <a:chOff x="1856275" y="1221428"/>
            <a:chExt cx="7003519" cy="1028280"/>
          </a:xfrm>
        </p:grpSpPr>
        <p:grpSp>
          <p:nvGrpSpPr>
            <p:cNvPr id="461" name="Google Shape;461;p20"/>
            <p:cNvGrpSpPr/>
            <p:nvPr/>
          </p:nvGrpSpPr>
          <p:grpSpPr>
            <a:xfrm>
              <a:off x="6308937" y="1221428"/>
              <a:ext cx="2550857" cy="1002790"/>
              <a:chOff x="6308937" y="1221428"/>
              <a:chExt cx="2550857" cy="1002790"/>
            </a:xfrm>
          </p:grpSpPr>
          <p:sp>
            <p:nvSpPr>
              <p:cNvPr id="462" name="Google Shape;462;p20"/>
              <p:cNvSpPr txBox="1"/>
              <p:nvPr/>
            </p:nvSpPr>
            <p:spPr>
              <a:xfrm>
                <a:off x="6308938" y="1221428"/>
                <a:ext cx="2385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جستجو کردن</a:t>
                </a:r>
                <a:endParaRPr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63" name="Google Shape;463;p20"/>
              <p:cNvSpPr txBox="1"/>
              <p:nvPr/>
            </p:nvSpPr>
            <p:spPr>
              <a:xfrm>
                <a:off x="6308937" y="1651518"/>
                <a:ext cx="2550857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464" name="Google Shape;464;p20"/>
            <p:cNvSpPr/>
            <p:nvPr/>
          </p:nvSpPr>
          <p:spPr>
            <a:xfrm>
              <a:off x="1856275" y="1365908"/>
              <a:ext cx="883800" cy="883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5" name="Google Shape;465;p20"/>
          <p:cNvGrpSpPr/>
          <p:nvPr/>
        </p:nvGrpSpPr>
        <p:grpSpPr>
          <a:xfrm>
            <a:off x="1856275" y="3456988"/>
            <a:ext cx="7003519" cy="1029020"/>
            <a:chOff x="1856275" y="3456988"/>
            <a:chExt cx="7003519" cy="1029020"/>
          </a:xfrm>
        </p:grpSpPr>
        <p:grpSp>
          <p:nvGrpSpPr>
            <p:cNvPr id="466" name="Google Shape;466;p20"/>
            <p:cNvGrpSpPr/>
            <p:nvPr/>
          </p:nvGrpSpPr>
          <p:grpSpPr>
            <a:xfrm>
              <a:off x="6308938" y="3456988"/>
              <a:ext cx="2550856" cy="1002330"/>
              <a:chOff x="6308938" y="3456988"/>
              <a:chExt cx="2550856" cy="1002330"/>
            </a:xfrm>
          </p:grpSpPr>
          <p:sp>
            <p:nvSpPr>
              <p:cNvPr id="467" name="Google Shape;467;p20"/>
              <p:cNvSpPr txBox="1"/>
              <p:nvPr/>
            </p:nvSpPr>
            <p:spPr>
              <a:xfrm>
                <a:off x="6346975" y="3456988"/>
                <a:ext cx="2385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فروش</a:t>
                </a:r>
                <a:endParaRPr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468" name="Google Shape;468;p20"/>
              <p:cNvSpPr txBox="1"/>
              <p:nvPr/>
            </p:nvSpPr>
            <p:spPr>
              <a:xfrm>
                <a:off x="6308938" y="3886618"/>
                <a:ext cx="2550856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469" name="Google Shape;469;p20"/>
            <p:cNvSpPr/>
            <p:nvPr/>
          </p:nvSpPr>
          <p:spPr>
            <a:xfrm>
              <a:off x="1856275" y="3602208"/>
              <a:ext cx="883800" cy="883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70" name="Google Shape;470;p20"/>
          <p:cNvGrpSpPr/>
          <p:nvPr/>
        </p:nvGrpSpPr>
        <p:grpSpPr>
          <a:xfrm>
            <a:off x="2974252" y="2628130"/>
            <a:ext cx="3195496" cy="595657"/>
            <a:chOff x="2974252" y="2628130"/>
            <a:chExt cx="3195496" cy="595657"/>
          </a:xfrm>
        </p:grpSpPr>
        <p:grpSp>
          <p:nvGrpSpPr>
            <p:cNvPr id="471" name="Google Shape;471;p20"/>
            <p:cNvGrpSpPr/>
            <p:nvPr/>
          </p:nvGrpSpPr>
          <p:grpSpPr>
            <a:xfrm>
              <a:off x="2974252" y="2702488"/>
              <a:ext cx="3195496" cy="446940"/>
              <a:chOff x="2974252" y="2702280"/>
              <a:chExt cx="3195496" cy="446940"/>
            </a:xfrm>
          </p:grpSpPr>
          <p:sp>
            <p:nvSpPr>
              <p:cNvPr id="472" name="Google Shape;472;p20"/>
              <p:cNvSpPr/>
              <p:nvPr/>
            </p:nvSpPr>
            <p:spPr>
              <a:xfrm flipH="1">
                <a:off x="3087150" y="2753100"/>
                <a:ext cx="29697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73" name="Google Shape;473;p20"/>
              <p:cNvSpPr/>
              <p:nvPr/>
            </p:nvSpPr>
            <p:spPr>
              <a:xfrm>
                <a:off x="5906538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74" name="Google Shape;474;p20"/>
              <p:cNvSpPr/>
              <p:nvPr/>
            </p:nvSpPr>
            <p:spPr>
              <a:xfrm rot="5400000">
                <a:off x="5862785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75" name="Google Shape;475;p20"/>
              <p:cNvSpPr/>
              <p:nvPr/>
            </p:nvSpPr>
            <p:spPr>
              <a:xfrm rot="10800000">
                <a:off x="3112962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76" name="Google Shape;476;p20"/>
              <p:cNvSpPr/>
              <p:nvPr/>
            </p:nvSpPr>
            <p:spPr>
              <a:xfrm rot="-5400000">
                <a:off x="2834276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477" name="Google Shape;477;p20"/>
            <p:cNvGrpSpPr/>
            <p:nvPr/>
          </p:nvGrpSpPr>
          <p:grpSpPr>
            <a:xfrm>
              <a:off x="4279919" y="2628130"/>
              <a:ext cx="584162" cy="595657"/>
              <a:chOff x="785335" y="2087786"/>
              <a:chExt cx="584162" cy="595657"/>
            </a:xfrm>
          </p:grpSpPr>
          <p:sp>
            <p:nvSpPr>
              <p:cNvPr id="478" name="Google Shape;478;p20"/>
              <p:cNvSpPr/>
              <p:nvPr/>
            </p:nvSpPr>
            <p:spPr>
              <a:xfrm rot="5400000">
                <a:off x="899154" y="2220914"/>
                <a:ext cx="355569" cy="355153"/>
              </a:xfrm>
              <a:custGeom>
                <a:avLst/>
                <a:gdLst/>
                <a:ahLst/>
                <a:cxnLst/>
                <a:rect l="l" t="t" r="r" b="b"/>
                <a:pathLst>
                  <a:path w="17107" h="17087" extrusionOk="0">
                    <a:moveTo>
                      <a:pt x="1479" y="1"/>
                    </a:moveTo>
                    <a:cubicBezTo>
                      <a:pt x="1130" y="1"/>
                      <a:pt x="780" y="130"/>
                      <a:pt x="520" y="390"/>
                    </a:cubicBezTo>
                    <a:cubicBezTo>
                      <a:pt x="1" y="910"/>
                      <a:pt x="1" y="1749"/>
                      <a:pt x="520" y="2309"/>
                    </a:cubicBezTo>
                    <a:lnTo>
                      <a:pt x="14709" y="16697"/>
                    </a:lnTo>
                    <a:cubicBezTo>
                      <a:pt x="14969" y="16957"/>
                      <a:pt x="15308" y="17087"/>
                      <a:pt x="15648" y="17087"/>
                    </a:cubicBezTo>
                    <a:cubicBezTo>
                      <a:pt x="15988" y="17087"/>
                      <a:pt x="16327" y="16957"/>
                      <a:pt x="16587" y="16697"/>
                    </a:cubicBezTo>
                    <a:cubicBezTo>
                      <a:pt x="17107" y="16137"/>
                      <a:pt x="17107" y="15298"/>
                      <a:pt x="16587" y="14779"/>
                    </a:cubicBezTo>
                    <a:lnTo>
                      <a:pt x="2439" y="390"/>
                    </a:lnTo>
                    <a:cubicBezTo>
                      <a:pt x="2179" y="130"/>
                      <a:pt x="1829" y="1"/>
                      <a:pt x="147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79" name="Google Shape;479;p20"/>
              <p:cNvSpPr/>
              <p:nvPr/>
            </p:nvSpPr>
            <p:spPr>
              <a:xfrm rot="5400000">
                <a:off x="896660" y="2223408"/>
                <a:ext cx="360557" cy="350165"/>
              </a:xfrm>
              <a:custGeom>
                <a:avLst/>
                <a:gdLst/>
                <a:ahLst/>
                <a:cxnLst/>
                <a:rect l="l" t="t" r="r" b="b"/>
                <a:pathLst>
                  <a:path w="17347" h="16847" extrusionOk="0">
                    <a:moveTo>
                      <a:pt x="15888" y="0"/>
                    </a:moveTo>
                    <a:cubicBezTo>
                      <a:pt x="15548" y="0"/>
                      <a:pt x="15208" y="130"/>
                      <a:pt x="14949" y="390"/>
                    </a:cubicBezTo>
                    <a:lnTo>
                      <a:pt x="560" y="14539"/>
                    </a:lnTo>
                    <a:cubicBezTo>
                      <a:pt x="1" y="15058"/>
                      <a:pt x="1" y="15898"/>
                      <a:pt x="560" y="16457"/>
                    </a:cubicBezTo>
                    <a:cubicBezTo>
                      <a:pt x="820" y="16717"/>
                      <a:pt x="1160" y="16847"/>
                      <a:pt x="1500" y="16847"/>
                    </a:cubicBezTo>
                    <a:cubicBezTo>
                      <a:pt x="1839" y="16847"/>
                      <a:pt x="2179" y="16717"/>
                      <a:pt x="2439" y="16457"/>
                    </a:cubicBezTo>
                    <a:lnTo>
                      <a:pt x="16827" y="2269"/>
                    </a:lnTo>
                    <a:cubicBezTo>
                      <a:pt x="17347" y="1749"/>
                      <a:pt x="17347" y="910"/>
                      <a:pt x="16827" y="390"/>
                    </a:cubicBezTo>
                    <a:cubicBezTo>
                      <a:pt x="16567" y="130"/>
                      <a:pt x="16228" y="0"/>
                      <a:pt x="158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0" name="Google Shape;480;p20"/>
              <p:cNvSpPr/>
              <p:nvPr/>
            </p:nvSpPr>
            <p:spPr>
              <a:xfrm rot="5400000">
                <a:off x="1047434" y="2161302"/>
                <a:ext cx="59840" cy="476039"/>
              </a:xfrm>
              <a:custGeom>
                <a:avLst/>
                <a:gdLst/>
                <a:ahLst/>
                <a:cxnLst/>
                <a:rect l="l" t="t" r="r" b="b"/>
                <a:pathLst>
                  <a:path w="2879" h="22903" extrusionOk="0">
                    <a:moveTo>
                      <a:pt x="1520" y="1"/>
                    </a:moveTo>
                    <a:cubicBezTo>
                      <a:pt x="760" y="1"/>
                      <a:pt x="161" y="600"/>
                      <a:pt x="161" y="1360"/>
                    </a:cubicBezTo>
                    <a:lnTo>
                      <a:pt x="1" y="21543"/>
                    </a:lnTo>
                    <a:cubicBezTo>
                      <a:pt x="1" y="22263"/>
                      <a:pt x="600" y="22862"/>
                      <a:pt x="1320" y="22902"/>
                    </a:cubicBezTo>
                    <a:cubicBezTo>
                      <a:pt x="2039" y="22902"/>
                      <a:pt x="2639" y="22303"/>
                      <a:pt x="2679" y="21583"/>
                    </a:cubicBezTo>
                    <a:lnTo>
                      <a:pt x="2839" y="1400"/>
                    </a:lnTo>
                    <a:cubicBezTo>
                      <a:pt x="2879" y="640"/>
                      <a:pt x="2279" y="1"/>
                      <a:pt x="15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1" name="Google Shape;481;p20"/>
              <p:cNvSpPr/>
              <p:nvPr/>
            </p:nvSpPr>
            <p:spPr>
              <a:xfrm rot="5400000">
                <a:off x="838514" y="2369412"/>
                <a:ext cx="476018" cy="59009"/>
              </a:xfrm>
              <a:custGeom>
                <a:avLst/>
                <a:gdLst/>
                <a:ahLst/>
                <a:cxnLst/>
                <a:rect l="l" t="t" r="r" b="b"/>
                <a:pathLst>
                  <a:path w="22902" h="2839" extrusionOk="0">
                    <a:moveTo>
                      <a:pt x="1359" y="1"/>
                    </a:moveTo>
                    <a:cubicBezTo>
                      <a:pt x="640" y="1"/>
                      <a:pt x="0" y="560"/>
                      <a:pt x="0" y="1320"/>
                    </a:cubicBezTo>
                    <a:cubicBezTo>
                      <a:pt x="0" y="2039"/>
                      <a:pt x="600" y="2639"/>
                      <a:pt x="1359" y="2679"/>
                    </a:cubicBezTo>
                    <a:lnTo>
                      <a:pt x="21543" y="2838"/>
                    </a:lnTo>
                    <a:cubicBezTo>
                      <a:pt x="22262" y="2838"/>
                      <a:pt x="22861" y="2239"/>
                      <a:pt x="22901" y="1480"/>
                    </a:cubicBezTo>
                    <a:cubicBezTo>
                      <a:pt x="22901" y="760"/>
                      <a:pt x="22302" y="161"/>
                      <a:pt x="21543" y="161"/>
                    </a:cubicBezTo>
                    <a:lnTo>
                      <a:pt x="13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2" name="Google Shape;482;p20"/>
              <p:cNvSpPr/>
              <p:nvPr/>
            </p:nvSpPr>
            <p:spPr>
              <a:xfrm rot="5400000">
                <a:off x="941108" y="2275547"/>
                <a:ext cx="271660" cy="246739"/>
              </a:xfrm>
              <a:custGeom>
                <a:avLst/>
                <a:gdLst/>
                <a:ahLst/>
                <a:cxnLst/>
                <a:rect l="l" t="t" r="r" b="b"/>
                <a:pathLst>
                  <a:path w="13070" h="11871" extrusionOk="0">
                    <a:moveTo>
                      <a:pt x="6520" y="0"/>
                    </a:moveTo>
                    <a:cubicBezTo>
                      <a:pt x="4996" y="0"/>
                      <a:pt x="3477" y="580"/>
                      <a:pt x="2318" y="1739"/>
                    </a:cubicBezTo>
                    <a:cubicBezTo>
                      <a:pt x="0" y="4057"/>
                      <a:pt x="0" y="7814"/>
                      <a:pt x="2318" y="10132"/>
                    </a:cubicBezTo>
                    <a:cubicBezTo>
                      <a:pt x="3477" y="11291"/>
                      <a:pt x="4996" y="11871"/>
                      <a:pt x="6520" y="11871"/>
                    </a:cubicBezTo>
                    <a:cubicBezTo>
                      <a:pt x="8043" y="11871"/>
                      <a:pt x="9572" y="11291"/>
                      <a:pt x="10751" y="10132"/>
                    </a:cubicBezTo>
                    <a:cubicBezTo>
                      <a:pt x="13069" y="7814"/>
                      <a:pt x="13069" y="4057"/>
                      <a:pt x="10751" y="1739"/>
                    </a:cubicBezTo>
                    <a:cubicBezTo>
                      <a:pt x="9572" y="580"/>
                      <a:pt x="8043" y="0"/>
                      <a:pt x="652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3" name="Google Shape;483;p20"/>
              <p:cNvSpPr/>
              <p:nvPr/>
            </p:nvSpPr>
            <p:spPr>
              <a:xfrm rot="5400000">
                <a:off x="992510" y="2314269"/>
                <a:ext cx="168649" cy="144352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6945" extrusionOk="0">
                    <a:moveTo>
                      <a:pt x="4634" y="0"/>
                    </a:moveTo>
                    <a:cubicBezTo>
                      <a:pt x="3781" y="0"/>
                      <a:pt x="2910" y="318"/>
                      <a:pt x="2199" y="1030"/>
                    </a:cubicBezTo>
                    <a:cubicBezTo>
                      <a:pt x="1" y="3188"/>
                      <a:pt x="1559" y="6945"/>
                      <a:pt x="4637" y="6945"/>
                    </a:cubicBezTo>
                    <a:cubicBezTo>
                      <a:pt x="6555" y="6945"/>
                      <a:pt x="8114" y="5386"/>
                      <a:pt x="8114" y="3468"/>
                    </a:cubicBezTo>
                    <a:cubicBezTo>
                      <a:pt x="8114" y="1387"/>
                      <a:pt x="6414" y="0"/>
                      <a:pt x="4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4" name="Google Shape;484;p20"/>
              <p:cNvSpPr/>
              <p:nvPr/>
            </p:nvSpPr>
            <p:spPr>
              <a:xfrm rot="5400000">
                <a:off x="1250618" y="2336946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6" y="5283"/>
                      <a:pt x="6155" y="4084"/>
                      <a:pt x="6155" y="2645"/>
                    </a:cubicBezTo>
                    <a:cubicBezTo>
                      <a:pt x="6155" y="1048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5" name="Google Shape;485;p20"/>
              <p:cNvSpPr/>
              <p:nvPr/>
            </p:nvSpPr>
            <p:spPr>
              <a:xfrm rot="5400000">
                <a:off x="776034" y="233717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493" y="0"/>
                    </a:moveTo>
                    <a:cubicBezTo>
                      <a:pt x="2844" y="0"/>
                      <a:pt x="2181" y="242"/>
                      <a:pt x="1639" y="784"/>
                    </a:cubicBezTo>
                    <a:cubicBezTo>
                      <a:pt x="1" y="2423"/>
                      <a:pt x="1160" y="5260"/>
                      <a:pt x="3518" y="5260"/>
                    </a:cubicBezTo>
                    <a:cubicBezTo>
                      <a:pt x="4956" y="5260"/>
                      <a:pt x="6155" y="4101"/>
                      <a:pt x="6155" y="2662"/>
                    </a:cubicBezTo>
                    <a:cubicBezTo>
                      <a:pt x="6155" y="1065"/>
                      <a:pt x="4854" y="0"/>
                      <a:pt x="349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6" name="Google Shape;486;p20"/>
              <p:cNvSpPr/>
              <p:nvPr/>
            </p:nvSpPr>
            <p:spPr>
              <a:xfrm rot="5400000">
                <a:off x="1013024" y="2564562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491" y="0"/>
                    </a:moveTo>
                    <a:cubicBezTo>
                      <a:pt x="2843" y="0"/>
                      <a:pt x="2181" y="238"/>
                      <a:pt x="1639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57" y="5283"/>
                      <a:pt x="6156" y="4083"/>
                      <a:pt x="6156" y="2645"/>
                    </a:cubicBezTo>
                    <a:cubicBezTo>
                      <a:pt x="6156" y="1047"/>
                      <a:pt x="4853" y="0"/>
                      <a:pt x="3491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7" name="Google Shape;487;p20"/>
              <p:cNvSpPr/>
              <p:nvPr/>
            </p:nvSpPr>
            <p:spPr>
              <a:xfrm rot="5400000">
                <a:off x="1013024" y="2096858"/>
                <a:ext cx="127952" cy="109807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83" extrusionOk="0">
                    <a:moveTo>
                      <a:pt x="3504" y="0"/>
                    </a:moveTo>
                    <a:cubicBezTo>
                      <a:pt x="2862" y="0"/>
                      <a:pt x="2208" y="238"/>
                      <a:pt x="1680" y="766"/>
                    </a:cubicBezTo>
                    <a:cubicBezTo>
                      <a:pt x="1" y="2445"/>
                      <a:pt x="1160" y="5283"/>
                      <a:pt x="3518" y="5283"/>
                    </a:cubicBezTo>
                    <a:cubicBezTo>
                      <a:pt x="4997" y="5283"/>
                      <a:pt x="6156" y="4083"/>
                      <a:pt x="6156" y="2645"/>
                    </a:cubicBezTo>
                    <a:cubicBezTo>
                      <a:pt x="6156" y="1047"/>
                      <a:pt x="4854" y="0"/>
                      <a:pt x="350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8" name="Google Shape;488;p20"/>
              <p:cNvSpPr/>
              <p:nvPr/>
            </p:nvSpPr>
            <p:spPr>
              <a:xfrm rot="5400000">
                <a:off x="1197377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8"/>
                    </a:cubicBezTo>
                    <a:cubicBezTo>
                      <a:pt x="1" y="4117"/>
                      <a:pt x="1200" y="5276"/>
                      <a:pt x="2638" y="5276"/>
                    </a:cubicBezTo>
                    <a:cubicBezTo>
                      <a:pt x="4117" y="5276"/>
                      <a:pt x="5276" y="4117"/>
                      <a:pt x="5276" y="2638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89" name="Google Shape;489;p20"/>
              <p:cNvSpPr/>
              <p:nvPr/>
            </p:nvSpPr>
            <p:spPr>
              <a:xfrm rot="5400000">
                <a:off x="1188180" y="2512350"/>
                <a:ext cx="127952" cy="109558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71" extrusionOk="0">
                    <a:moveTo>
                      <a:pt x="3528" y="0"/>
                    </a:moveTo>
                    <a:cubicBezTo>
                      <a:pt x="2877" y="0"/>
                      <a:pt x="2214" y="246"/>
                      <a:pt x="1679" y="794"/>
                    </a:cubicBezTo>
                    <a:cubicBezTo>
                      <a:pt x="1" y="2433"/>
                      <a:pt x="1160" y="5270"/>
                      <a:pt x="3518" y="5270"/>
                    </a:cubicBezTo>
                    <a:cubicBezTo>
                      <a:pt x="4997" y="5270"/>
                      <a:pt x="6156" y="4111"/>
                      <a:pt x="6156" y="2632"/>
                    </a:cubicBezTo>
                    <a:cubicBezTo>
                      <a:pt x="6156" y="1044"/>
                      <a:pt x="4869" y="0"/>
                      <a:pt x="352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90" name="Google Shape;490;p20"/>
              <p:cNvSpPr/>
              <p:nvPr/>
            </p:nvSpPr>
            <p:spPr>
              <a:xfrm rot="5400000">
                <a:off x="867581" y="2174189"/>
                <a:ext cx="109682" cy="109682"/>
              </a:xfrm>
              <a:custGeom>
                <a:avLst/>
                <a:gdLst/>
                <a:ahLst/>
                <a:cxnLst/>
                <a:rect l="l" t="t" r="r" b="b"/>
                <a:pathLst>
                  <a:path w="5277" h="5277" extrusionOk="0">
                    <a:moveTo>
                      <a:pt x="2638" y="1"/>
                    </a:moveTo>
                    <a:cubicBezTo>
                      <a:pt x="1200" y="1"/>
                      <a:pt x="1" y="1200"/>
                      <a:pt x="1" y="2639"/>
                    </a:cubicBezTo>
                    <a:cubicBezTo>
                      <a:pt x="1" y="4077"/>
                      <a:pt x="1200" y="5276"/>
                      <a:pt x="2638" y="5276"/>
                    </a:cubicBezTo>
                    <a:cubicBezTo>
                      <a:pt x="4117" y="5276"/>
                      <a:pt x="5276" y="4077"/>
                      <a:pt x="5276" y="2639"/>
                    </a:cubicBezTo>
                    <a:cubicBezTo>
                      <a:pt x="5276" y="1200"/>
                      <a:pt x="4117" y="1"/>
                      <a:pt x="263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491" name="Google Shape;491;p20"/>
              <p:cNvSpPr/>
              <p:nvPr/>
            </p:nvSpPr>
            <p:spPr>
              <a:xfrm rot="5400000">
                <a:off x="859111" y="2512454"/>
                <a:ext cx="127952" cy="109350"/>
              </a:xfrm>
              <a:custGeom>
                <a:avLst/>
                <a:gdLst/>
                <a:ahLst/>
                <a:cxnLst/>
                <a:rect l="l" t="t" r="r" b="b"/>
                <a:pathLst>
                  <a:path w="6156" h="5261" extrusionOk="0">
                    <a:moveTo>
                      <a:pt x="3505" y="0"/>
                    </a:moveTo>
                    <a:cubicBezTo>
                      <a:pt x="2862" y="0"/>
                      <a:pt x="2208" y="242"/>
                      <a:pt x="1679" y="784"/>
                    </a:cubicBezTo>
                    <a:cubicBezTo>
                      <a:pt x="1" y="2423"/>
                      <a:pt x="1160" y="5261"/>
                      <a:pt x="3518" y="5261"/>
                    </a:cubicBezTo>
                    <a:cubicBezTo>
                      <a:pt x="4997" y="5261"/>
                      <a:pt x="6156" y="4101"/>
                      <a:pt x="6156" y="2663"/>
                    </a:cubicBezTo>
                    <a:cubicBezTo>
                      <a:pt x="6156" y="1066"/>
                      <a:pt x="4854" y="0"/>
                      <a:pt x="350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492" name="Google Shape;492;p20"/>
          <p:cNvGrpSpPr/>
          <p:nvPr/>
        </p:nvGrpSpPr>
        <p:grpSpPr>
          <a:xfrm>
            <a:off x="2078990" y="1598227"/>
            <a:ext cx="438371" cy="419161"/>
            <a:chOff x="5045500" y="842250"/>
            <a:chExt cx="503875" cy="481850"/>
          </a:xfrm>
        </p:grpSpPr>
        <p:sp>
          <p:nvSpPr>
            <p:cNvPr id="493" name="Google Shape;493;p20"/>
            <p:cNvSpPr/>
            <p:nvPr/>
          </p:nvSpPr>
          <p:spPr>
            <a:xfrm>
              <a:off x="5045500" y="842250"/>
              <a:ext cx="503875" cy="481850"/>
            </a:xfrm>
            <a:custGeom>
              <a:avLst/>
              <a:gdLst/>
              <a:ahLst/>
              <a:cxnLst/>
              <a:rect l="l" t="t" r="r" b="b"/>
              <a:pathLst>
                <a:path w="20155" h="19274" extrusionOk="0">
                  <a:moveTo>
                    <a:pt x="12103" y="1130"/>
                  </a:moveTo>
                  <a:cubicBezTo>
                    <a:pt x="13694" y="1130"/>
                    <a:pt x="15284" y="1735"/>
                    <a:pt x="16496" y="2945"/>
                  </a:cubicBezTo>
                  <a:cubicBezTo>
                    <a:pt x="18917" y="5366"/>
                    <a:pt x="18917" y="9305"/>
                    <a:pt x="16496" y="11729"/>
                  </a:cubicBezTo>
                  <a:cubicBezTo>
                    <a:pt x="15286" y="12940"/>
                    <a:pt x="13695" y="13545"/>
                    <a:pt x="12104" y="13545"/>
                  </a:cubicBezTo>
                  <a:cubicBezTo>
                    <a:pt x="10514" y="13545"/>
                    <a:pt x="8923" y="12940"/>
                    <a:pt x="7712" y="11729"/>
                  </a:cubicBezTo>
                  <a:cubicBezTo>
                    <a:pt x="5288" y="9305"/>
                    <a:pt x="5288" y="5369"/>
                    <a:pt x="7712" y="2945"/>
                  </a:cubicBezTo>
                  <a:cubicBezTo>
                    <a:pt x="8923" y="1735"/>
                    <a:pt x="10513" y="1130"/>
                    <a:pt x="12103" y="1130"/>
                  </a:cubicBezTo>
                  <a:close/>
                  <a:moveTo>
                    <a:pt x="4918" y="13726"/>
                  </a:moveTo>
                  <a:lnTo>
                    <a:pt x="5716" y="14524"/>
                  </a:lnTo>
                  <a:lnTo>
                    <a:pt x="4918" y="15322"/>
                  </a:lnTo>
                  <a:lnTo>
                    <a:pt x="4120" y="14524"/>
                  </a:lnTo>
                  <a:lnTo>
                    <a:pt x="4918" y="13726"/>
                  </a:lnTo>
                  <a:close/>
                  <a:moveTo>
                    <a:pt x="12106" y="1"/>
                  </a:moveTo>
                  <a:cubicBezTo>
                    <a:pt x="10226" y="1"/>
                    <a:pt x="8345" y="717"/>
                    <a:pt x="6914" y="2147"/>
                  </a:cubicBezTo>
                  <a:cubicBezTo>
                    <a:pt x="4725" y="4333"/>
                    <a:pt x="4240" y="7516"/>
                    <a:pt x="5315" y="10133"/>
                  </a:cubicBezTo>
                  <a:lnTo>
                    <a:pt x="4518" y="10931"/>
                  </a:lnTo>
                  <a:cubicBezTo>
                    <a:pt x="4009" y="11434"/>
                    <a:pt x="3876" y="12208"/>
                    <a:pt x="4192" y="12852"/>
                  </a:cubicBezTo>
                  <a:lnTo>
                    <a:pt x="663" y="16382"/>
                  </a:lnTo>
                  <a:cubicBezTo>
                    <a:pt x="1" y="17044"/>
                    <a:pt x="1" y="18116"/>
                    <a:pt x="663" y="18778"/>
                  </a:cubicBezTo>
                  <a:cubicBezTo>
                    <a:pt x="994" y="19108"/>
                    <a:pt x="1428" y="19273"/>
                    <a:pt x="1862" y="19273"/>
                  </a:cubicBezTo>
                  <a:cubicBezTo>
                    <a:pt x="2295" y="19273"/>
                    <a:pt x="2729" y="19108"/>
                    <a:pt x="3060" y="18778"/>
                  </a:cubicBezTo>
                  <a:lnTo>
                    <a:pt x="6586" y="15249"/>
                  </a:lnTo>
                  <a:cubicBezTo>
                    <a:pt x="6820" y="15363"/>
                    <a:pt x="7071" y="15418"/>
                    <a:pt x="7320" y="15418"/>
                  </a:cubicBezTo>
                  <a:cubicBezTo>
                    <a:pt x="7757" y="15418"/>
                    <a:pt x="8188" y="15247"/>
                    <a:pt x="8510" y="14921"/>
                  </a:cubicBezTo>
                  <a:lnTo>
                    <a:pt x="9308" y="14126"/>
                  </a:lnTo>
                  <a:cubicBezTo>
                    <a:pt x="10192" y="14489"/>
                    <a:pt x="11145" y="14675"/>
                    <a:pt x="12104" y="14675"/>
                  </a:cubicBezTo>
                  <a:cubicBezTo>
                    <a:pt x="13962" y="14675"/>
                    <a:pt x="15843" y="13979"/>
                    <a:pt x="17294" y="12527"/>
                  </a:cubicBezTo>
                  <a:cubicBezTo>
                    <a:pt x="20155" y="9666"/>
                    <a:pt x="20155" y="5008"/>
                    <a:pt x="17294" y="2147"/>
                  </a:cubicBezTo>
                  <a:cubicBezTo>
                    <a:pt x="15864" y="716"/>
                    <a:pt x="13985" y="1"/>
                    <a:pt x="121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94" name="Google Shape;494;p20"/>
            <p:cNvSpPr/>
            <p:nvPr/>
          </p:nvSpPr>
          <p:spPr>
            <a:xfrm>
              <a:off x="5221050" y="898625"/>
              <a:ext cx="254100" cy="254100"/>
            </a:xfrm>
            <a:custGeom>
              <a:avLst/>
              <a:gdLst/>
              <a:ahLst/>
              <a:cxnLst/>
              <a:rect l="l" t="t" r="r" b="b"/>
              <a:pathLst>
                <a:path w="10164" h="10164" extrusionOk="0">
                  <a:moveTo>
                    <a:pt x="5081" y="1"/>
                  </a:moveTo>
                  <a:cubicBezTo>
                    <a:pt x="2274" y="1"/>
                    <a:pt x="1" y="2274"/>
                    <a:pt x="1" y="5081"/>
                  </a:cubicBezTo>
                  <a:cubicBezTo>
                    <a:pt x="1" y="7887"/>
                    <a:pt x="2274" y="10164"/>
                    <a:pt x="5081" y="10164"/>
                  </a:cubicBezTo>
                  <a:cubicBezTo>
                    <a:pt x="7887" y="10164"/>
                    <a:pt x="10164" y="7887"/>
                    <a:pt x="10164" y="5081"/>
                  </a:cubicBezTo>
                  <a:cubicBezTo>
                    <a:pt x="10164" y="2274"/>
                    <a:pt x="7887" y="1"/>
                    <a:pt x="50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95" name="Google Shape;495;p20"/>
          <p:cNvGrpSpPr/>
          <p:nvPr/>
        </p:nvGrpSpPr>
        <p:grpSpPr>
          <a:xfrm>
            <a:off x="6636231" y="2716388"/>
            <a:ext cx="419188" cy="419140"/>
            <a:chOff x="1492675" y="2027925"/>
            <a:chExt cx="481825" cy="481825"/>
          </a:xfrm>
        </p:grpSpPr>
        <p:sp>
          <p:nvSpPr>
            <p:cNvPr id="496" name="Google Shape;496;p20"/>
            <p:cNvSpPr/>
            <p:nvPr/>
          </p:nvSpPr>
          <p:spPr>
            <a:xfrm>
              <a:off x="1719425" y="2170050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7" y="1"/>
                  </a:moveTo>
                  <a:cubicBezTo>
                    <a:pt x="254" y="1"/>
                    <a:pt x="1" y="251"/>
                    <a:pt x="1" y="564"/>
                  </a:cubicBezTo>
                  <a:cubicBezTo>
                    <a:pt x="1" y="877"/>
                    <a:pt x="254" y="1130"/>
                    <a:pt x="567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1"/>
                    <a:pt x="877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1832350" y="2254750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7" y="0"/>
                  </a:moveTo>
                  <a:cubicBezTo>
                    <a:pt x="253" y="0"/>
                    <a:pt x="0" y="250"/>
                    <a:pt x="0" y="564"/>
                  </a:cubicBezTo>
                  <a:cubicBezTo>
                    <a:pt x="0" y="877"/>
                    <a:pt x="253" y="1130"/>
                    <a:pt x="567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0"/>
                    <a:pt x="877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98" name="Google Shape;498;p20"/>
            <p:cNvSpPr/>
            <p:nvPr/>
          </p:nvSpPr>
          <p:spPr>
            <a:xfrm>
              <a:off x="1606500" y="2254750"/>
              <a:ext cx="28250" cy="28250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7" y="0"/>
                  </a:moveTo>
                  <a:cubicBezTo>
                    <a:pt x="254" y="0"/>
                    <a:pt x="1" y="250"/>
                    <a:pt x="1" y="564"/>
                  </a:cubicBezTo>
                  <a:cubicBezTo>
                    <a:pt x="1" y="877"/>
                    <a:pt x="254" y="1130"/>
                    <a:pt x="567" y="1130"/>
                  </a:cubicBezTo>
                  <a:cubicBezTo>
                    <a:pt x="877" y="1130"/>
                    <a:pt x="1130" y="877"/>
                    <a:pt x="1130" y="564"/>
                  </a:cubicBezTo>
                  <a:cubicBezTo>
                    <a:pt x="1130" y="250"/>
                    <a:pt x="877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1492675" y="2425025"/>
              <a:ext cx="481825" cy="84725"/>
            </a:xfrm>
            <a:custGeom>
              <a:avLst/>
              <a:gdLst/>
              <a:ahLst/>
              <a:cxnLst/>
              <a:rect l="l" t="t" r="r" b="b"/>
              <a:pathLst>
                <a:path w="19273" h="3389" extrusionOk="0">
                  <a:moveTo>
                    <a:pt x="1" y="1"/>
                  </a:moveTo>
                  <a:lnTo>
                    <a:pt x="1" y="1696"/>
                  </a:lnTo>
                  <a:cubicBezTo>
                    <a:pt x="1" y="2630"/>
                    <a:pt x="757" y="3389"/>
                    <a:pt x="1693" y="3389"/>
                  </a:cubicBezTo>
                  <a:lnTo>
                    <a:pt x="17577" y="3389"/>
                  </a:lnTo>
                  <a:cubicBezTo>
                    <a:pt x="18514" y="3389"/>
                    <a:pt x="19270" y="2630"/>
                    <a:pt x="19273" y="1696"/>
                  </a:cubicBezTo>
                  <a:lnTo>
                    <a:pt x="192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1492675" y="2027925"/>
              <a:ext cx="481825" cy="368000"/>
            </a:xfrm>
            <a:custGeom>
              <a:avLst/>
              <a:gdLst/>
              <a:ahLst/>
              <a:cxnLst/>
              <a:rect l="l" t="t" r="r" b="b"/>
              <a:pathLst>
                <a:path w="19273" h="14720" extrusionOk="0">
                  <a:moveTo>
                    <a:pt x="5120" y="2259"/>
                  </a:moveTo>
                  <a:cubicBezTo>
                    <a:pt x="5430" y="2259"/>
                    <a:pt x="5683" y="2512"/>
                    <a:pt x="5683" y="2825"/>
                  </a:cubicBezTo>
                  <a:lnTo>
                    <a:pt x="5683" y="8047"/>
                  </a:lnTo>
                  <a:cubicBezTo>
                    <a:pt x="6360" y="8281"/>
                    <a:pt x="6812" y="8920"/>
                    <a:pt x="6812" y="9637"/>
                  </a:cubicBezTo>
                  <a:cubicBezTo>
                    <a:pt x="6812" y="10353"/>
                    <a:pt x="6360" y="10992"/>
                    <a:pt x="5683" y="11226"/>
                  </a:cubicBezTo>
                  <a:lnTo>
                    <a:pt x="5683" y="13024"/>
                  </a:lnTo>
                  <a:cubicBezTo>
                    <a:pt x="5683" y="13337"/>
                    <a:pt x="5430" y="13587"/>
                    <a:pt x="5120" y="13587"/>
                  </a:cubicBezTo>
                  <a:cubicBezTo>
                    <a:pt x="4807" y="13587"/>
                    <a:pt x="4554" y="13337"/>
                    <a:pt x="4554" y="13024"/>
                  </a:cubicBezTo>
                  <a:lnTo>
                    <a:pt x="4554" y="11226"/>
                  </a:lnTo>
                  <a:cubicBezTo>
                    <a:pt x="3876" y="10992"/>
                    <a:pt x="3425" y="10353"/>
                    <a:pt x="3425" y="9637"/>
                  </a:cubicBezTo>
                  <a:cubicBezTo>
                    <a:pt x="3425" y="8920"/>
                    <a:pt x="3876" y="8281"/>
                    <a:pt x="4554" y="8047"/>
                  </a:cubicBezTo>
                  <a:lnTo>
                    <a:pt x="4554" y="2825"/>
                  </a:lnTo>
                  <a:cubicBezTo>
                    <a:pt x="4554" y="2512"/>
                    <a:pt x="4807" y="2259"/>
                    <a:pt x="5120" y="2259"/>
                  </a:cubicBezTo>
                  <a:close/>
                  <a:moveTo>
                    <a:pt x="9637" y="2259"/>
                  </a:moveTo>
                  <a:cubicBezTo>
                    <a:pt x="9947" y="2259"/>
                    <a:pt x="10200" y="2512"/>
                    <a:pt x="10200" y="2825"/>
                  </a:cubicBezTo>
                  <a:lnTo>
                    <a:pt x="10200" y="4659"/>
                  </a:lnTo>
                  <a:cubicBezTo>
                    <a:pt x="10877" y="4894"/>
                    <a:pt x="11329" y="5532"/>
                    <a:pt x="11329" y="6249"/>
                  </a:cubicBezTo>
                  <a:cubicBezTo>
                    <a:pt x="11329" y="6966"/>
                    <a:pt x="10877" y="7604"/>
                    <a:pt x="10200" y="7839"/>
                  </a:cubicBezTo>
                  <a:lnTo>
                    <a:pt x="10200" y="13024"/>
                  </a:lnTo>
                  <a:cubicBezTo>
                    <a:pt x="10200" y="13337"/>
                    <a:pt x="9947" y="13587"/>
                    <a:pt x="9637" y="13587"/>
                  </a:cubicBezTo>
                  <a:cubicBezTo>
                    <a:pt x="9324" y="13587"/>
                    <a:pt x="9071" y="13337"/>
                    <a:pt x="9071" y="13024"/>
                  </a:cubicBezTo>
                  <a:lnTo>
                    <a:pt x="9071" y="7839"/>
                  </a:lnTo>
                  <a:cubicBezTo>
                    <a:pt x="8393" y="7604"/>
                    <a:pt x="7941" y="6966"/>
                    <a:pt x="7941" y="6249"/>
                  </a:cubicBezTo>
                  <a:cubicBezTo>
                    <a:pt x="7941" y="5532"/>
                    <a:pt x="8393" y="4894"/>
                    <a:pt x="9071" y="4659"/>
                  </a:cubicBezTo>
                  <a:lnTo>
                    <a:pt x="9071" y="2825"/>
                  </a:lnTo>
                  <a:cubicBezTo>
                    <a:pt x="9071" y="2512"/>
                    <a:pt x="9324" y="2259"/>
                    <a:pt x="9637" y="2259"/>
                  </a:cubicBezTo>
                  <a:close/>
                  <a:moveTo>
                    <a:pt x="14154" y="2259"/>
                  </a:moveTo>
                  <a:cubicBezTo>
                    <a:pt x="14464" y="2259"/>
                    <a:pt x="14717" y="2512"/>
                    <a:pt x="14717" y="2825"/>
                  </a:cubicBezTo>
                  <a:lnTo>
                    <a:pt x="14717" y="8047"/>
                  </a:lnTo>
                  <a:cubicBezTo>
                    <a:pt x="15394" y="8281"/>
                    <a:pt x="15846" y="8920"/>
                    <a:pt x="15846" y="9637"/>
                  </a:cubicBezTo>
                  <a:cubicBezTo>
                    <a:pt x="15846" y="10353"/>
                    <a:pt x="15394" y="10992"/>
                    <a:pt x="14717" y="11226"/>
                  </a:cubicBezTo>
                  <a:lnTo>
                    <a:pt x="14717" y="13024"/>
                  </a:lnTo>
                  <a:cubicBezTo>
                    <a:pt x="14717" y="13337"/>
                    <a:pt x="14464" y="13587"/>
                    <a:pt x="14154" y="13587"/>
                  </a:cubicBezTo>
                  <a:cubicBezTo>
                    <a:pt x="13840" y="13587"/>
                    <a:pt x="13587" y="13337"/>
                    <a:pt x="13587" y="13024"/>
                  </a:cubicBezTo>
                  <a:lnTo>
                    <a:pt x="13587" y="11226"/>
                  </a:lnTo>
                  <a:cubicBezTo>
                    <a:pt x="12910" y="10992"/>
                    <a:pt x="12458" y="10353"/>
                    <a:pt x="12458" y="9637"/>
                  </a:cubicBezTo>
                  <a:cubicBezTo>
                    <a:pt x="12458" y="8920"/>
                    <a:pt x="12910" y="8281"/>
                    <a:pt x="13587" y="8047"/>
                  </a:cubicBezTo>
                  <a:lnTo>
                    <a:pt x="13587" y="2825"/>
                  </a:lnTo>
                  <a:cubicBezTo>
                    <a:pt x="13587" y="2512"/>
                    <a:pt x="13840" y="2259"/>
                    <a:pt x="14154" y="2259"/>
                  </a:cubicBezTo>
                  <a:close/>
                  <a:moveTo>
                    <a:pt x="1693" y="1"/>
                  </a:moveTo>
                  <a:cubicBezTo>
                    <a:pt x="757" y="1"/>
                    <a:pt x="1" y="759"/>
                    <a:pt x="1" y="1696"/>
                  </a:cubicBezTo>
                  <a:lnTo>
                    <a:pt x="1" y="14720"/>
                  </a:lnTo>
                  <a:lnTo>
                    <a:pt x="19273" y="14720"/>
                  </a:lnTo>
                  <a:lnTo>
                    <a:pt x="19273" y="1696"/>
                  </a:lnTo>
                  <a:cubicBezTo>
                    <a:pt x="19270" y="759"/>
                    <a:pt x="18514" y="1"/>
                    <a:pt x="17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01" name="Google Shape;501;p20"/>
          <p:cNvGrpSpPr/>
          <p:nvPr/>
        </p:nvGrpSpPr>
        <p:grpSpPr>
          <a:xfrm>
            <a:off x="2070710" y="3817195"/>
            <a:ext cx="454931" cy="453827"/>
            <a:chOff x="-62154300" y="3743950"/>
            <a:chExt cx="318200" cy="317450"/>
          </a:xfrm>
        </p:grpSpPr>
        <p:sp>
          <p:nvSpPr>
            <p:cNvPr id="502" name="Google Shape;502;p20"/>
            <p:cNvSpPr/>
            <p:nvPr/>
          </p:nvSpPr>
          <p:spPr>
            <a:xfrm>
              <a:off x="-61992850" y="3743950"/>
              <a:ext cx="63825" cy="69150"/>
            </a:xfrm>
            <a:custGeom>
              <a:avLst/>
              <a:gdLst/>
              <a:ahLst/>
              <a:cxnLst/>
              <a:rect l="l" t="t" r="r" b="b"/>
              <a:pathLst>
                <a:path w="2553" h="2766" extrusionOk="0">
                  <a:moveTo>
                    <a:pt x="1261" y="1"/>
                  </a:moveTo>
                  <a:cubicBezTo>
                    <a:pt x="1009" y="1"/>
                    <a:pt x="851" y="221"/>
                    <a:pt x="851" y="410"/>
                  </a:cubicBezTo>
                  <a:lnTo>
                    <a:pt x="851" y="1355"/>
                  </a:lnTo>
                  <a:lnTo>
                    <a:pt x="725" y="1229"/>
                  </a:lnTo>
                  <a:cubicBezTo>
                    <a:pt x="646" y="1151"/>
                    <a:pt x="544" y="1111"/>
                    <a:pt x="442" y="1111"/>
                  </a:cubicBezTo>
                  <a:cubicBezTo>
                    <a:pt x="339" y="1111"/>
                    <a:pt x="237" y="1151"/>
                    <a:pt x="158" y="1229"/>
                  </a:cubicBezTo>
                  <a:cubicBezTo>
                    <a:pt x="1" y="1387"/>
                    <a:pt x="1" y="1670"/>
                    <a:pt x="158" y="1828"/>
                  </a:cubicBezTo>
                  <a:lnTo>
                    <a:pt x="977" y="2647"/>
                  </a:lnTo>
                  <a:cubicBezTo>
                    <a:pt x="1056" y="2726"/>
                    <a:pt x="1166" y="2765"/>
                    <a:pt x="1277" y="2765"/>
                  </a:cubicBezTo>
                  <a:cubicBezTo>
                    <a:pt x="1387" y="2765"/>
                    <a:pt x="1497" y="2726"/>
                    <a:pt x="1576" y="2647"/>
                  </a:cubicBezTo>
                  <a:lnTo>
                    <a:pt x="2395" y="1828"/>
                  </a:lnTo>
                  <a:cubicBezTo>
                    <a:pt x="2553" y="1670"/>
                    <a:pt x="2553" y="1387"/>
                    <a:pt x="2395" y="1229"/>
                  </a:cubicBezTo>
                  <a:cubicBezTo>
                    <a:pt x="2316" y="1151"/>
                    <a:pt x="2206" y="1111"/>
                    <a:pt x="2096" y="1111"/>
                  </a:cubicBezTo>
                  <a:cubicBezTo>
                    <a:pt x="1985" y="1111"/>
                    <a:pt x="1875" y="1151"/>
                    <a:pt x="1796" y="1229"/>
                  </a:cubicBezTo>
                  <a:lnTo>
                    <a:pt x="1670" y="1355"/>
                  </a:lnTo>
                  <a:lnTo>
                    <a:pt x="1670" y="410"/>
                  </a:lnTo>
                  <a:cubicBezTo>
                    <a:pt x="1670" y="221"/>
                    <a:pt x="1481" y="1"/>
                    <a:pt x="126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-62154300" y="3785700"/>
              <a:ext cx="318200" cy="275700"/>
            </a:xfrm>
            <a:custGeom>
              <a:avLst/>
              <a:gdLst/>
              <a:ahLst/>
              <a:cxnLst/>
              <a:rect l="l" t="t" r="r" b="b"/>
              <a:pathLst>
                <a:path w="12728" h="11028" extrusionOk="0">
                  <a:moveTo>
                    <a:pt x="5261" y="3560"/>
                  </a:moveTo>
                  <a:cubicBezTo>
                    <a:pt x="5513" y="3560"/>
                    <a:pt x="5671" y="3781"/>
                    <a:pt x="5671" y="4002"/>
                  </a:cubicBezTo>
                  <a:lnTo>
                    <a:pt x="5671" y="5671"/>
                  </a:lnTo>
                  <a:cubicBezTo>
                    <a:pt x="5671" y="5892"/>
                    <a:pt x="5450" y="6112"/>
                    <a:pt x="5261" y="6112"/>
                  </a:cubicBezTo>
                  <a:cubicBezTo>
                    <a:pt x="5072" y="6112"/>
                    <a:pt x="4820" y="5892"/>
                    <a:pt x="4820" y="5671"/>
                  </a:cubicBezTo>
                  <a:lnTo>
                    <a:pt x="4820" y="4002"/>
                  </a:lnTo>
                  <a:cubicBezTo>
                    <a:pt x="4820" y="3781"/>
                    <a:pt x="5041" y="3560"/>
                    <a:pt x="5261" y="3560"/>
                  </a:cubicBezTo>
                  <a:close/>
                  <a:moveTo>
                    <a:pt x="7719" y="3560"/>
                  </a:moveTo>
                  <a:cubicBezTo>
                    <a:pt x="7908" y="3560"/>
                    <a:pt x="8128" y="3781"/>
                    <a:pt x="8128" y="4002"/>
                  </a:cubicBezTo>
                  <a:lnTo>
                    <a:pt x="8128" y="5671"/>
                  </a:lnTo>
                  <a:cubicBezTo>
                    <a:pt x="8128" y="5892"/>
                    <a:pt x="7939" y="6112"/>
                    <a:pt x="7719" y="6112"/>
                  </a:cubicBezTo>
                  <a:cubicBezTo>
                    <a:pt x="7467" y="6112"/>
                    <a:pt x="7309" y="5892"/>
                    <a:pt x="7309" y="5671"/>
                  </a:cubicBezTo>
                  <a:lnTo>
                    <a:pt x="7309" y="4002"/>
                  </a:lnTo>
                  <a:cubicBezTo>
                    <a:pt x="7309" y="3781"/>
                    <a:pt x="7498" y="3560"/>
                    <a:pt x="7719" y="3560"/>
                  </a:cubicBezTo>
                  <a:close/>
                  <a:moveTo>
                    <a:pt x="10239" y="3560"/>
                  </a:moveTo>
                  <a:cubicBezTo>
                    <a:pt x="10460" y="3560"/>
                    <a:pt x="10617" y="3781"/>
                    <a:pt x="10617" y="4002"/>
                  </a:cubicBezTo>
                  <a:lnTo>
                    <a:pt x="10617" y="5671"/>
                  </a:lnTo>
                  <a:cubicBezTo>
                    <a:pt x="10617" y="5892"/>
                    <a:pt x="10428" y="6112"/>
                    <a:pt x="10239" y="6112"/>
                  </a:cubicBezTo>
                  <a:cubicBezTo>
                    <a:pt x="9987" y="6112"/>
                    <a:pt x="9798" y="5892"/>
                    <a:pt x="9798" y="5671"/>
                  </a:cubicBezTo>
                  <a:lnTo>
                    <a:pt x="9798" y="4002"/>
                  </a:lnTo>
                  <a:cubicBezTo>
                    <a:pt x="9798" y="3781"/>
                    <a:pt x="9987" y="3560"/>
                    <a:pt x="10239" y="3560"/>
                  </a:cubicBezTo>
                  <a:close/>
                  <a:moveTo>
                    <a:pt x="5230" y="9357"/>
                  </a:moveTo>
                  <a:cubicBezTo>
                    <a:pt x="5450" y="9357"/>
                    <a:pt x="5608" y="9578"/>
                    <a:pt x="5608" y="9767"/>
                  </a:cubicBezTo>
                  <a:cubicBezTo>
                    <a:pt x="5608" y="9987"/>
                    <a:pt x="5419" y="10208"/>
                    <a:pt x="5230" y="10208"/>
                  </a:cubicBezTo>
                  <a:cubicBezTo>
                    <a:pt x="5041" y="10208"/>
                    <a:pt x="4789" y="9987"/>
                    <a:pt x="4789" y="9767"/>
                  </a:cubicBezTo>
                  <a:cubicBezTo>
                    <a:pt x="4820" y="9578"/>
                    <a:pt x="5041" y="9357"/>
                    <a:pt x="5230" y="9357"/>
                  </a:cubicBezTo>
                  <a:close/>
                  <a:moveTo>
                    <a:pt x="9924" y="9357"/>
                  </a:moveTo>
                  <a:cubicBezTo>
                    <a:pt x="10145" y="9357"/>
                    <a:pt x="10302" y="9578"/>
                    <a:pt x="10302" y="9767"/>
                  </a:cubicBezTo>
                  <a:cubicBezTo>
                    <a:pt x="10302" y="9987"/>
                    <a:pt x="10113" y="10208"/>
                    <a:pt x="9924" y="10208"/>
                  </a:cubicBezTo>
                  <a:cubicBezTo>
                    <a:pt x="9704" y="10208"/>
                    <a:pt x="9515" y="9987"/>
                    <a:pt x="9515" y="9767"/>
                  </a:cubicBezTo>
                  <a:cubicBezTo>
                    <a:pt x="9515" y="9578"/>
                    <a:pt x="9704" y="9357"/>
                    <a:pt x="9924" y="9357"/>
                  </a:cubicBezTo>
                  <a:close/>
                  <a:moveTo>
                    <a:pt x="441" y="0"/>
                  </a:moveTo>
                  <a:cubicBezTo>
                    <a:pt x="189" y="0"/>
                    <a:pt x="0" y="189"/>
                    <a:pt x="0" y="378"/>
                  </a:cubicBezTo>
                  <a:cubicBezTo>
                    <a:pt x="0" y="599"/>
                    <a:pt x="347" y="820"/>
                    <a:pt x="536" y="820"/>
                  </a:cubicBezTo>
                  <a:lnTo>
                    <a:pt x="2111" y="820"/>
                  </a:lnTo>
                  <a:cubicBezTo>
                    <a:pt x="2174" y="1103"/>
                    <a:pt x="3245" y="6711"/>
                    <a:pt x="3308" y="6994"/>
                  </a:cubicBezTo>
                  <a:cubicBezTo>
                    <a:pt x="2867" y="7184"/>
                    <a:pt x="2584" y="7625"/>
                    <a:pt x="2584" y="8097"/>
                  </a:cubicBezTo>
                  <a:cubicBezTo>
                    <a:pt x="2584" y="8759"/>
                    <a:pt x="3151" y="9326"/>
                    <a:pt x="3812" y="9326"/>
                  </a:cubicBezTo>
                  <a:lnTo>
                    <a:pt x="4001" y="9326"/>
                  </a:lnTo>
                  <a:cubicBezTo>
                    <a:pt x="3970" y="9452"/>
                    <a:pt x="3938" y="9609"/>
                    <a:pt x="3938" y="9767"/>
                  </a:cubicBezTo>
                  <a:cubicBezTo>
                    <a:pt x="3938" y="10429"/>
                    <a:pt x="4474" y="11027"/>
                    <a:pt x="5167" y="11027"/>
                  </a:cubicBezTo>
                  <a:cubicBezTo>
                    <a:pt x="5829" y="11027"/>
                    <a:pt x="6364" y="10460"/>
                    <a:pt x="6364" y="9767"/>
                  </a:cubicBezTo>
                  <a:cubicBezTo>
                    <a:pt x="6364" y="9609"/>
                    <a:pt x="6333" y="9483"/>
                    <a:pt x="6301" y="9326"/>
                  </a:cubicBezTo>
                  <a:lnTo>
                    <a:pt x="8664" y="9326"/>
                  </a:lnTo>
                  <a:cubicBezTo>
                    <a:pt x="8632" y="9452"/>
                    <a:pt x="8569" y="9609"/>
                    <a:pt x="8569" y="9767"/>
                  </a:cubicBezTo>
                  <a:cubicBezTo>
                    <a:pt x="8569" y="10429"/>
                    <a:pt x="9137" y="11027"/>
                    <a:pt x="9798" y="11027"/>
                  </a:cubicBezTo>
                  <a:cubicBezTo>
                    <a:pt x="10460" y="11027"/>
                    <a:pt x="11027" y="10460"/>
                    <a:pt x="11027" y="9767"/>
                  </a:cubicBezTo>
                  <a:cubicBezTo>
                    <a:pt x="11027" y="9609"/>
                    <a:pt x="10995" y="9483"/>
                    <a:pt x="10932" y="9357"/>
                  </a:cubicBezTo>
                  <a:lnTo>
                    <a:pt x="11562" y="9357"/>
                  </a:lnTo>
                  <a:cubicBezTo>
                    <a:pt x="11814" y="9357"/>
                    <a:pt x="12003" y="9168"/>
                    <a:pt x="12003" y="8979"/>
                  </a:cubicBezTo>
                  <a:cubicBezTo>
                    <a:pt x="12003" y="8727"/>
                    <a:pt x="11814" y="8538"/>
                    <a:pt x="11562" y="8538"/>
                  </a:cubicBezTo>
                  <a:lnTo>
                    <a:pt x="3749" y="8538"/>
                  </a:lnTo>
                  <a:cubicBezTo>
                    <a:pt x="3497" y="8538"/>
                    <a:pt x="3308" y="8349"/>
                    <a:pt x="3308" y="8160"/>
                  </a:cubicBezTo>
                  <a:cubicBezTo>
                    <a:pt x="3308" y="7940"/>
                    <a:pt x="3497" y="7719"/>
                    <a:pt x="3749" y="7719"/>
                  </a:cubicBezTo>
                  <a:lnTo>
                    <a:pt x="11468" y="7719"/>
                  </a:lnTo>
                  <a:cubicBezTo>
                    <a:pt x="11657" y="7719"/>
                    <a:pt x="11846" y="7562"/>
                    <a:pt x="11846" y="7373"/>
                  </a:cubicBezTo>
                  <a:lnTo>
                    <a:pt x="12665" y="2395"/>
                  </a:lnTo>
                  <a:cubicBezTo>
                    <a:pt x="12728" y="2143"/>
                    <a:pt x="12508" y="1922"/>
                    <a:pt x="12287" y="1922"/>
                  </a:cubicBezTo>
                  <a:lnTo>
                    <a:pt x="3056" y="1922"/>
                  </a:lnTo>
                  <a:lnTo>
                    <a:pt x="2741" y="347"/>
                  </a:lnTo>
                  <a:cubicBezTo>
                    <a:pt x="2710" y="158"/>
                    <a:pt x="2552" y="0"/>
                    <a:pt x="23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04" name="Google Shape;504;p20"/>
          <p:cNvGrpSpPr/>
          <p:nvPr/>
        </p:nvGrpSpPr>
        <p:grpSpPr>
          <a:xfrm>
            <a:off x="2974252" y="1515192"/>
            <a:ext cx="3195496" cy="585232"/>
            <a:chOff x="2974252" y="1515192"/>
            <a:chExt cx="3195496" cy="585232"/>
          </a:xfrm>
        </p:grpSpPr>
        <p:grpSp>
          <p:nvGrpSpPr>
            <p:cNvPr id="505" name="Google Shape;505;p20"/>
            <p:cNvGrpSpPr/>
            <p:nvPr/>
          </p:nvGrpSpPr>
          <p:grpSpPr>
            <a:xfrm>
              <a:off x="2974252" y="1584338"/>
              <a:ext cx="3195496" cy="446940"/>
              <a:chOff x="2974252" y="2702280"/>
              <a:chExt cx="3195496" cy="446940"/>
            </a:xfrm>
          </p:grpSpPr>
          <p:sp>
            <p:nvSpPr>
              <p:cNvPr id="506" name="Google Shape;506;p20"/>
              <p:cNvSpPr/>
              <p:nvPr/>
            </p:nvSpPr>
            <p:spPr>
              <a:xfrm flipH="1">
                <a:off x="3087150" y="2753100"/>
                <a:ext cx="29697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07" name="Google Shape;507;p20"/>
              <p:cNvSpPr/>
              <p:nvPr/>
            </p:nvSpPr>
            <p:spPr>
              <a:xfrm>
                <a:off x="5906538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08" name="Google Shape;508;p20"/>
              <p:cNvSpPr/>
              <p:nvPr/>
            </p:nvSpPr>
            <p:spPr>
              <a:xfrm rot="5400000">
                <a:off x="5862785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09" name="Google Shape;509;p20"/>
              <p:cNvSpPr/>
              <p:nvPr/>
            </p:nvSpPr>
            <p:spPr>
              <a:xfrm rot="10800000">
                <a:off x="3112962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0" name="Google Shape;510;p20"/>
              <p:cNvSpPr/>
              <p:nvPr/>
            </p:nvSpPr>
            <p:spPr>
              <a:xfrm rot="-5400000">
                <a:off x="2834276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11" name="Google Shape;511;p20"/>
            <p:cNvGrpSpPr/>
            <p:nvPr/>
          </p:nvGrpSpPr>
          <p:grpSpPr>
            <a:xfrm>
              <a:off x="3441719" y="1515192"/>
              <a:ext cx="585232" cy="585232"/>
              <a:chOff x="4330085" y="2474650"/>
              <a:chExt cx="587700" cy="587700"/>
            </a:xfrm>
          </p:grpSpPr>
          <p:sp>
            <p:nvSpPr>
              <p:cNvPr id="512" name="Google Shape;512;p20"/>
              <p:cNvSpPr/>
              <p:nvPr/>
            </p:nvSpPr>
            <p:spPr>
              <a:xfrm>
                <a:off x="4418360" y="2560409"/>
                <a:ext cx="411152" cy="416182"/>
              </a:xfrm>
              <a:custGeom>
                <a:avLst/>
                <a:gdLst/>
                <a:ahLst/>
                <a:cxnLst/>
                <a:rect l="l" t="t" r="r" b="b"/>
                <a:pathLst>
                  <a:path w="16348" h="16548" extrusionOk="0">
                    <a:moveTo>
                      <a:pt x="1759" y="1"/>
                    </a:moveTo>
                    <a:lnTo>
                      <a:pt x="1" y="1719"/>
                    </a:lnTo>
                    <a:lnTo>
                      <a:pt x="14589" y="16547"/>
                    </a:lnTo>
                    <a:lnTo>
                      <a:pt x="16347" y="14829"/>
                    </a:lnTo>
                    <a:lnTo>
                      <a:pt x="175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3" name="Google Shape;513;p20"/>
              <p:cNvSpPr/>
              <p:nvPr/>
            </p:nvSpPr>
            <p:spPr>
              <a:xfrm>
                <a:off x="4415845" y="2562924"/>
                <a:ext cx="416182" cy="411152"/>
              </a:xfrm>
              <a:custGeom>
                <a:avLst/>
                <a:gdLst/>
                <a:ahLst/>
                <a:cxnLst/>
                <a:rect l="l" t="t" r="r" b="b"/>
                <a:pathLst>
                  <a:path w="16548" h="16348" extrusionOk="0">
                    <a:moveTo>
                      <a:pt x="14829" y="1"/>
                    </a:moveTo>
                    <a:lnTo>
                      <a:pt x="1" y="14629"/>
                    </a:lnTo>
                    <a:lnTo>
                      <a:pt x="1719" y="16347"/>
                    </a:lnTo>
                    <a:lnTo>
                      <a:pt x="16547" y="1759"/>
                    </a:lnTo>
                    <a:lnTo>
                      <a:pt x="1482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4" name="Google Shape;514;p20"/>
              <p:cNvSpPr/>
              <p:nvPr/>
            </p:nvSpPr>
            <p:spPr>
              <a:xfrm>
                <a:off x="4591266" y="2506638"/>
                <a:ext cx="65340" cy="523724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0824" extrusionOk="0">
                    <a:moveTo>
                      <a:pt x="160" y="0"/>
                    </a:moveTo>
                    <a:lnTo>
                      <a:pt x="0" y="20784"/>
                    </a:lnTo>
                    <a:lnTo>
                      <a:pt x="2438" y="20824"/>
                    </a:lnTo>
                    <a:lnTo>
                      <a:pt x="259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5" name="Google Shape;515;p20"/>
              <p:cNvSpPr/>
              <p:nvPr/>
            </p:nvSpPr>
            <p:spPr>
              <a:xfrm>
                <a:off x="4362075" y="2735830"/>
                <a:ext cx="523724" cy="65340"/>
              </a:xfrm>
              <a:custGeom>
                <a:avLst/>
                <a:gdLst/>
                <a:ahLst/>
                <a:cxnLst/>
                <a:rect l="l" t="t" r="r" b="b"/>
                <a:pathLst>
                  <a:path w="20824" h="2598" extrusionOk="0">
                    <a:moveTo>
                      <a:pt x="40" y="0"/>
                    </a:moveTo>
                    <a:lnTo>
                      <a:pt x="0" y="2438"/>
                    </a:lnTo>
                    <a:lnTo>
                      <a:pt x="20784" y="2598"/>
                    </a:lnTo>
                    <a:lnTo>
                      <a:pt x="20824" y="16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6" name="Google Shape;516;p20"/>
              <p:cNvSpPr/>
              <p:nvPr/>
            </p:nvSpPr>
            <p:spPr>
              <a:xfrm>
                <a:off x="4487724" y="2632288"/>
                <a:ext cx="272425" cy="272425"/>
              </a:xfrm>
              <a:custGeom>
                <a:avLst/>
                <a:gdLst/>
                <a:ahLst/>
                <a:cxnLst/>
                <a:rect l="l" t="t" r="r" b="b"/>
                <a:pathLst>
                  <a:path w="10832" h="10832" extrusionOk="0">
                    <a:moveTo>
                      <a:pt x="5396" y="0"/>
                    </a:moveTo>
                    <a:cubicBezTo>
                      <a:pt x="2398" y="0"/>
                      <a:pt x="0" y="2398"/>
                      <a:pt x="0" y="5396"/>
                    </a:cubicBezTo>
                    <a:cubicBezTo>
                      <a:pt x="0" y="8394"/>
                      <a:pt x="2398" y="10832"/>
                      <a:pt x="5396" y="10832"/>
                    </a:cubicBezTo>
                    <a:cubicBezTo>
                      <a:pt x="8394" y="10832"/>
                      <a:pt x="10832" y="8394"/>
                      <a:pt x="10832" y="5396"/>
                    </a:cubicBezTo>
                    <a:cubicBezTo>
                      <a:pt x="10832" y="2398"/>
                      <a:pt x="8394" y="0"/>
                      <a:pt x="539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7" name="Google Shape;517;p20"/>
              <p:cNvSpPr/>
              <p:nvPr/>
            </p:nvSpPr>
            <p:spPr>
              <a:xfrm>
                <a:off x="4544512" y="2689076"/>
                <a:ext cx="158847" cy="158847"/>
              </a:xfrm>
              <a:custGeom>
                <a:avLst/>
                <a:gdLst/>
                <a:ahLst/>
                <a:cxnLst/>
                <a:rect l="l" t="t" r="r" b="b"/>
                <a:pathLst>
                  <a:path w="6316" h="6316" extrusionOk="0">
                    <a:moveTo>
                      <a:pt x="3158" y="1"/>
                    </a:moveTo>
                    <a:cubicBezTo>
                      <a:pt x="1399" y="1"/>
                      <a:pt x="1" y="1399"/>
                      <a:pt x="1" y="3158"/>
                    </a:cubicBezTo>
                    <a:cubicBezTo>
                      <a:pt x="1" y="4917"/>
                      <a:pt x="1399" y="6315"/>
                      <a:pt x="3158" y="6315"/>
                    </a:cubicBezTo>
                    <a:cubicBezTo>
                      <a:pt x="4917" y="6315"/>
                      <a:pt x="6315" y="4917"/>
                      <a:pt x="6315" y="3158"/>
                    </a:cubicBezTo>
                    <a:cubicBezTo>
                      <a:pt x="6315" y="1399"/>
                      <a:pt x="4917" y="1"/>
                      <a:pt x="31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18" name="Google Shape;518;p20"/>
              <p:cNvSpPr/>
              <p:nvPr/>
            </p:nvSpPr>
            <p:spPr>
              <a:xfrm>
                <a:off x="4330085" y="2474650"/>
                <a:ext cx="587700" cy="587700"/>
              </a:xfrm>
              <a:prstGeom prst="donut">
                <a:avLst>
                  <a:gd name="adj" fmla="val 935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519" name="Google Shape;519;p20"/>
          <p:cNvGrpSpPr/>
          <p:nvPr/>
        </p:nvGrpSpPr>
        <p:grpSpPr>
          <a:xfrm>
            <a:off x="2974252" y="3751492"/>
            <a:ext cx="3195496" cy="585232"/>
            <a:chOff x="2974252" y="3751492"/>
            <a:chExt cx="3195496" cy="585232"/>
          </a:xfrm>
        </p:grpSpPr>
        <p:grpSp>
          <p:nvGrpSpPr>
            <p:cNvPr id="520" name="Google Shape;520;p20"/>
            <p:cNvGrpSpPr/>
            <p:nvPr/>
          </p:nvGrpSpPr>
          <p:grpSpPr>
            <a:xfrm>
              <a:off x="2974252" y="3820638"/>
              <a:ext cx="3195496" cy="446940"/>
              <a:chOff x="2974252" y="2702280"/>
              <a:chExt cx="3195496" cy="446940"/>
            </a:xfrm>
          </p:grpSpPr>
          <p:sp>
            <p:nvSpPr>
              <p:cNvPr id="521" name="Google Shape;521;p20"/>
              <p:cNvSpPr/>
              <p:nvPr/>
            </p:nvSpPr>
            <p:spPr>
              <a:xfrm flipH="1">
                <a:off x="3087150" y="2753100"/>
                <a:ext cx="2969700" cy="3453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2" name="Google Shape;522;p20"/>
              <p:cNvSpPr/>
              <p:nvPr/>
            </p:nvSpPr>
            <p:spPr>
              <a:xfrm>
                <a:off x="5906538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3" name="Google Shape;523;p20"/>
              <p:cNvSpPr/>
              <p:nvPr/>
            </p:nvSpPr>
            <p:spPr>
              <a:xfrm rot="5400000">
                <a:off x="5862785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4" name="Google Shape;524;p20"/>
              <p:cNvSpPr/>
              <p:nvPr/>
            </p:nvSpPr>
            <p:spPr>
              <a:xfrm rot="10800000">
                <a:off x="3112962" y="2753100"/>
                <a:ext cx="124500" cy="345300"/>
              </a:xfrm>
              <a:prstGeom prst="rect">
                <a:avLst/>
              </a:prstGeom>
              <a:solidFill>
                <a:srgbClr val="AAAC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25" name="Google Shape;525;p20"/>
              <p:cNvSpPr/>
              <p:nvPr/>
            </p:nvSpPr>
            <p:spPr>
              <a:xfrm rot="-5400000">
                <a:off x="2834276" y="2842257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26" name="Google Shape;526;p20"/>
            <p:cNvGrpSpPr/>
            <p:nvPr/>
          </p:nvGrpSpPr>
          <p:grpSpPr>
            <a:xfrm>
              <a:off x="5117581" y="3751492"/>
              <a:ext cx="585232" cy="585232"/>
              <a:chOff x="-153656" y="316021"/>
              <a:chExt cx="585232" cy="585232"/>
            </a:xfrm>
          </p:grpSpPr>
          <p:grpSp>
            <p:nvGrpSpPr>
              <p:cNvPr id="527" name="Google Shape;527;p20"/>
              <p:cNvGrpSpPr/>
              <p:nvPr/>
            </p:nvGrpSpPr>
            <p:grpSpPr>
              <a:xfrm>
                <a:off x="-153656" y="316021"/>
                <a:ext cx="585232" cy="585232"/>
                <a:chOff x="-153656" y="427117"/>
                <a:chExt cx="585232" cy="585232"/>
              </a:xfrm>
            </p:grpSpPr>
            <p:sp>
              <p:nvSpPr>
                <p:cNvPr id="528" name="Google Shape;528;p20"/>
                <p:cNvSpPr/>
                <p:nvPr/>
              </p:nvSpPr>
              <p:spPr>
                <a:xfrm>
                  <a:off x="106425" y="458973"/>
                  <a:ext cx="65078" cy="267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29" name="Google Shape;529;p20"/>
                <p:cNvSpPr/>
                <p:nvPr/>
              </p:nvSpPr>
              <p:spPr>
                <a:xfrm>
                  <a:off x="-153656" y="427117"/>
                  <a:ext cx="585232" cy="585232"/>
                </a:xfrm>
                <a:prstGeom prst="donut">
                  <a:avLst>
                    <a:gd name="adj" fmla="val 9350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30" name="Google Shape;530;p20"/>
                <p:cNvSpPr/>
                <p:nvPr/>
              </p:nvSpPr>
              <p:spPr>
                <a:xfrm rot="2700000">
                  <a:off x="16884" y="672891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31" name="Google Shape;531;p20"/>
                <p:cNvSpPr/>
                <p:nvPr/>
              </p:nvSpPr>
              <p:spPr>
                <a:xfrm rot="-2700000">
                  <a:off x="193455" y="675396"/>
                  <a:ext cx="65078" cy="2677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532" name="Google Shape;532;p20"/>
              <p:cNvSpPr/>
              <p:nvPr/>
            </p:nvSpPr>
            <p:spPr>
              <a:xfrm>
                <a:off x="56310" y="525987"/>
                <a:ext cx="165300" cy="1653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33" name="Google Shape;533;p20"/>
              <p:cNvSpPr/>
              <p:nvPr/>
            </p:nvSpPr>
            <p:spPr>
              <a:xfrm>
                <a:off x="101760" y="571437"/>
                <a:ext cx="74400" cy="744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21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39" name="Google Shape;539;p21"/>
          <p:cNvSpPr/>
          <p:nvPr/>
        </p:nvSpPr>
        <p:spPr>
          <a:xfrm>
            <a:off x="582406" y="2775167"/>
            <a:ext cx="1850886" cy="49"/>
          </a:xfrm>
          <a:custGeom>
            <a:avLst/>
            <a:gdLst/>
            <a:ahLst/>
            <a:cxnLst/>
            <a:rect l="l" t="t" r="r" b="b"/>
            <a:pathLst>
              <a:path w="37530" h="1" extrusionOk="0">
                <a:moveTo>
                  <a:pt x="1" y="1"/>
                </a:moveTo>
                <a:lnTo>
                  <a:pt x="37530" y="1"/>
                </a:lnTo>
              </a:path>
            </a:pathLst>
          </a:custGeom>
          <a:solidFill>
            <a:srgbClr val="A0AA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540" name="Google Shape;540;p21"/>
          <p:cNvGrpSpPr/>
          <p:nvPr/>
        </p:nvGrpSpPr>
        <p:grpSpPr>
          <a:xfrm>
            <a:off x="225" y="1844917"/>
            <a:ext cx="2816987" cy="2161941"/>
            <a:chOff x="4725" y="1844917"/>
            <a:chExt cx="2816987" cy="2161941"/>
          </a:xfrm>
        </p:grpSpPr>
        <p:grpSp>
          <p:nvGrpSpPr>
            <p:cNvPr id="541" name="Google Shape;541;p21"/>
            <p:cNvGrpSpPr/>
            <p:nvPr/>
          </p:nvGrpSpPr>
          <p:grpSpPr>
            <a:xfrm rot="-1800044">
              <a:off x="944110" y="2202251"/>
              <a:ext cx="1598352" cy="630886"/>
              <a:chOff x="994726" y="3132651"/>
              <a:chExt cx="1598387" cy="630900"/>
            </a:xfrm>
          </p:grpSpPr>
          <p:sp>
            <p:nvSpPr>
              <p:cNvPr id="542" name="Google Shape;542;p21"/>
              <p:cNvSpPr/>
              <p:nvPr/>
            </p:nvSpPr>
            <p:spPr>
              <a:xfrm rot="5400000">
                <a:off x="1563376" y="2682791"/>
                <a:ext cx="393300" cy="15306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3" name="Google Shape;543;p21"/>
              <p:cNvSpPr/>
              <p:nvPr/>
            </p:nvSpPr>
            <p:spPr>
              <a:xfrm rot="-5400000">
                <a:off x="2233875" y="3353301"/>
                <a:ext cx="393300" cy="189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4" name="Google Shape;544;p21"/>
              <p:cNvSpPr/>
              <p:nvPr/>
            </p:nvSpPr>
            <p:spPr>
              <a:xfrm rot="5400000">
                <a:off x="2195313" y="3365751"/>
                <a:ext cx="630900" cy="16470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45" name="Google Shape;545;p21"/>
            <p:cNvGrpSpPr/>
            <p:nvPr/>
          </p:nvGrpSpPr>
          <p:grpSpPr>
            <a:xfrm rot="1800044">
              <a:off x="944110" y="3018639"/>
              <a:ext cx="1598352" cy="630886"/>
              <a:chOff x="994726" y="3132651"/>
              <a:chExt cx="1598387" cy="630900"/>
            </a:xfrm>
          </p:grpSpPr>
          <p:sp>
            <p:nvSpPr>
              <p:cNvPr id="546" name="Google Shape;546;p21"/>
              <p:cNvSpPr/>
              <p:nvPr/>
            </p:nvSpPr>
            <p:spPr>
              <a:xfrm rot="5400000">
                <a:off x="1563376" y="2682791"/>
                <a:ext cx="393300" cy="15306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7" name="Google Shape;547;p21"/>
              <p:cNvSpPr/>
              <p:nvPr/>
            </p:nvSpPr>
            <p:spPr>
              <a:xfrm rot="-5400000">
                <a:off x="2233875" y="3353301"/>
                <a:ext cx="393300" cy="189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48" name="Google Shape;548;p21"/>
              <p:cNvSpPr/>
              <p:nvPr/>
            </p:nvSpPr>
            <p:spPr>
              <a:xfrm rot="5400000">
                <a:off x="2195313" y="3365751"/>
                <a:ext cx="630900" cy="16470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49" name="Google Shape;549;p21"/>
            <p:cNvGrpSpPr/>
            <p:nvPr/>
          </p:nvGrpSpPr>
          <p:grpSpPr>
            <a:xfrm>
              <a:off x="4725" y="2610508"/>
              <a:ext cx="2816987" cy="630900"/>
              <a:chOff x="-223875" y="3132651"/>
              <a:chExt cx="2816987" cy="630900"/>
            </a:xfrm>
          </p:grpSpPr>
          <p:sp>
            <p:nvSpPr>
              <p:cNvPr id="550" name="Google Shape;550;p21"/>
              <p:cNvSpPr/>
              <p:nvPr/>
            </p:nvSpPr>
            <p:spPr>
              <a:xfrm rot="5400000">
                <a:off x="954075" y="2073493"/>
                <a:ext cx="393300" cy="27492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1" name="Google Shape;551;p21"/>
              <p:cNvSpPr/>
              <p:nvPr/>
            </p:nvSpPr>
            <p:spPr>
              <a:xfrm rot="-5400000">
                <a:off x="2233875" y="3353301"/>
                <a:ext cx="393300" cy="189600"/>
              </a:xfrm>
              <a:prstGeom prst="rect">
                <a:avLst/>
              </a:prstGeom>
              <a:solidFill>
                <a:srgbClr val="000000">
                  <a:alpha val="1354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552" name="Google Shape;552;p21"/>
              <p:cNvSpPr/>
              <p:nvPr/>
            </p:nvSpPr>
            <p:spPr>
              <a:xfrm rot="5400000">
                <a:off x="2195313" y="3365751"/>
                <a:ext cx="630900" cy="16470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grpSp>
            <p:nvGrpSpPr>
              <p:cNvPr id="553" name="Google Shape;553;p21"/>
              <p:cNvGrpSpPr/>
              <p:nvPr/>
            </p:nvGrpSpPr>
            <p:grpSpPr>
              <a:xfrm>
                <a:off x="125711" y="3132651"/>
                <a:ext cx="360300" cy="630900"/>
                <a:chOff x="2156636" y="3285051"/>
                <a:chExt cx="360300" cy="630900"/>
              </a:xfrm>
            </p:grpSpPr>
            <p:sp>
              <p:nvSpPr>
                <p:cNvPr id="554" name="Google Shape;554;p21"/>
                <p:cNvSpPr/>
                <p:nvPr/>
              </p:nvSpPr>
              <p:spPr>
                <a:xfrm rot="5400000">
                  <a:off x="2140136" y="3420343"/>
                  <a:ext cx="393300" cy="3603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555" name="Google Shape;555;p21"/>
                <p:cNvSpPr/>
                <p:nvPr/>
              </p:nvSpPr>
              <p:spPr>
                <a:xfrm rot="-5400000">
                  <a:off x="2021336" y="3518151"/>
                  <a:ext cx="630900" cy="1647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556" name="Google Shape;556;p21"/>
          <p:cNvGrpSpPr/>
          <p:nvPr/>
        </p:nvGrpSpPr>
        <p:grpSpPr>
          <a:xfrm>
            <a:off x="3044821" y="2462500"/>
            <a:ext cx="5646479" cy="905358"/>
            <a:chOff x="3049321" y="2462500"/>
            <a:chExt cx="5646479" cy="905358"/>
          </a:xfrm>
        </p:grpSpPr>
        <p:grpSp>
          <p:nvGrpSpPr>
            <p:cNvPr id="557" name="Google Shape;557;p21"/>
            <p:cNvGrpSpPr/>
            <p:nvPr/>
          </p:nvGrpSpPr>
          <p:grpSpPr>
            <a:xfrm>
              <a:off x="4160730" y="2462500"/>
              <a:ext cx="4535070" cy="879696"/>
              <a:chOff x="4160730" y="2462500"/>
              <a:chExt cx="4535070" cy="879696"/>
            </a:xfrm>
          </p:grpSpPr>
          <p:sp>
            <p:nvSpPr>
              <p:cNvPr id="558" name="Google Shape;558;p21"/>
              <p:cNvSpPr/>
              <p:nvPr/>
            </p:nvSpPr>
            <p:spPr>
              <a:xfrm>
                <a:off x="4160730" y="2631888"/>
                <a:ext cx="587700" cy="587700"/>
              </a:xfrm>
              <a:prstGeom prst="ellipse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B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59" name="Google Shape;559;p21"/>
              <p:cNvSpPr txBox="1"/>
              <p:nvPr/>
            </p:nvSpPr>
            <p:spPr>
              <a:xfrm>
                <a:off x="4805400" y="2462500"/>
                <a:ext cx="3890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lt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توسعه دهید</a:t>
                </a:r>
                <a:endParaRPr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60" name="Google Shape;560;p21"/>
              <p:cNvSpPr txBox="1"/>
              <p:nvPr/>
            </p:nvSpPr>
            <p:spPr>
              <a:xfrm>
                <a:off x="4805400" y="2769496"/>
                <a:ext cx="3890400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61" name="Google Shape;561;p21"/>
            <p:cNvSpPr/>
            <p:nvPr/>
          </p:nvSpPr>
          <p:spPr>
            <a:xfrm>
              <a:off x="3049321" y="2484058"/>
              <a:ext cx="883800" cy="8838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62" name="Google Shape;562;p21"/>
          <p:cNvGrpSpPr/>
          <p:nvPr/>
        </p:nvGrpSpPr>
        <p:grpSpPr>
          <a:xfrm>
            <a:off x="2553851" y="1344525"/>
            <a:ext cx="5646474" cy="905183"/>
            <a:chOff x="2558351" y="1344525"/>
            <a:chExt cx="5646474" cy="905183"/>
          </a:xfrm>
        </p:grpSpPr>
        <p:grpSp>
          <p:nvGrpSpPr>
            <p:cNvPr id="563" name="Google Shape;563;p21"/>
            <p:cNvGrpSpPr/>
            <p:nvPr/>
          </p:nvGrpSpPr>
          <p:grpSpPr>
            <a:xfrm>
              <a:off x="3669755" y="1344525"/>
              <a:ext cx="4535070" cy="879690"/>
              <a:chOff x="3669755" y="1344525"/>
              <a:chExt cx="4535070" cy="879690"/>
            </a:xfrm>
          </p:grpSpPr>
          <p:sp>
            <p:nvSpPr>
              <p:cNvPr id="564" name="Google Shape;564;p21"/>
              <p:cNvSpPr/>
              <p:nvPr/>
            </p:nvSpPr>
            <p:spPr>
              <a:xfrm>
                <a:off x="3669755" y="1513938"/>
                <a:ext cx="587700" cy="5877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A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65" name="Google Shape;565;p21"/>
              <p:cNvSpPr txBox="1"/>
              <p:nvPr/>
            </p:nvSpPr>
            <p:spPr>
              <a:xfrm>
                <a:off x="4314425" y="1344525"/>
                <a:ext cx="3890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dk2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معیار</a:t>
                </a:r>
                <a:endParaRPr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66" name="Google Shape;566;p21"/>
              <p:cNvSpPr txBox="1"/>
              <p:nvPr/>
            </p:nvSpPr>
            <p:spPr>
              <a:xfrm>
                <a:off x="4314425" y="1651515"/>
                <a:ext cx="3890400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67" name="Google Shape;567;p21"/>
            <p:cNvSpPr/>
            <p:nvPr/>
          </p:nvSpPr>
          <p:spPr>
            <a:xfrm>
              <a:off x="2558351" y="1365908"/>
              <a:ext cx="883800" cy="8838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68" name="Google Shape;568;p21"/>
          <p:cNvGrpSpPr/>
          <p:nvPr/>
        </p:nvGrpSpPr>
        <p:grpSpPr>
          <a:xfrm>
            <a:off x="2553851" y="3579635"/>
            <a:ext cx="5646474" cy="906373"/>
            <a:chOff x="2558351" y="3579635"/>
            <a:chExt cx="5646474" cy="906373"/>
          </a:xfrm>
        </p:grpSpPr>
        <p:grpSp>
          <p:nvGrpSpPr>
            <p:cNvPr id="569" name="Google Shape;569;p21"/>
            <p:cNvGrpSpPr/>
            <p:nvPr/>
          </p:nvGrpSpPr>
          <p:grpSpPr>
            <a:xfrm>
              <a:off x="3669755" y="3579635"/>
              <a:ext cx="4535070" cy="879690"/>
              <a:chOff x="3669755" y="3579635"/>
              <a:chExt cx="4535070" cy="879690"/>
            </a:xfrm>
          </p:grpSpPr>
          <p:sp>
            <p:nvSpPr>
              <p:cNvPr id="570" name="Google Shape;570;p21"/>
              <p:cNvSpPr/>
              <p:nvPr/>
            </p:nvSpPr>
            <p:spPr>
              <a:xfrm>
                <a:off x="3669755" y="3750250"/>
                <a:ext cx="587700" cy="5877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600">
                    <a:solidFill>
                      <a:schemeClr val="l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C</a:t>
                </a:r>
                <a:endParaRPr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71" name="Google Shape;571;p21"/>
              <p:cNvSpPr txBox="1"/>
              <p:nvPr/>
            </p:nvSpPr>
            <p:spPr>
              <a:xfrm>
                <a:off x="4314425" y="3579635"/>
                <a:ext cx="38904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800" dirty="0">
                    <a:solidFill>
                      <a:schemeClr val="accent1"/>
                    </a:solidFill>
                    <a:latin typeface="Fira Sans Extra Condensed SemiBold"/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توزیع</a:t>
                </a:r>
                <a:endParaRPr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572" name="Google Shape;572;p21"/>
              <p:cNvSpPr txBox="1"/>
              <p:nvPr/>
            </p:nvSpPr>
            <p:spPr>
              <a:xfrm>
                <a:off x="4314425" y="3886625"/>
                <a:ext cx="3890400" cy="57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/>
                <a:r>
                  <a:rPr lang="fa-IR" sz="1200" dirty="0">
                    <a:solidFill>
                      <a:schemeClr val="dk1"/>
                    </a:solidFill>
                    <a:latin typeface="Roboto"/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</p:grpSp>
        <p:sp>
          <p:nvSpPr>
            <p:cNvPr id="573" name="Google Shape;573;p21"/>
            <p:cNvSpPr/>
            <p:nvPr/>
          </p:nvSpPr>
          <p:spPr>
            <a:xfrm>
              <a:off x="2558351" y="3602208"/>
              <a:ext cx="883800" cy="883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74" name="Google Shape;574;p21"/>
          <p:cNvGrpSpPr/>
          <p:nvPr/>
        </p:nvGrpSpPr>
        <p:grpSpPr>
          <a:xfrm>
            <a:off x="2784817" y="1596854"/>
            <a:ext cx="421868" cy="421908"/>
            <a:chOff x="5049725" y="2027900"/>
            <a:chExt cx="481750" cy="481850"/>
          </a:xfrm>
        </p:grpSpPr>
        <p:sp>
          <p:nvSpPr>
            <p:cNvPr id="575" name="Google Shape;575;p21"/>
            <p:cNvSpPr/>
            <p:nvPr/>
          </p:nvSpPr>
          <p:spPr>
            <a:xfrm>
              <a:off x="5191775" y="2394925"/>
              <a:ext cx="197625" cy="114825"/>
            </a:xfrm>
            <a:custGeom>
              <a:avLst/>
              <a:gdLst/>
              <a:ahLst/>
              <a:cxnLst/>
              <a:rect l="l" t="t" r="r" b="b"/>
              <a:pathLst>
                <a:path w="7905" h="4593" extrusionOk="0">
                  <a:moveTo>
                    <a:pt x="0" y="0"/>
                  </a:moveTo>
                  <a:lnTo>
                    <a:pt x="0" y="566"/>
                  </a:lnTo>
                  <a:cubicBezTo>
                    <a:pt x="3" y="1298"/>
                    <a:pt x="479" y="1949"/>
                    <a:pt x="1178" y="2171"/>
                  </a:cubicBezTo>
                  <a:cubicBezTo>
                    <a:pt x="1407" y="3502"/>
                    <a:pt x="2560" y="4593"/>
                    <a:pt x="3954" y="4593"/>
                  </a:cubicBezTo>
                  <a:cubicBezTo>
                    <a:pt x="5345" y="4593"/>
                    <a:pt x="6499" y="3502"/>
                    <a:pt x="6728" y="2171"/>
                  </a:cubicBezTo>
                  <a:cubicBezTo>
                    <a:pt x="7426" y="1949"/>
                    <a:pt x="7902" y="1298"/>
                    <a:pt x="7905" y="566"/>
                  </a:cubicBezTo>
                  <a:lnTo>
                    <a:pt x="79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6" name="Google Shape;576;p21"/>
            <p:cNvSpPr/>
            <p:nvPr/>
          </p:nvSpPr>
          <p:spPr>
            <a:xfrm>
              <a:off x="5113625" y="2027900"/>
              <a:ext cx="347300" cy="338825"/>
            </a:xfrm>
            <a:custGeom>
              <a:avLst/>
              <a:gdLst/>
              <a:ahLst/>
              <a:cxnLst/>
              <a:rect l="l" t="t" r="r" b="b"/>
              <a:pathLst>
                <a:path w="13892" h="13553" extrusionOk="0">
                  <a:moveTo>
                    <a:pt x="7080" y="2260"/>
                  </a:moveTo>
                  <a:cubicBezTo>
                    <a:pt x="9574" y="2263"/>
                    <a:pt x="11594" y="4284"/>
                    <a:pt x="11597" y="6777"/>
                  </a:cubicBezTo>
                  <a:cubicBezTo>
                    <a:pt x="11597" y="7090"/>
                    <a:pt x="11344" y="7340"/>
                    <a:pt x="11031" y="7340"/>
                  </a:cubicBezTo>
                  <a:cubicBezTo>
                    <a:pt x="10718" y="7340"/>
                    <a:pt x="10468" y="7090"/>
                    <a:pt x="10468" y="6777"/>
                  </a:cubicBezTo>
                  <a:cubicBezTo>
                    <a:pt x="10465" y="4907"/>
                    <a:pt x="8950" y="3392"/>
                    <a:pt x="7080" y="3389"/>
                  </a:cubicBezTo>
                  <a:cubicBezTo>
                    <a:pt x="6767" y="3389"/>
                    <a:pt x="6514" y="3136"/>
                    <a:pt x="6514" y="2826"/>
                  </a:cubicBezTo>
                  <a:cubicBezTo>
                    <a:pt x="6514" y="2513"/>
                    <a:pt x="6767" y="2260"/>
                    <a:pt x="7080" y="2260"/>
                  </a:cubicBezTo>
                  <a:close/>
                  <a:moveTo>
                    <a:pt x="7070" y="1"/>
                  </a:moveTo>
                  <a:cubicBezTo>
                    <a:pt x="6595" y="1"/>
                    <a:pt x="6111" y="50"/>
                    <a:pt x="5623" y="152"/>
                  </a:cubicBezTo>
                  <a:cubicBezTo>
                    <a:pt x="3075" y="685"/>
                    <a:pt x="1001" y="2754"/>
                    <a:pt x="459" y="5301"/>
                  </a:cubicBezTo>
                  <a:cubicBezTo>
                    <a:pt x="1" y="7469"/>
                    <a:pt x="567" y="9644"/>
                    <a:pt x="2015" y="11270"/>
                  </a:cubicBezTo>
                  <a:cubicBezTo>
                    <a:pt x="2584" y="11908"/>
                    <a:pt x="2952" y="12703"/>
                    <a:pt x="3072" y="13552"/>
                  </a:cubicBezTo>
                  <a:lnTo>
                    <a:pt x="11088" y="13552"/>
                  </a:lnTo>
                  <a:cubicBezTo>
                    <a:pt x="11221" y="12691"/>
                    <a:pt x="11597" y="11887"/>
                    <a:pt x="12175" y="11233"/>
                  </a:cubicBezTo>
                  <a:cubicBezTo>
                    <a:pt x="13259" y="10002"/>
                    <a:pt x="13892" y="8418"/>
                    <a:pt x="13892" y="6777"/>
                  </a:cubicBezTo>
                  <a:cubicBezTo>
                    <a:pt x="13892" y="2969"/>
                    <a:pt x="10766" y="1"/>
                    <a:pt x="70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7" name="Google Shape;577;p21"/>
            <p:cNvSpPr/>
            <p:nvPr/>
          </p:nvSpPr>
          <p:spPr>
            <a:xfrm>
              <a:off x="5049725" y="2197300"/>
              <a:ext cx="56400" cy="28275"/>
            </a:xfrm>
            <a:custGeom>
              <a:avLst/>
              <a:gdLst/>
              <a:ahLst/>
              <a:cxnLst/>
              <a:rect l="l" t="t" r="r" b="b"/>
              <a:pathLst>
                <a:path w="2256" h="1131" extrusionOk="0">
                  <a:moveTo>
                    <a:pt x="563" y="1"/>
                  </a:moveTo>
                  <a:cubicBezTo>
                    <a:pt x="250" y="1"/>
                    <a:pt x="0" y="254"/>
                    <a:pt x="0" y="567"/>
                  </a:cubicBezTo>
                  <a:cubicBezTo>
                    <a:pt x="0" y="877"/>
                    <a:pt x="250" y="1130"/>
                    <a:pt x="563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8" name="Google Shape;578;p21"/>
            <p:cNvSpPr/>
            <p:nvPr/>
          </p:nvSpPr>
          <p:spPr>
            <a:xfrm>
              <a:off x="5052575" y="2102800"/>
              <a:ext cx="50850" cy="48075"/>
            </a:xfrm>
            <a:custGeom>
              <a:avLst/>
              <a:gdLst/>
              <a:ahLst/>
              <a:cxnLst/>
              <a:rect l="l" t="t" r="r" b="b"/>
              <a:pathLst>
                <a:path w="2034" h="1923" extrusionOk="0">
                  <a:moveTo>
                    <a:pt x="623" y="0"/>
                  </a:moveTo>
                  <a:cubicBezTo>
                    <a:pt x="478" y="0"/>
                    <a:pt x="333" y="56"/>
                    <a:pt x="224" y="167"/>
                  </a:cubicBezTo>
                  <a:cubicBezTo>
                    <a:pt x="4" y="384"/>
                    <a:pt x="1" y="736"/>
                    <a:pt x="214" y="959"/>
                  </a:cubicBezTo>
                  <a:lnTo>
                    <a:pt x="1015" y="1757"/>
                  </a:lnTo>
                  <a:cubicBezTo>
                    <a:pt x="1125" y="1867"/>
                    <a:pt x="1269" y="1922"/>
                    <a:pt x="1413" y="1922"/>
                  </a:cubicBezTo>
                  <a:cubicBezTo>
                    <a:pt x="1558" y="1922"/>
                    <a:pt x="1702" y="1867"/>
                    <a:pt x="1813" y="1757"/>
                  </a:cubicBezTo>
                  <a:cubicBezTo>
                    <a:pt x="2033" y="1534"/>
                    <a:pt x="2033" y="1179"/>
                    <a:pt x="1813" y="959"/>
                  </a:cubicBezTo>
                  <a:lnTo>
                    <a:pt x="1015" y="158"/>
                  </a:lnTo>
                  <a:cubicBezTo>
                    <a:pt x="906" y="53"/>
                    <a:pt x="764" y="0"/>
                    <a:pt x="6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9" name="Google Shape;579;p21"/>
            <p:cNvSpPr/>
            <p:nvPr/>
          </p:nvSpPr>
          <p:spPr>
            <a:xfrm>
              <a:off x="5052575" y="2272175"/>
              <a:ext cx="50700" cy="47900"/>
            </a:xfrm>
            <a:custGeom>
              <a:avLst/>
              <a:gdLst/>
              <a:ahLst/>
              <a:cxnLst/>
              <a:rect l="l" t="t" r="r" b="b"/>
              <a:pathLst>
                <a:path w="2028" h="1916" extrusionOk="0">
                  <a:moveTo>
                    <a:pt x="1405" y="0"/>
                  </a:moveTo>
                  <a:cubicBezTo>
                    <a:pt x="1264" y="0"/>
                    <a:pt x="1124" y="53"/>
                    <a:pt x="1015" y="159"/>
                  </a:cubicBezTo>
                  <a:lnTo>
                    <a:pt x="214" y="960"/>
                  </a:lnTo>
                  <a:cubicBezTo>
                    <a:pt x="1" y="1179"/>
                    <a:pt x="4" y="1532"/>
                    <a:pt x="224" y="1749"/>
                  </a:cubicBezTo>
                  <a:cubicBezTo>
                    <a:pt x="333" y="1860"/>
                    <a:pt x="478" y="1916"/>
                    <a:pt x="623" y="1916"/>
                  </a:cubicBezTo>
                  <a:cubicBezTo>
                    <a:pt x="764" y="1916"/>
                    <a:pt x="906" y="1863"/>
                    <a:pt x="1015" y="1758"/>
                  </a:cubicBezTo>
                  <a:lnTo>
                    <a:pt x="1813" y="960"/>
                  </a:lnTo>
                  <a:cubicBezTo>
                    <a:pt x="2027" y="737"/>
                    <a:pt x="2024" y="384"/>
                    <a:pt x="1804" y="168"/>
                  </a:cubicBezTo>
                  <a:cubicBezTo>
                    <a:pt x="1695" y="56"/>
                    <a:pt x="1550" y="0"/>
                    <a:pt x="14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0" name="Google Shape;580;p21"/>
            <p:cNvSpPr/>
            <p:nvPr/>
          </p:nvSpPr>
          <p:spPr>
            <a:xfrm>
              <a:off x="5475050" y="2197300"/>
              <a:ext cx="56425" cy="28275"/>
            </a:xfrm>
            <a:custGeom>
              <a:avLst/>
              <a:gdLst/>
              <a:ahLst/>
              <a:cxnLst/>
              <a:rect l="l" t="t" r="r" b="b"/>
              <a:pathLst>
                <a:path w="2257" h="1131" extrusionOk="0">
                  <a:moveTo>
                    <a:pt x="564" y="1"/>
                  </a:moveTo>
                  <a:cubicBezTo>
                    <a:pt x="251" y="1"/>
                    <a:pt x="1" y="254"/>
                    <a:pt x="1" y="567"/>
                  </a:cubicBezTo>
                  <a:cubicBezTo>
                    <a:pt x="1" y="877"/>
                    <a:pt x="251" y="1130"/>
                    <a:pt x="564" y="1130"/>
                  </a:cubicBezTo>
                  <a:lnTo>
                    <a:pt x="1693" y="1130"/>
                  </a:lnTo>
                  <a:cubicBezTo>
                    <a:pt x="2006" y="1130"/>
                    <a:pt x="2256" y="877"/>
                    <a:pt x="2256" y="567"/>
                  </a:cubicBezTo>
                  <a:cubicBezTo>
                    <a:pt x="2256" y="254"/>
                    <a:pt x="2006" y="1"/>
                    <a:pt x="169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1" name="Google Shape;581;p21"/>
            <p:cNvSpPr/>
            <p:nvPr/>
          </p:nvSpPr>
          <p:spPr>
            <a:xfrm>
              <a:off x="5477925" y="2102800"/>
              <a:ext cx="50675" cy="47900"/>
            </a:xfrm>
            <a:custGeom>
              <a:avLst/>
              <a:gdLst/>
              <a:ahLst/>
              <a:cxnLst/>
              <a:rect l="l" t="t" r="r" b="b"/>
              <a:pathLst>
                <a:path w="2027" h="1916" extrusionOk="0">
                  <a:moveTo>
                    <a:pt x="1405" y="0"/>
                  </a:moveTo>
                  <a:cubicBezTo>
                    <a:pt x="1264" y="0"/>
                    <a:pt x="1123" y="53"/>
                    <a:pt x="1015" y="158"/>
                  </a:cubicBezTo>
                  <a:lnTo>
                    <a:pt x="214" y="959"/>
                  </a:lnTo>
                  <a:cubicBezTo>
                    <a:pt x="0" y="1179"/>
                    <a:pt x="3" y="1531"/>
                    <a:pt x="223" y="1748"/>
                  </a:cubicBezTo>
                  <a:cubicBezTo>
                    <a:pt x="333" y="1860"/>
                    <a:pt x="478" y="1915"/>
                    <a:pt x="623" y="1915"/>
                  </a:cubicBezTo>
                  <a:cubicBezTo>
                    <a:pt x="764" y="1915"/>
                    <a:pt x="905" y="1863"/>
                    <a:pt x="1015" y="1757"/>
                  </a:cubicBezTo>
                  <a:lnTo>
                    <a:pt x="1813" y="959"/>
                  </a:lnTo>
                  <a:cubicBezTo>
                    <a:pt x="2027" y="736"/>
                    <a:pt x="2024" y="384"/>
                    <a:pt x="1804" y="167"/>
                  </a:cubicBezTo>
                  <a:cubicBezTo>
                    <a:pt x="1694" y="56"/>
                    <a:pt x="1549" y="0"/>
                    <a:pt x="14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2" name="Google Shape;582;p21"/>
            <p:cNvSpPr/>
            <p:nvPr/>
          </p:nvSpPr>
          <p:spPr>
            <a:xfrm>
              <a:off x="5477775" y="2272000"/>
              <a:ext cx="50825" cy="48075"/>
            </a:xfrm>
            <a:custGeom>
              <a:avLst/>
              <a:gdLst/>
              <a:ahLst/>
              <a:cxnLst/>
              <a:rect l="l" t="t" r="r" b="b"/>
              <a:pathLst>
                <a:path w="2033" h="1923" extrusionOk="0">
                  <a:moveTo>
                    <a:pt x="621" y="1"/>
                  </a:moveTo>
                  <a:cubicBezTo>
                    <a:pt x="476" y="1"/>
                    <a:pt x="331" y="56"/>
                    <a:pt x="220" y="166"/>
                  </a:cubicBezTo>
                  <a:cubicBezTo>
                    <a:pt x="0" y="388"/>
                    <a:pt x="0" y="744"/>
                    <a:pt x="220" y="967"/>
                  </a:cubicBezTo>
                  <a:lnTo>
                    <a:pt x="1021" y="1765"/>
                  </a:lnTo>
                  <a:cubicBezTo>
                    <a:pt x="1129" y="1870"/>
                    <a:pt x="1270" y="1923"/>
                    <a:pt x="1411" y="1923"/>
                  </a:cubicBezTo>
                  <a:cubicBezTo>
                    <a:pt x="1555" y="1923"/>
                    <a:pt x="1700" y="1867"/>
                    <a:pt x="1810" y="1756"/>
                  </a:cubicBezTo>
                  <a:cubicBezTo>
                    <a:pt x="2030" y="1539"/>
                    <a:pt x="2033" y="1186"/>
                    <a:pt x="1819" y="967"/>
                  </a:cubicBezTo>
                  <a:lnTo>
                    <a:pt x="1021" y="166"/>
                  </a:lnTo>
                  <a:cubicBezTo>
                    <a:pt x="910" y="56"/>
                    <a:pt x="765" y="1"/>
                    <a:pt x="6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83" name="Google Shape;583;p21"/>
          <p:cNvGrpSpPr/>
          <p:nvPr/>
        </p:nvGrpSpPr>
        <p:grpSpPr>
          <a:xfrm>
            <a:off x="3275754" y="2728204"/>
            <a:ext cx="421934" cy="395509"/>
            <a:chOff x="5049725" y="2635825"/>
            <a:chExt cx="481825" cy="451700"/>
          </a:xfrm>
        </p:grpSpPr>
        <p:sp>
          <p:nvSpPr>
            <p:cNvPr id="584" name="Google Shape;584;p21"/>
            <p:cNvSpPr/>
            <p:nvPr/>
          </p:nvSpPr>
          <p:spPr>
            <a:xfrm>
              <a:off x="5135325" y="3031050"/>
              <a:ext cx="310550" cy="56475"/>
            </a:xfrm>
            <a:custGeom>
              <a:avLst/>
              <a:gdLst/>
              <a:ahLst/>
              <a:cxnLst/>
              <a:rect l="l" t="t" r="r" b="b"/>
              <a:pathLst>
                <a:path w="12422" h="2259" extrusionOk="0">
                  <a:moveTo>
                    <a:pt x="2791" y="0"/>
                  </a:moveTo>
                  <a:lnTo>
                    <a:pt x="2415" y="1130"/>
                  </a:lnTo>
                  <a:lnTo>
                    <a:pt x="566" y="1130"/>
                  </a:lnTo>
                  <a:cubicBezTo>
                    <a:pt x="253" y="1130"/>
                    <a:pt x="0" y="1383"/>
                    <a:pt x="0" y="1696"/>
                  </a:cubicBezTo>
                  <a:cubicBezTo>
                    <a:pt x="0" y="2006"/>
                    <a:pt x="253" y="2259"/>
                    <a:pt x="566" y="2259"/>
                  </a:cubicBezTo>
                  <a:lnTo>
                    <a:pt x="11858" y="2259"/>
                  </a:lnTo>
                  <a:cubicBezTo>
                    <a:pt x="12169" y="2259"/>
                    <a:pt x="12421" y="2006"/>
                    <a:pt x="12421" y="1696"/>
                  </a:cubicBezTo>
                  <a:cubicBezTo>
                    <a:pt x="12421" y="1383"/>
                    <a:pt x="12169" y="1130"/>
                    <a:pt x="11858" y="1130"/>
                  </a:cubicBezTo>
                  <a:lnTo>
                    <a:pt x="10006" y="1130"/>
                  </a:lnTo>
                  <a:lnTo>
                    <a:pt x="96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5" name="Google Shape;585;p21"/>
            <p:cNvSpPr/>
            <p:nvPr/>
          </p:nvSpPr>
          <p:spPr>
            <a:xfrm>
              <a:off x="5049725" y="2946350"/>
              <a:ext cx="481825" cy="56500"/>
            </a:xfrm>
            <a:custGeom>
              <a:avLst/>
              <a:gdLst/>
              <a:ahLst/>
              <a:cxnLst/>
              <a:rect l="l" t="t" r="r" b="b"/>
              <a:pathLst>
                <a:path w="19273" h="2260" extrusionOk="0">
                  <a:moveTo>
                    <a:pt x="0" y="1"/>
                  </a:moveTo>
                  <a:lnTo>
                    <a:pt x="0" y="567"/>
                  </a:lnTo>
                  <a:cubicBezTo>
                    <a:pt x="0" y="1500"/>
                    <a:pt x="756" y="2259"/>
                    <a:pt x="1693" y="2259"/>
                  </a:cubicBezTo>
                  <a:lnTo>
                    <a:pt x="17577" y="2259"/>
                  </a:lnTo>
                  <a:cubicBezTo>
                    <a:pt x="18513" y="2259"/>
                    <a:pt x="19269" y="1500"/>
                    <a:pt x="19272" y="567"/>
                  </a:cubicBezTo>
                  <a:lnTo>
                    <a:pt x="192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5049725" y="2635825"/>
              <a:ext cx="481825" cy="282325"/>
            </a:xfrm>
            <a:custGeom>
              <a:avLst/>
              <a:gdLst/>
              <a:ahLst/>
              <a:cxnLst/>
              <a:rect l="l" t="t" r="r" b="b"/>
              <a:pathLst>
                <a:path w="19273" h="11293" extrusionOk="0">
                  <a:moveTo>
                    <a:pt x="1693" y="0"/>
                  </a:moveTo>
                  <a:cubicBezTo>
                    <a:pt x="756" y="0"/>
                    <a:pt x="0" y="759"/>
                    <a:pt x="0" y="1696"/>
                  </a:cubicBezTo>
                  <a:lnTo>
                    <a:pt x="0" y="11293"/>
                  </a:lnTo>
                  <a:lnTo>
                    <a:pt x="19272" y="11293"/>
                  </a:lnTo>
                  <a:lnTo>
                    <a:pt x="19272" y="1696"/>
                  </a:lnTo>
                  <a:cubicBezTo>
                    <a:pt x="19269" y="759"/>
                    <a:pt x="18513" y="0"/>
                    <a:pt x="175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87" name="Google Shape;587;p21"/>
          <p:cNvGrpSpPr/>
          <p:nvPr/>
        </p:nvGrpSpPr>
        <p:grpSpPr>
          <a:xfrm>
            <a:off x="2782715" y="3833997"/>
            <a:ext cx="426072" cy="420222"/>
            <a:chOff x="2084100" y="4400250"/>
            <a:chExt cx="486550" cy="479925"/>
          </a:xfrm>
        </p:grpSpPr>
        <p:sp>
          <p:nvSpPr>
            <p:cNvPr id="588" name="Google Shape;588;p21"/>
            <p:cNvSpPr/>
            <p:nvPr/>
          </p:nvSpPr>
          <p:spPr>
            <a:xfrm>
              <a:off x="2084100" y="4652250"/>
              <a:ext cx="105325" cy="90050"/>
            </a:xfrm>
            <a:custGeom>
              <a:avLst/>
              <a:gdLst/>
              <a:ahLst/>
              <a:cxnLst/>
              <a:rect l="l" t="t" r="r" b="b"/>
              <a:pathLst>
                <a:path w="4213" h="3602" extrusionOk="0">
                  <a:moveTo>
                    <a:pt x="2260" y="1"/>
                  </a:moveTo>
                  <a:cubicBezTo>
                    <a:pt x="2109" y="1"/>
                    <a:pt x="1966" y="60"/>
                    <a:pt x="1858" y="168"/>
                  </a:cubicBezTo>
                  <a:lnTo>
                    <a:pt x="259" y="1764"/>
                  </a:lnTo>
                  <a:cubicBezTo>
                    <a:pt x="0" y="2023"/>
                    <a:pt x="54" y="2457"/>
                    <a:pt x="367" y="2647"/>
                  </a:cubicBezTo>
                  <a:lnTo>
                    <a:pt x="1957" y="3601"/>
                  </a:lnTo>
                  <a:cubicBezTo>
                    <a:pt x="2078" y="3228"/>
                    <a:pt x="2274" y="2885"/>
                    <a:pt x="2533" y="2592"/>
                  </a:cubicBezTo>
                  <a:lnTo>
                    <a:pt x="4213" y="274"/>
                  </a:lnTo>
                  <a:lnTo>
                    <a:pt x="2337" y="6"/>
                  </a:lnTo>
                  <a:cubicBezTo>
                    <a:pt x="2311" y="2"/>
                    <a:pt x="2285" y="1"/>
                    <a:pt x="226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2372575" y="4644175"/>
              <a:ext cx="175875" cy="226275"/>
            </a:xfrm>
            <a:custGeom>
              <a:avLst/>
              <a:gdLst/>
              <a:ahLst/>
              <a:cxnLst/>
              <a:rect l="l" t="t" r="r" b="b"/>
              <a:pathLst>
                <a:path w="7035" h="9051" extrusionOk="0">
                  <a:moveTo>
                    <a:pt x="4469" y="1"/>
                  </a:moveTo>
                  <a:cubicBezTo>
                    <a:pt x="3981" y="467"/>
                    <a:pt x="3466" y="901"/>
                    <a:pt x="2927" y="1304"/>
                  </a:cubicBezTo>
                  <a:lnTo>
                    <a:pt x="0" y="3436"/>
                  </a:lnTo>
                  <a:lnTo>
                    <a:pt x="3406" y="8787"/>
                  </a:lnTo>
                  <a:cubicBezTo>
                    <a:pt x="3514" y="8960"/>
                    <a:pt x="3697" y="9050"/>
                    <a:pt x="3882" y="9050"/>
                  </a:cubicBezTo>
                  <a:cubicBezTo>
                    <a:pt x="4025" y="9050"/>
                    <a:pt x="4170" y="8996"/>
                    <a:pt x="4282" y="8884"/>
                  </a:cubicBezTo>
                  <a:cubicBezTo>
                    <a:pt x="5818" y="7348"/>
                    <a:pt x="5990" y="7173"/>
                    <a:pt x="6821" y="6345"/>
                  </a:cubicBezTo>
                  <a:cubicBezTo>
                    <a:pt x="7034" y="6125"/>
                    <a:pt x="7031" y="5773"/>
                    <a:pt x="6812" y="5553"/>
                  </a:cubicBezTo>
                  <a:cubicBezTo>
                    <a:pt x="6702" y="5444"/>
                    <a:pt x="6558" y="5389"/>
                    <a:pt x="6413" y="5389"/>
                  </a:cubicBezTo>
                  <a:cubicBezTo>
                    <a:pt x="6272" y="5389"/>
                    <a:pt x="6130" y="5441"/>
                    <a:pt x="6020" y="5547"/>
                  </a:cubicBezTo>
                  <a:lnTo>
                    <a:pt x="5800" y="5767"/>
                  </a:lnTo>
                  <a:lnTo>
                    <a:pt x="5201" y="3174"/>
                  </a:lnTo>
                  <a:lnTo>
                    <a:pt x="5920" y="2455"/>
                  </a:lnTo>
                  <a:cubicBezTo>
                    <a:pt x="6134" y="2232"/>
                    <a:pt x="6131" y="1880"/>
                    <a:pt x="5914" y="1663"/>
                  </a:cubicBezTo>
                  <a:cubicBezTo>
                    <a:pt x="5804" y="1551"/>
                    <a:pt x="5660" y="1496"/>
                    <a:pt x="5515" y="1496"/>
                  </a:cubicBezTo>
                  <a:cubicBezTo>
                    <a:pt x="5374" y="1496"/>
                    <a:pt x="5232" y="1548"/>
                    <a:pt x="5122" y="1654"/>
                  </a:cubicBezTo>
                  <a:lnTo>
                    <a:pt x="4903" y="1877"/>
                  </a:lnTo>
                  <a:lnTo>
                    <a:pt x="44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2093950" y="4419400"/>
              <a:ext cx="228500" cy="174750"/>
            </a:xfrm>
            <a:custGeom>
              <a:avLst/>
              <a:gdLst/>
              <a:ahLst/>
              <a:cxnLst/>
              <a:rect l="l" t="t" r="r" b="b"/>
              <a:pathLst>
                <a:path w="9140" h="6990" extrusionOk="0">
                  <a:moveTo>
                    <a:pt x="3194" y="1"/>
                  </a:moveTo>
                  <a:cubicBezTo>
                    <a:pt x="3049" y="1"/>
                    <a:pt x="2905" y="56"/>
                    <a:pt x="2795" y="166"/>
                  </a:cubicBezTo>
                  <a:lnTo>
                    <a:pt x="257" y="2704"/>
                  </a:lnTo>
                  <a:cubicBezTo>
                    <a:pt x="1" y="2960"/>
                    <a:pt x="46" y="3385"/>
                    <a:pt x="350" y="3580"/>
                  </a:cubicBezTo>
                  <a:lnTo>
                    <a:pt x="5707" y="6989"/>
                  </a:lnTo>
                  <a:lnTo>
                    <a:pt x="7824" y="4071"/>
                  </a:lnTo>
                  <a:cubicBezTo>
                    <a:pt x="8230" y="3526"/>
                    <a:pt x="8670" y="3008"/>
                    <a:pt x="9140" y="2517"/>
                  </a:cubicBezTo>
                  <a:lnTo>
                    <a:pt x="7264" y="2084"/>
                  </a:lnTo>
                  <a:lnTo>
                    <a:pt x="7484" y="1864"/>
                  </a:lnTo>
                  <a:cubicBezTo>
                    <a:pt x="7697" y="1641"/>
                    <a:pt x="7694" y="1289"/>
                    <a:pt x="7478" y="1072"/>
                  </a:cubicBezTo>
                  <a:cubicBezTo>
                    <a:pt x="7368" y="961"/>
                    <a:pt x="7223" y="905"/>
                    <a:pt x="7078" y="905"/>
                  </a:cubicBezTo>
                  <a:cubicBezTo>
                    <a:pt x="6937" y="905"/>
                    <a:pt x="6795" y="958"/>
                    <a:pt x="6686" y="1063"/>
                  </a:cubicBezTo>
                  <a:lnTo>
                    <a:pt x="5966" y="1786"/>
                  </a:lnTo>
                  <a:lnTo>
                    <a:pt x="3370" y="1186"/>
                  </a:lnTo>
                  <a:lnTo>
                    <a:pt x="3593" y="964"/>
                  </a:lnTo>
                  <a:cubicBezTo>
                    <a:pt x="3813" y="744"/>
                    <a:pt x="3813" y="385"/>
                    <a:pt x="3593" y="166"/>
                  </a:cubicBezTo>
                  <a:cubicBezTo>
                    <a:pt x="3483" y="56"/>
                    <a:pt x="3339" y="1"/>
                    <a:pt x="31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1" name="Google Shape;591;p21"/>
            <p:cNvSpPr/>
            <p:nvPr/>
          </p:nvSpPr>
          <p:spPr>
            <a:xfrm>
              <a:off x="2224425" y="4777500"/>
              <a:ext cx="90425" cy="102675"/>
            </a:xfrm>
            <a:custGeom>
              <a:avLst/>
              <a:gdLst/>
              <a:ahLst/>
              <a:cxnLst/>
              <a:rect l="l" t="t" r="r" b="b"/>
              <a:pathLst>
                <a:path w="3617" h="4107" extrusionOk="0">
                  <a:moveTo>
                    <a:pt x="3324" y="0"/>
                  </a:moveTo>
                  <a:lnTo>
                    <a:pt x="846" y="1804"/>
                  </a:lnTo>
                  <a:cubicBezTo>
                    <a:pt x="638" y="1994"/>
                    <a:pt x="340" y="2144"/>
                    <a:pt x="0" y="2250"/>
                  </a:cubicBezTo>
                  <a:lnTo>
                    <a:pt x="949" y="3831"/>
                  </a:lnTo>
                  <a:cubicBezTo>
                    <a:pt x="1057" y="4011"/>
                    <a:pt x="1245" y="4106"/>
                    <a:pt x="1435" y="4106"/>
                  </a:cubicBezTo>
                  <a:cubicBezTo>
                    <a:pt x="1578" y="4106"/>
                    <a:pt x="1723" y="4052"/>
                    <a:pt x="1834" y="3939"/>
                  </a:cubicBezTo>
                  <a:lnTo>
                    <a:pt x="3430" y="2343"/>
                  </a:lnTo>
                  <a:cubicBezTo>
                    <a:pt x="3556" y="2217"/>
                    <a:pt x="3617" y="2039"/>
                    <a:pt x="3589" y="1864"/>
                  </a:cubicBezTo>
                  <a:lnTo>
                    <a:pt x="33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2" name="Google Shape;592;p21"/>
            <p:cNvSpPr/>
            <p:nvPr/>
          </p:nvSpPr>
          <p:spPr>
            <a:xfrm>
              <a:off x="2454100" y="4400250"/>
              <a:ext cx="116550" cy="107300"/>
            </a:xfrm>
            <a:custGeom>
              <a:avLst/>
              <a:gdLst/>
              <a:ahLst/>
              <a:cxnLst/>
              <a:rect l="l" t="t" r="r" b="b"/>
              <a:pathLst>
                <a:path w="4662" h="4292" extrusionOk="0">
                  <a:moveTo>
                    <a:pt x="2188" y="0"/>
                  </a:moveTo>
                  <a:cubicBezTo>
                    <a:pt x="1911" y="0"/>
                    <a:pt x="1630" y="51"/>
                    <a:pt x="1361" y="155"/>
                  </a:cubicBezTo>
                  <a:cubicBezTo>
                    <a:pt x="1015" y="287"/>
                    <a:pt x="675" y="432"/>
                    <a:pt x="341" y="588"/>
                  </a:cubicBezTo>
                  <a:cubicBezTo>
                    <a:pt x="0" y="1600"/>
                    <a:pt x="265" y="2717"/>
                    <a:pt x="1021" y="3470"/>
                  </a:cubicBezTo>
                  <a:cubicBezTo>
                    <a:pt x="1558" y="4004"/>
                    <a:pt x="2275" y="4291"/>
                    <a:pt x="3007" y="4291"/>
                  </a:cubicBezTo>
                  <a:cubicBezTo>
                    <a:pt x="3307" y="4291"/>
                    <a:pt x="3609" y="4243"/>
                    <a:pt x="3903" y="4145"/>
                  </a:cubicBezTo>
                  <a:cubicBezTo>
                    <a:pt x="4060" y="3813"/>
                    <a:pt x="4204" y="3473"/>
                    <a:pt x="4337" y="3130"/>
                  </a:cubicBezTo>
                  <a:cubicBezTo>
                    <a:pt x="4662" y="2281"/>
                    <a:pt x="4457" y="1320"/>
                    <a:pt x="3816" y="676"/>
                  </a:cubicBezTo>
                  <a:cubicBezTo>
                    <a:pt x="3375" y="235"/>
                    <a:pt x="2787" y="0"/>
                    <a:pt x="21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93" name="Google Shape;593;p21"/>
            <p:cNvSpPr/>
            <p:nvPr/>
          </p:nvSpPr>
          <p:spPr>
            <a:xfrm>
              <a:off x="2152975" y="4431500"/>
              <a:ext cx="381925" cy="377725"/>
            </a:xfrm>
            <a:custGeom>
              <a:avLst/>
              <a:gdLst/>
              <a:ahLst/>
              <a:cxnLst/>
              <a:rect l="l" t="t" r="r" b="b"/>
              <a:pathLst>
                <a:path w="15277" h="15109" extrusionOk="0">
                  <a:moveTo>
                    <a:pt x="11062" y="3658"/>
                  </a:moveTo>
                  <a:cubicBezTo>
                    <a:pt x="11207" y="3658"/>
                    <a:pt x="11353" y="3714"/>
                    <a:pt x="11464" y="3825"/>
                  </a:cubicBezTo>
                  <a:cubicBezTo>
                    <a:pt x="11681" y="4042"/>
                    <a:pt x="11684" y="4394"/>
                    <a:pt x="11470" y="4617"/>
                  </a:cubicBezTo>
                  <a:lnTo>
                    <a:pt x="9076" y="7011"/>
                  </a:lnTo>
                  <a:cubicBezTo>
                    <a:pt x="8965" y="7122"/>
                    <a:pt x="8820" y="7178"/>
                    <a:pt x="8675" y="7178"/>
                  </a:cubicBezTo>
                  <a:cubicBezTo>
                    <a:pt x="8530" y="7178"/>
                    <a:pt x="8385" y="7122"/>
                    <a:pt x="8275" y="7011"/>
                  </a:cubicBezTo>
                  <a:cubicBezTo>
                    <a:pt x="8055" y="6791"/>
                    <a:pt x="8055" y="6433"/>
                    <a:pt x="8275" y="6213"/>
                  </a:cubicBezTo>
                  <a:lnTo>
                    <a:pt x="10672" y="3816"/>
                  </a:lnTo>
                  <a:cubicBezTo>
                    <a:pt x="10781" y="3711"/>
                    <a:pt x="10921" y="3658"/>
                    <a:pt x="11062" y="3658"/>
                  </a:cubicBezTo>
                  <a:close/>
                  <a:moveTo>
                    <a:pt x="11136" y="1"/>
                  </a:moveTo>
                  <a:lnTo>
                    <a:pt x="11136" y="1"/>
                  </a:lnTo>
                  <a:cubicBezTo>
                    <a:pt x="9278" y="1079"/>
                    <a:pt x="7658" y="2524"/>
                    <a:pt x="6378" y="4253"/>
                  </a:cubicBezTo>
                  <a:lnTo>
                    <a:pt x="624" y="12169"/>
                  </a:lnTo>
                  <a:cubicBezTo>
                    <a:pt x="0" y="12877"/>
                    <a:pt x="15" y="13979"/>
                    <a:pt x="660" y="14623"/>
                  </a:cubicBezTo>
                  <a:cubicBezTo>
                    <a:pt x="992" y="14957"/>
                    <a:pt x="1464" y="15108"/>
                    <a:pt x="1921" y="15108"/>
                  </a:cubicBezTo>
                  <a:cubicBezTo>
                    <a:pt x="2351" y="15108"/>
                    <a:pt x="2767" y="14974"/>
                    <a:pt x="3039" y="14732"/>
                  </a:cubicBezTo>
                  <a:lnTo>
                    <a:pt x="11037" y="8905"/>
                  </a:lnTo>
                  <a:cubicBezTo>
                    <a:pt x="12759" y="7628"/>
                    <a:pt x="14201" y="6014"/>
                    <a:pt x="15276" y="4162"/>
                  </a:cubicBezTo>
                  <a:lnTo>
                    <a:pt x="15276" y="4162"/>
                  </a:lnTo>
                  <a:cubicBezTo>
                    <a:pt x="15201" y="4166"/>
                    <a:pt x="15126" y="4168"/>
                    <a:pt x="15052" y="4168"/>
                  </a:cubicBezTo>
                  <a:cubicBezTo>
                    <a:pt x="13942" y="4168"/>
                    <a:pt x="12979" y="3729"/>
                    <a:pt x="12265" y="3018"/>
                  </a:cubicBezTo>
                  <a:cubicBezTo>
                    <a:pt x="11446" y="2199"/>
                    <a:pt x="11076" y="1091"/>
                    <a:pt x="1113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8" name="Google Shape;598;p22"/>
          <p:cNvGrpSpPr/>
          <p:nvPr/>
        </p:nvGrpSpPr>
        <p:grpSpPr>
          <a:xfrm>
            <a:off x="3576565" y="1889131"/>
            <a:ext cx="1980408" cy="2073238"/>
            <a:chOff x="3576565" y="1889131"/>
            <a:chExt cx="1980408" cy="2073238"/>
          </a:xfrm>
        </p:grpSpPr>
        <p:grpSp>
          <p:nvGrpSpPr>
            <p:cNvPr id="599" name="Google Shape;599;p22"/>
            <p:cNvGrpSpPr/>
            <p:nvPr/>
          </p:nvGrpSpPr>
          <p:grpSpPr>
            <a:xfrm>
              <a:off x="4394115" y="1889131"/>
              <a:ext cx="1162858" cy="2073238"/>
              <a:chOff x="1437113" y="2130077"/>
              <a:chExt cx="1162858" cy="2073238"/>
            </a:xfrm>
          </p:grpSpPr>
          <p:grpSp>
            <p:nvGrpSpPr>
              <p:cNvPr id="600" name="Google Shape;600;p22"/>
              <p:cNvGrpSpPr/>
              <p:nvPr/>
            </p:nvGrpSpPr>
            <p:grpSpPr>
              <a:xfrm>
                <a:off x="1437113" y="2180175"/>
                <a:ext cx="1024138" cy="1973125"/>
                <a:chOff x="1369488" y="1359350"/>
                <a:chExt cx="1024138" cy="1973125"/>
              </a:xfrm>
            </p:grpSpPr>
            <p:sp>
              <p:nvSpPr>
                <p:cNvPr id="601" name="Google Shape;601;p22"/>
                <p:cNvSpPr/>
                <p:nvPr/>
              </p:nvSpPr>
              <p:spPr>
                <a:xfrm rot="-5400000">
                  <a:off x="1369500" y="1359338"/>
                  <a:ext cx="1024100" cy="102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02" name="Google Shape;602;p22"/>
                <p:cNvSpPr/>
                <p:nvPr/>
              </p:nvSpPr>
              <p:spPr>
                <a:xfrm rot="-5400000" flipH="1">
                  <a:off x="1369513" y="2308363"/>
                  <a:ext cx="1024100" cy="102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603" name="Google Shape;603;p22"/>
              <p:cNvSpPr/>
              <p:nvPr/>
            </p:nvSpPr>
            <p:spPr>
              <a:xfrm>
                <a:off x="2336750" y="2180900"/>
                <a:ext cx="124500" cy="345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04" name="Google Shape;604;p22"/>
              <p:cNvSpPr/>
              <p:nvPr/>
            </p:nvSpPr>
            <p:spPr>
              <a:xfrm>
                <a:off x="2336750" y="3807596"/>
                <a:ext cx="124500" cy="345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05" name="Google Shape;605;p22"/>
              <p:cNvSpPr/>
              <p:nvPr/>
            </p:nvSpPr>
            <p:spPr>
              <a:xfrm rot="5400000">
                <a:off x="2292997" y="2270054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06" name="Google Shape;606;p22"/>
              <p:cNvSpPr/>
              <p:nvPr/>
            </p:nvSpPr>
            <p:spPr>
              <a:xfrm rot="5400000">
                <a:off x="2293402" y="3896747"/>
                <a:ext cx="446129" cy="167007"/>
              </a:xfrm>
              <a:custGeom>
                <a:avLst/>
                <a:gdLst/>
                <a:ahLst/>
                <a:cxnLst/>
                <a:rect l="l" t="t" r="r" b="b"/>
                <a:pathLst>
                  <a:path w="21464" h="8035" extrusionOk="0">
                    <a:moveTo>
                      <a:pt x="3998" y="1"/>
                    </a:moveTo>
                    <a:cubicBezTo>
                      <a:pt x="1799" y="1"/>
                      <a:pt x="1" y="1799"/>
                      <a:pt x="1" y="3998"/>
                    </a:cubicBezTo>
                    <a:cubicBezTo>
                      <a:pt x="1" y="6236"/>
                      <a:pt x="1799" y="8034"/>
                      <a:pt x="3998" y="8034"/>
                    </a:cubicBezTo>
                    <a:lnTo>
                      <a:pt x="17467" y="8034"/>
                    </a:lnTo>
                    <a:cubicBezTo>
                      <a:pt x="19705" y="8034"/>
                      <a:pt x="21463" y="6236"/>
                      <a:pt x="21463" y="3998"/>
                    </a:cubicBezTo>
                    <a:cubicBezTo>
                      <a:pt x="21463" y="1799"/>
                      <a:pt x="19705" y="1"/>
                      <a:pt x="174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607" name="Google Shape;607;p22"/>
            <p:cNvGrpSpPr/>
            <p:nvPr/>
          </p:nvGrpSpPr>
          <p:grpSpPr>
            <a:xfrm rot="10800000">
              <a:off x="3576565" y="1889131"/>
              <a:ext cx="1162858" cy="2073238"/>
              <a:chOff x="1437113" y="2130077"/>
              <a:chExt cx="1162858" cy="2073238"/>
            </a:xfrm>
          </p:grpSpPr>
          <p:grpSp>
            <p:nvGrpSpPr>
              <p:cNvPr id="608" name="Google Shape;608;p22"/>
              <p:cNvGrpSpPr/>
              <p:nvPr/>
            </p:nvGrpSpPr>
            <p:grpSpPr>
              <a:xfrm>
                <a:off x="1437113" y="2180175"/>
                <a:ext cx="1024138" cy="1973125"/>
                <a:chOff x="1369488" y="1359350"/>
                <a:chExt cx="1024138" cy="1973125"/>
              </a:xfrm>
            </p:grpSpPr>
            <p:sp>
              <p:nvSpPr>
                <p:cNvPr id="609" name="Google Shape;609;p22"/>
                <p:cNvSpPr/>
                <p:nvPr/>
              </p:nvSpPr>
              <p:spPr>
                <a:xfrm rot="-5400000">
                  <a:off x="1369500" y="1359338"/>
                  <a:ext cx="1024100" cy="102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10" name="Google Shape;610;p22"/>
                <p:cNvSpPr/>
                <p:nvPr/>
              </p:nvSpPr>
              <p:spPr>
                <a:xfrm rot="-5400000" flipH="1">
                  <a:off x="1369513" y="2308363"/>
                  <a:ext cx="1024100" cy="1024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611" name="Google Shape;611;p22"/>
              <p:cNvSpPr/>
              <p:nvPr/>
            </p:nvSpPr>
            <p:spPr>
              <a:xfrm>
                <a:off x="2336750" y="2180900"/>
                <a:ext cx="124500" cy="345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12" name="Google Shape;612;p22"/>
              <p:cNvSpPr/>
              <p:nvPr/>
            </p:nvSpPr>
            <p:spPr>
              <a:xfrm>
                <a:off x="2336750" y="3807596"/>
                <a:ext cx="124500" cy="345300"/>
              </a:xfrm>
              <a:prstGeom prst="rect">
                <a:avLst/>
              </a:pr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13" name="Google Shape;613;p22"/>
              <p:cNvSpPr/>
              <p:nvPr/>
            </p:nvSpPr>
            <p:spPr>
              <a:xfrm rot="5400000">
                <a:off x="2292997" y="2270054"/>
                <a:ext cx="446940" cy="166987"/>
              </a:xfrm>
              <a:custGeom>
                <a:avLst/>
                <a:gdLst/>
                <a:ahLst/>
                <a:cxnLst/>
                <a:rect l="l" t="t" r="r" b="b"/>
                <a:pathLst>
                  <a:path w="21503" h="8034" extrusionOk="0">
                    <a:moveTo>
                      <a:pt x="3997" y="0"/>
                    </a:moveTo>
                    <a:cubicBezTo>
                      <a:pt x="1799" y="0"/>
                      <a:pt x="0" y="1799"/>
                      <a:pt x="0" y="4037"/>
                    </a:cubicBezTo>
                    <a:cubicBezTo>
                      <a:pt x="0" y="6235"/>
                      <a:pt x="1799" y="8034"/>
                      <a:pt x="3997" y="8034"/>
                    </a:cubicBezTo>
                    <a:lnTo>
                      <a:pt x="17466" y="8034"/>
                    </a:lnTo>
                    <a:cubicBezTo>
                      <a:pt x="19704" y="8034"/>
                      <a:pt x="21503" y="6235"/>
                      <a:pt x="21503" y="4037"/>
                    </a:cubicBezTo>
                    <a:cubicBezTo>
                      <a:pt x="21503" y="1799"/>
                      <a:pt x="19704" y="0"/>
                      <a:pt x="174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614" name="Google Shape;614;p22"/>
              <p:cNvSpPr/>
              <p:nvPr/>
            </p:nvSpPr>
            <p:spPr>
              <a:xfrm rot="5400000">
                <a:off x="2293402" y="3896747"/>
                <a:ext cx="446129" cy="167007"/>
              </a:xfrm>
              <a:custGeom>
                <a:avLst/>
                <a:gdLst/>
                <a:ahLst/>
                <a:cxnLst/>
                <a:rect l="l" t="t" r="r" b="b"/>
                <a:pathLst>
                  <a:path w="21464" h="8035" extrusionOk="0">
                    <a:moveTo>
                      <a:pt x="3998" y="1"/>
                    </a:moveTo>
                    <a:cubicBezTo>
                      <a:pt x="1799" y="1"/>
                      <a:pt x="1" y="1799"/>
                      <a:pt x="1" y="3998"/>
                    </a:cubicBezTo>
                    <a:cubicBezTo>
                      <a:pt x="1" y="6236"/>
                      <a:pt x="1799" y="8034"/>
                      <a:pt x="3998" y="8034"/>
                    </a:cubicBezTo>
                    <a:lnTo>
                      <a:pt x="17467" y="8034"/>
                    </a:lnTo>
                    <a:cubicBezTo>
                      <a:pt x="19705" y="8034"/>
                      <a:pt x="21463" y="6236"/>
                      <a:pt x="21463" y="3998"/>
                    </a:cubicBezTo>
                    <a:cubicBezTo>
                      <a:pt x="21463" y="1799"/>
                      <a:pt x="19705" y="1"/>
                      <a:pt x="1746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615" name="Google Shape;615;p22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616" name="Google Shape;616;p22"/>
          <p:cNvGrpSpPr/>
          <p:nvPr/>
        </p:nvGrpSpPr>
        <p:grpSpPr>
          <a:xfrm>
            <a:off x="5695750" y="1478213"/>
            <a:ext cx="3188757" cy="1050802"/>
            <a:chOff x="5695750" y="1478213"/>
            <a:chExt cx="3188757" cy="1050802"/>
          </a:xfrm>
        </p:grpSpPr>
        <p:sp>
          <p:nvSpPr>
            <p:cNvPr id="617" name="Google Shape;617;p22"/>
            <p:cNvSpPr/>
            <p:nvPr/>
          </p:nvSpPr>
          <p:spPr>
            <a:xfrm>
              <a:off x="5695750" y="1818738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18" name="Google Shape;618;p22"/>
            <p:cNvSpPr txBox="1"/>
            <p:nvPr/>
          </p:nvSpPr>
          <p:spPr>
            <a:xfrm>
              <a:off x="6340419" y="1478213"/>
              <a:ext cx="2349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توسعه دهید</a:t>
              </a:r>
              <a:endParaRPr sz="18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19" name="Google Shape;619;p22"/>
            <p:cNvSpPr txBox="1"/>
            <p:nvPr/>
          </p:nvSpPr>
          <p:spPr>
            <a:xfrm>
              <a:off x="6340419" y="1956315"/>
              <a:ext cx="2544088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>
                <a:lnSpc>
                  <a:spcPct val="150000"/>
                </a:lnSpc>
              </a:pPr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620" name="Google Shape;620;p22"/>
          <p:cNvGrpSpPr/>
          <p:nvPr/>
        </p:nvGrpSpPr>
        <p:grpSpPr>
          <a:xfrm>
            <a:off x="5695750" y="3154538"/>
            <a:ext cx="3188757" cy="999988"/>
            <a:chOff x="5695750" y="3154538"/>
            <a:chExt cx="3188757" cy="999988"/>
          </a:xfrm>
        </p:grpSpPr>
        <p:sp>
          <p:nvSpPr>
            <p:cNvPr id="621" name="Google Shape;621;p22"/>
            <p:cNvSpPr/>
            <p:nvPr/>
          </p:nvSpPr>
          <p:spPr>
            <a:xfrm>
              <a:off x="5695750" y="3445450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D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22" name="Google Shape;622;p22"/>
            <p:cNvSpPr txBox="1"/>
            <p:nvPr/>
          </p:nvSpPr>
          <p:spPr>
            <a:xfrm>
              <a:off x="6316417" y="3154538"/>
              <a:ext cx="2349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فروش</a:t>
              </a:r>
              <a:endParaRPr sz="18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23" name="Google Shape;623;p22"/>
            <p:cNvSpPr txBox="1"/>
            <p:nvPr/>
          </p:nvSpPr>
          <p:spPr>
            <a:xfrm>
              <a:off x="6340418" y="3581826"/>
              <a:ext cx="2544089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>
                <a:lnSpc>
                  <a:spcPct val="150000"/>
                </a:lnSpc>
              </a:pPr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624" name="Google Shape;624;p22"/>
          <p:cNvGrpSpPr/>
          <p:nvPr/>
        </p:nvGrpSpPr>
        <p:grpSpPr>
          <a:xfrm>
            <a:off x="172995" y="3074883"/>
            <a:ext cx="3275080" cy="1079643"/>
            <a:chOff x="172995" y="2262551"/>
            <a:chExt cx="3275080" cy="1079643"/>
          </a:xfrm>
        </p:grpSpPr>
        <p:sp>
          <p:nvSpPr>
            <p:cNvPr id="625" name="Google Shape;625;p22"/>
            <p:cNvSpPr/>
            <p:nvPr/>
          </p:nvSpPr>
          <p:spPr>
            <a:xfrm>
              <a:off x="2860375" y="2631888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26" name="Google Shape;626;p22"/>
            <p:cNvSpPr txBox="1"/>
            <p:nvPr/>
          </p:nvSpPr>
          <p:spPr>
            <a:xfrm flipH="1">
              <a:off x="453681" y="2262551"/>
              <a:ext cx="2349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برنامه تولید</a:t>
              </a:r>
              <a:endParaRPr sz="18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27" name="Google Shape;627;p22"/>
            <p:cNvSpPr txBox="1"/>
            <p:nvPr/>
          </p:nvSpPr>
          <p:spPr>
            <a:xfrm flipH="1">
              <a:off x="172995" y="2769494"/>
              <a:ext cx="2630586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>
                <a:lnSpc>
                  <a:spcPct val="150000"/>
                </a:lnSpc>
              </a:pPr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628" name="Google Shape;628;p22"/>
          <p:cNvGrpSpPr/>
          <p:nvPr/>
        </p:nvGrpSpPr>
        <p:grpSpPr>
          <a:xfrm>
            <a:off x="4278505" y="2627922"/>
            <a:ext cx="584162" cy="595657"/>
            <a:chOff x="785335" y="2087786"/>
            <a:chExt cx="584162" cy="595657"/>
          </a:xfrm>
        </p:grpSpPr>
        <p:sp>
          <p:nvSpPr>
            <p:cNvPr id="629" name="Google Shape;629;p22"/>
            <p:cNvSpPr/>
            <p:nvPr/>
          </p:nvSpPr>
          <p:spPr>
            <a:xfrm rot="5400000">
              <a:off x="899154" y="2220914"/>
              <a:ext cx="355569" cy="355153"/>
            </a:xfrm>
            <a:custGeom>
              <a:avLst/>
              <a:gdLst/>
              <a:ahLst/>
              <a:cxnLst/>
              <a:rect l="l" t="t" r="r" b="b"/>
              <a:pathLst>
                <a:path w="17107" h="17087" extrusionOk="0">
                  <a:moveTo>
                    <a:pt x="1479" y="1"/>
                  </a:moveTo>
                  <a:cubicBezTo>
                    <a:pt x="1130" y="1"/>
                    <a:pt x="780" y="130"/>
                    <a:pt x="520" y="390"/>
                  </a:cubicBezTo>
                  <a:cubicBezTo>
                    <a:pt x="1" y="910"/>
                    <a:pt x="1" y="1749"/>
                    <a:pt x="520" y="2309"/>
                  </a:cubicBezTo>
                  <a:lnTo>
                    <a:pt x="14709" y="16697"/>
                  </a:lnTo>
                  <a:cubicBezTo>
                    <a:pt x="14969" y="16957"/>
                    <a:pt x="15308" y="17087"/>
                    <a:pt x="15648" y="17087"/>
                  </a:cubicBezTo>
                  <a:cubicBezTo>
                    <a:pt x="15988" y="17087"/>
                    <a:pt x="16327" y="16957"/>
                    <a:pt x="16587" y="16697"/>
                  </a:cubicBezTo>
                  <a:cubicBezTo>
                    <a:pt x="17107" y="16137"/>
                    <a:pt x="17107" y="15298"/>
                    <a:pt x="16587" y="14779"/>
                  </a:cubicBezTo>
                  <a:lnTo>
                    <a:pt x="2439" y="390"/>
                  </a:lnTo>
                  <a:cubicBezTo>
                    <a:pt x="2179" y="130"/>
                    <a:pt x="1829" y="1"/>
                    <a:pt x="14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0" name="Google Shape;630;p22"/>
            <p:cNvSpPr/>
            <p:nvPr/>
          </p:nvSpPr>
          <p:spPr>
            <a:xfrm rot="5400000">
              <a:off x="896660" y="2223408"/>
              <a:ext cx="360557" cy="350165"/>
            </a:xfrm>
            <a:custGeom>
              <a:avLst/>
              <a:gdLst/>
              <a:ahLst/>
              <a:cxnLst/>
              <a:rect l="l" t="t" r="r" b="b"/>
              <a:pathLst>
                <a:path w="17347" h="16847" extrusionOk="0">
                  <a:moveTo>
                    <a:pt x="15888" y="0"/>
                  </a:moveTo>
                  <a:cubicBezTo>
                    <a:pt x="15548" y="0"/>
                    <a:pt x="15208" y="130"/>
                    <a:pt x="14949" y="390"/>
                  </a:cubicBezTo>
                  <a:lnTo>
                    <a:pt x="560" y="14539"/>
                  </a:lnTo>
                  <a:cubicBezTo>
                    <a:pt x="1" y="15058"/>
                    <a:pt x="1" y="15898"/>
                    <a:pt x="560" y="16457"/>
                  </a:cubicBezTo>
                  <a:cubicBezTo>
                    <a:pt x="820" y="16717"/>
                    <a:pt x="1160" y="16847"/>
                    <a:pt x="1500" y="16847"/>
                  </a:cubicBezTo>
                  <a:cubicBezTo>
                    <a:pt x="1839" y="16847"/>
                    <a:pt x="2179" y="16717"/>
                    <a:pt x="2439" y="16457"/>
                  </a:cubicBezTo>
                  <a:lnTo>
                    <a:pt x="16827" y="2269"/>
                  </a:lnTo>
                  <a:cubicBezTo>
                    <a:pt x="17347" y="1749"/>
                    <a:pt x="17347" y="910"/>
                    <a:pt x="16827" y="390"/>
                  </a:cubicBezTo>
                  <a:cubicBezTo>
                    <a:pt x="16567" y="130"/>
                    <a:pt x="16228" y="0"/>
                    <a:pt x="1588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1" name="Google Shape;631;p22"/>
            <p:cNvSpPr/>
            <p:nvPr/>
          </p:nvSpPr>
          <p:spPr>
            <a:xfrm rot="5400000">
              <a:off x="1047434" y="2161302"/>
              <a:ext cx="59840" cy="476039"/>
            </a:xfrm>
            <a:custGeom>
              <a:avLst/>
              <a:gdLst/>
              <a:ahLst/>
              <a:cxnLst/>
              <a:rect l="l" t="t" r="r" b="b"/>
              <a:pathLst>
                <a:path w="2879" h="22903" extrusionOk="0">
                  <a:moveTo>
                    <a:pt x="1520" y="1"/>
                  </a:moveTo>
                  <a:cubicBezTo>
                    <a:pt x="760" y="1"/>
                    <a:pt x="161" y="600"/>
                    <a:pt x="161" y="1360"/>
                  </a:cubicBezTo>
                  <a:lnTo>
                    <a:pt x="1" y="21543"/>
                  </a:lnTo>
                  <a:cubicBezTo>
                    <a:pt x="1" y="22263"/>
                    <a:pt x="600" y="22862"/>
                    <a:pt x="1320" y="22902"/>
                  </a:cubicBezTo>
                  <a:cubicBezTo>
                    <a:pt x="2039" y="22902"/>
                    <a:pt x="2639" y="22303"/>
                    <a:pt x="2679" y="21583"/>
                  </a:cubicBezTo>
                  <a:lnTo>
                    <a:pt x="2839" y="1400"/>
                  </a:lnTo>
                  <a:cubicBezTo>
                    <a:pt x="2879" y="640"/>
                    <a:pt x="2279" y="1"/>
                    <a:pt x="15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2" name="Google Shape;632;p22"/>
            <p:cNvSpPr/>
            <p:nvPr/>
          </p:nvSpPr>
          <p:spPr>
            <a:xfrm rot="5400000">
              <a:off x="838514" y="2369412"/>
              <a:ext cx="476018" cy="59009"/>
            </a:xfrm>
            <a:custGeom>
              <a:avLst/>
              <a:gdLst/>
              <a:ahLst/>
              <a:cxnLst/>
              <a:rect l="l" t="t" r="r" b="b"/>
              <a:pathLst>
                <a:path w="22902" h="2839" extrusionOk="0">
                  <a:moveTo>
                    <a:pt x="1359" y="1"/>
                  </a:moveTo>
                  <a:cubicBezTo>
                    <a:pt x="640" y="1"/>
                    <a:pt x="0" y="560"/>
                    <a:pt x="0" y="1320"/>
                  </a:cubicBezTo>
                  <a:cubicBezTo>
                    <a:pt x="0" y="2039"/>
                    <a:pt x="600" y="2639"/>
                    <a:pt x="1359" y="2679"/>
                  </a:cubicBezTo>
                  <a:lnTo>
                    <a:pt x="21543" y="2838"/>
                  </a:lnTo>
                  <a:cubicBezTo>
                    <a:pt x="22262" y="2838"/>
                    <a:pt x="22861" y="2239"/>
                    <a:pt x="22901" y="1480"/>
                  </a:cubicBezTo>
                  <a:cubicBezTo>
                    <a:pt x="22901" y="760"/>
                    <a:pt x="22302" y="161"/>
                    <a:pt x="21543" y="161"/>
                  </a:cubicBezTo>
                  <a:lnTo>
                    <a:pt x="1359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3" name="Google Shape;633;p22"/>
            <p:cNvSpPr/>
            <p:nvPr/>
          </p:nvSpPr>
          <p:spPr>
            <a:xfrm rot="5400000">
              <a:off x="941108" y="2275547"/>
              <a:ext cx="271660" cy="246739"/>
            </a:xfrm>
            <a:custGeom>
              <a:avLst/>
              <a:gdLst/>
              <a:ahLst/>
              <a:cxnLst/>
              <a:rect l="l" t="t" r="r" b="b"/>
              <a:pathLst>
                <a:path w="13070" h="11871" extrusionOk="0">
                  <a:moveTo>
                    <a:pt x="6520" y="0"/>
                  </a:moveTo>
                  <a:cubicBezTo>
                    <a:pt x="4996" y="0"/>
                    <a:pt x="3477" y="580"/>
                    <a:pt x="2318" y="1739"/>
                  </a:cubicBezTo>
                  <a:cubicBezTo>
                    <a:pt x="0" y="4057"/>
                    <a:pt x="0" y="7814"/>
                    <a:pt x="2318" y="10132"/>
                  </a:cubicBezTo>
                  <a:cubicBezTo>
                    <a:pt x="3477" y="11291"/>
                    <a:pt x="4996" y="11871"/>
                    <a:pt x="6520" y="11871"/>
                  </a:cubicBezTo>
                  <a:cubicBezTo>
                    <a:pt x="8043" y="11871"/>
                    <a:pt x="9572" y="11291"/>
                    <a:pt x="10751" y="10132"/>
                  </a:cubicBezTo>
                  <a:cubicBezTo>
                    <a:pt x="13069" y="7814"/>
                    <a:pt x="13069" y="4057"/>
                    <a:pt x="10751" y="1739"/>
                  </a:cubicBezTo>
                  <a:cubicBezTo>
                    <a:pt x="9572" y="580"/>
                    <a:pt x="8043" y="0"/>
                    <a:pt x="65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4" name="Google Shape;634;p22"/>
            <p:cNvSpPr/>
            <p:nvPr/>
          </p:nvSpPr>
          <p:spPr>
            <a:xfrm rot="5400000">
              <a:off x="992510" y="2314269"/>
              <a:ext cx="168649" cy="144352"/>
            </a:xfrm>
            <a:custGeom>
              <a:avLst/>
              <a:gdLst/>
              <a:ahLst/>
              <a:cxnLst/>
              <a:rect l="l" t="t" r="r" b="b"/>
              <a:pathLst>
                <a:path w="8114" h="6945" extrusionOk="0">
                  <a:moveTo>
                    <a:pt x="4634" y="0"/>
                  </a:moveTo>
                  <a:cubicBezTo>
                    <a:pt x="3781" y="0"/>
                    <a:pt x="2910" y="318"/>
                    <a:pt x="2199" y="1030"/>
                  </a:cubicBezTo>
                  <a:cubicBezTo>
                    <a:pt x="1" y="3188"/>
                    <a:pt x="1559" y="6945"/>
                    <a:pt x="4637" y="6945"/>
                  </a:cubicBezTo>
                  <a:cubicBezTo>
                    <a:pt x="6555" y="6945"/>
                    <a:pt x="8114" y="5386"/>
                    <a:pt x="8114" y="3468"/>
                  </a:cubicBezTo>
                  <a:cubicBezTo>
                    <a:pt x="8114" y="1387"/>
                    <a:pt x="6414" y="0"/>
                    <a:pt x="4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5" name="Google Shape;635;p22"/>
            <p:cNvSpPr/>
            <p:nvPr/>
          </p:nvSpPr>
          <p:spPr>
            <a:xfrm rot="5400000">
              <a:off x="1250618" y="2336946"/>
              <a:ext cx="127952" cy="109807"/>
            </a:xfrm>
            <a:custGeom>
              <a:avLst/>
              <a:gdLst/>
              <a:ahLst/>
              <a:cxnLst/>
              <a:rect l="l" t="t" r="r" b="b"/>
              <a:pathLst>
                <a:path w="6156" h="5283" extrusionOk="0">
                  <a:moveTo>
                    <a:pt x="3491" y="0"/>
                  </a:moveTo>
                  <a:cubicBezTo>
                    <a:pt x="2843" y="0"/>
                    <a:pt x="2181" y="238"/>
                    <a:pt x="1639" y="766"/>
                  </a:cubicBezTo>
                  <a:cubicBezTo>
                    <a:pt x="1" y="2445"/>
                    <a:pt x="1160" y="5283"/>
                    <a:pt x="3518" y="5283"/>
                  </a:cubicBezTo>
                  <a:cubicBezTo>
                    <a:pt x="4956" y="5283"/>
                    <a:pt x="6155" y="4084"/>
                    <a:pt x="6155" y="2645"/>
                  </a:cubicBezTo>
                  <a:cubicBezTo>
                    <a:pt x="6155" y="1048"/>
                    <a:pt x="4853" y="0"/>
                    <a:pt x="34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6" name="Google Shape;636;p22"/>
            <p:cNvSpPr/>
            <p:nvPr/>
          </p:nvSpPr>
          <p:spPr>
            <a:xfrm rot="5400000">
              <a:off x="776034" y="2337174"/>
              <a:ext cx="127952" cy="109350"/>
            </a:xfrm>
            <a:custGeom>
              <a:avLst/>
              <a:gdLst/>
              <a:ahLst/>
              <a:cxnLst/>
              <a:rect l="l" t="t" r="r" b="b"/>
              <a:pathLst>
                <a:path w="6156" h="5261" extrusionOk="0">
                  <a:moveTo>
                    <a:pt x="3493" y="0"/>
                  </a:moveTo>
                  <a:cubicBezTo>
                    <a:pt x="2844" y="0"/>
                    <a:pt x="2181" y="242"/>
                    <a:pt x="1639" y="784"/>
                  </a:cubicBezTo>
                  <a:cubicBezTo>
                    <a:pt x="1" y="2423"/>
                    <a:pt x="1160" y="5260"/>
                    <a:pt x="3518" y="5260"/>
                  </a:cubicBezTo>
                  <a:cubicBezTo>
                    <a:pt x="4956" y="5260"/>
                    <a:pt x="6155" y="4101"/>
                    <a:pt x="6155" y="2662"/>
                  </a:cubicBezTo>
                  <a:cubicBezTo>
                    <a:pt x="6155" y="1065"/>
                    <a:pt x="4854" y="0"/>
                    <a:pt x="349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7" name="Google Shape;637;p22"/>
            <p:cNvSpPr/>
            <p:nvPr/>
          </p:nvSpPr>
          <p:spPr>
            <a:xfrm rot="5400000">
              <a:off x="1013024" y="2564562"/>
              <a:ext cx="127952" cy="109807"/>
            </a:xfrm>
            <a:custGeom>
              <a:avLst/>
              <a:gdLst/>
              <a:ahLst/>
              <a:cxnLst/>
              <a:rect l="l" t="t" r="r" b="b"/>
              <a:pathLst>
                <a:path w="6156" h="5283" extrusionOk="0">
                  <a:moveTo>
                    <a:pt x="3491" y="0"/>
                  </a:moveTo>
                  <a:cubicBezTo>
                    <a:pt x="2843" y="0"/>
                    <a:pt x="2181" y="238"/>
                    <a:pt x="1639" y="766"/>
                  </a:cubicBezTo>
                  <a:cubicBezTo>
                    <a:pt x="1" y="2445"/>
                    <a:pt x="1160" y="5283"/>
                    <a:pt x="3518" y="5283"/>
                  </a:cubicBezTo>
                  <a:cubicBezTo>
                    <a:pt x="4957" y="5283"/>
                    <a:pt x="6156" y="4083"/>
                    <a:pt x="6156" y="2645"/>
                  </a:cubicBezTo>
                  <a:cubicBezTo>
                    <a:pt x="6156" y="1047"/>
                    <a:pt x="4853" y="0"/>
                    <a:pt x="34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" name="Google Shape;638;p22"/>
            <p:cNvSpPr/>
            <p:nvPr/>
          </p:nvSpPr>
          <p:spPr>
            <a:xfrm rot="5400000">
              <a:off x="1013024" y="2096858"/>
              <a:ext cx="127952" cy="109807"/>
            </a:xfrm>
            <a:custGeom>
              <a:avLst/>
              <a:gdLst/>
              <a:ahLst/>
              <a:cxnLst/>
              <a:rect l="l" t="t" r="r" b="b"/>
              <a:pathLst>
                <a:path w="6156" h="5283" extrusionOk="0">
                  <a:moveTo>
                    <a:pt x="3504" y="0"/>
                  </a:moveTo>
                  <a:cubicBezTo>
                    <a:pt x="2862" y="0"/>
                    <a:pt x="2208" y="238"/>
                    <a:pt x="1680" y="766"/>
                  </a:cubicBezTo>
                  <a:cubicBezTo>
                    <a:pt x="1" y="2445"/>
                    <a:pt x="1160" y="5283"/>
                    <a:pt x="3518" y="5283"/>
                  </a:cubicBezTo>
                  <a:cubicBezTo>
                    <a:pt x="4997" y="5283"/>
                    <a:pt x="6156" y="4083"/>
                    <a:pt x="6156" y="2645"/>
                  </a:cubicBezTo>
                  <a:cubicBezTo>
                    <a:pt x="6156" y="1047"/>
                    <a:pt x="4854" y="0"/>
                    <a:pt x="35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" name="Google Shape;639;p22"/>
            <p:cNvSpPr/>
            <p:nvPr/>
          </p:nvSpPr>
          <p:spPr>
            <a:xfrm rot="5400000">
              <a:off x="1197377" y="2174189"/>
              <a:ext cx="109682" cy="109682"/>
            </a:xfrm>
            <a:custGeom>
              <a:avLst/>
              <a:gdLst/>
              <a:ahLst/>
              <a:cxnLst/>
              <a:rect l="l" t="t" r="r" b="b"/>
              <a:pathLst>
                <a:path w="5277" h="5277" extrusionOk="0">
                  <a:moveTo>
                    <a:pt x="2638" y="1"/>
                  </a:moveTo>
                  <a:cubicBezTo>
                    <a:pt x="1200" y="1"/>
                    <a:pt x="1" y="1200"/>
                    <a:pt x="1" y="2638"/>
                  </a:cubicBezTo>
                  <a:cubicBezTo>
                    <a:pt x="1" y="4117"/>
                    <a:pt x="1200" y="5276"/>
                    <a:pt x="2638" y="5276"/>
                  </a:cubicBezTo>
                  <a:cubicBezTo>
                    <a:pt x="4117" y="5276"/>
                    <a:pt x="5276" y="4117"/>
                    <a:pt x="5276" y="2638"/>
                  </a:cubicBezTo>
                  <a:cubicBezTo>
                    <a:pt x="5276" y="1200"/>
                    <a:pt x="4117" y="1"/>
                    <a:pt x="26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" name="Google Shape;640;p22"/>
            <p:cNvSpPr/>
            <p:nvPr/>
          </p:nvSpPr>
          <p:spPr>
            <a:xfrm rot="5400000">
              <a:off x="1188180" y="2512350"/>
              <a:ext cx="127952" cy="109558"/>
            </a:xfrm>
            <a:custGeom>
              <a:avLst/>
              <a:gdLst/>
              <a:ahLst/>
              <a:cxnLst/>
              <a:rect l="l" t="t" r="r" b="b"/>
              <a:pathLst>
                <a:path w="6156" h="5271" extrusionOk="0">
                  <a:moveTo>
                    <a:pt x="3528" y="0"/>
                  </a:moveTo>
                  <a:cubicBezTo>
                    <a:pt x="2877" y="0"/>
                    <a:pt x="2214" y="246"/>
                    <a:pt x="1679" y="794"/>
                  </a:cubicBezTo>
                  <a:cubicBezTo>
                    <a:pt x="1" y="2433"/>
                    <a:pt x="1160" y="5270"/>
                    <a:pt x="3518" y="5270"/>
                  </a:cubicBezTo>
                  <a:cubicBezTo>
                    <a:pt x="4997" y="5270"/>
                    <a:pt x="6156" y="4111"/>
                    <a:pt x="6156" y="2632"/>
                  </a:cubicBezTo>
                  <a:cubicBezTo>
                    <a:pt x="6156" y="1044"/>
                    <a:pt x="4869" y="0"/>
                    <a:pt x="35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" name="Google Shape;641;p22"/>
            <p:cNvSpPr/>
            <p:nvPr/>
          </p:nvSpPr>
          <p:spPr>
            <a:xfrm rot="5400000">
              <a:off x="867581" y="2174189"/>
              <a:ext cx="109682" cy="109682"/>
            </a:xfrm>
            <a:custGeom>
              <a:avLst/>
              <a:gdLst/>
              <a:ahLst/>
              <a:cxnLst/>
              <a:rect l="l" t="t" r="r" b="b"/>
              <a:pathLst>
                <a:path w="5277" h="5277" extrusionOk="0">
                  <a:moveTo>
                    <a:pt x="2638" y="1"/>
                  </a:moveTo>
                  <a:cubicBezTo>
                    <a:pt x="1200" y="1"/>
                    <a:pt x="1" y="1200"/>
                    <a:pt x="1" y="2639"/>
                  </a:cubicBezTo>
                  <a:cubicBezTo>
                    <a:pt x="1" y="4077"/>
                    <a:pt x="1200" y="5276"/>
                    <a:pt x="2638" y="5276"/>
                  </a:cubicBezTo>
                  <a:cubicBezTo>
                    <a:pt x="4117" y="5276"/>
                    <a:pt x="5276" y="4077"/>
                    <a:pt x="5276" y="2639"/>
                  </a:cubicBezTo>
                  <a:cubicBezTo>
                    <a:pt x="5276" y="1200"/>
                    <a:pt x="4117" y="1"/>
                    <a:pt x="26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" name="Google Shape;642;p22"/>
            <p:cNvSpPr/>
            <p:nvPr/>
          </p:nvSpPr>
          <p:spPr>
            <a:xfrm rot="5400000">
              <a:off x="859111" y="2512454"/>
              <a:ext cx="127952" cy="109350"/>
            </a:xfrm>
            <a:custGeom>
              <a:avLst/>
              <a:gdLst/>
              <a:ahLst/>
              <a:cxnLst/>
              <a:rect l="l" t="t" r="r" b="b"/>
              <a:pathLst>
                <a:path w="6156" h="5261" extrusionOk="0">
                  <a:moveTo>
                    <a:pt x="3505" y="0"/>
                  </a:moveTo>
                  <a:cubicBezTo>
                    <a:pt x="2862" y="0"/>
                    <a:pt x="2208" y="242"/>
                    <a:pt x="1679" y="784"/>
                  </a:cubicBezTo>
                  <a:cubicBezTo>
                    <a:pt x="1" y="2423"/>
                    <a:pt x="1160" y="5261"/>
                    <a:pt x="3518" y="5261"/>
                  </a:cubicBezTo>
                  <a:cubicBezTo>
                    <a:pt x="4997" y="5261"/>
                    <a:pt x="6156" y="4101"/>
                    <a:pt x="6156" y="2663"/>
                  </a:cubicBezTo>
                  <a:cubicBezTo>
                    <a:pt x="6156" y="1066"/>
                    <a:pt x="4854" y="0"/>
                    <a:pt x="350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643" name="Google Shape;643;p22"/>
          <p:cNvGrpSpPr/>
          <p:nvPr/>
        </p:nvGrpSpPr>
        <p:grpSpPr>
          <a:xfrm>
            <a:off x="172995" y="1449463"/>
            <a:ext cx="3275080" cy="1079556"/>
            <a:chOff x="172995" y="2262638"/>
            <a:chExt cx="3275080" cy="1079556"/>
          </a:xfrm>
        </p:grpSpPr>
        <p:sp>
          <p:nvSpPr>
            <p:cNvPr id="644" name="Google Shape;644;p22"/>
            <p:cNvSpPr/>
            <p:nvPr/>
          </p:nvSpPr>
          <p:spPr>
            <a:xfrm>
              <a:off x="2860375" y="2631888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45" name="Google Shape;645;p22"/>
            <p:cNvSpPr txBox="1"/>
            <p:nvPr/>
          </p:nvSpPr>
          <p:spPr>
            <a:xfrm flipH="1">
              <a:off x="453681" y="2262638"/>
              <a:ext cx="23499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8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تولید - محصول</a:t>
              </a:r>
              <a:endParaRPr sz="18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46" name="Google Shape;646;p22"/>
            <p:cNvSpPr txBox="1"/>
            <p:nvPr/>
          </p:nvSpPr>
          <p:spPr>
            <a:xfrm flipH="1">
              <a:off x="172995" y="2769494"/>
              <a:ext cx="2630586" cy="57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>
                <a:lnSpc>
                  <a:spcPct val="150000"/>
                </a:lnSpc>
              </a:pPr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پاورپوينت حرفه ای ، قابل ویرایش ، جهت استفاده در جلسات دفاع رساله ، پایان نامه ، پروپوزال و سمینار و .... می باشد.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3"/>
          <p:cNvSpPr txBox="1">
            <a:spLocks noGrp="1"/>
          </p:cNvSpPr>
          <p:nvPr>
            <p:ph type="title"/>
          </p:nvPr>
        </p:nvSpPr>
        <p:spPr>
          <a:xfrm>
            <a:off x="411475" y="301200"/>
            <a:ext cx="8320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اینفوگرافیک خط لوله کسب و کار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652" name="Google Shape;652;p23"/>
          <p:cNvGrpSpPr/>
          <p:nvPr/>
        </p:nvGrpSpPr>
        <p:grpSpPr>
          <a:xfrm>
            <a:off x="2898438" y="1252262"/>
            <a:ext cx="3347100" cy="3347100"/>
            <a:chOff x="2898325" y="1261350"/>
            <a:chExt cx="3347100" cy="3347100"/>
          </a:xfrm>
        </p:grpSpPr>
        <p:sp>
          <p:nvSpPr>
            <p:cNvPr id="653" name="Google Shape;653;p23"/>
            <p:cNvSpPr/>
            <p:nvPr/>
          </p:nvSpPr>
          <p:spPr>
            <a:xfrm rot="5400000" flipH="1">
              <a:off x="3093925" y="1456950"/>
              <a:ext cx="2955900" cy="2955900"/>
            </a:xfrm>
            <a:prstGeom prst="ellipse">
              <a:avLst/>
            </a:prstGeom>
            <a:noFill/>
            <a:ln w="22860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" name="Google Shape;654;p23"/>
            <p:cNvSpPr/>
            <p:nvPr/>
          </p:nvSpPr>
          <p:spPr>
            <a:xfrm rot="5400000" flipH="1">
              <a:off x="3413425" y="1776450"/>
              <a:ext cx="2316900" cy="2316900"/>
            </a:xfrm>
            <a:prstGeom prst="arc">
              <a:avLst>
                <a:gd name="adj1" fmla="val 5401572"/>
                <a:gd name="adj2" fmla="val 0"/>
              </a:avLst>
            </a:prstGeom>
            <a:noFill/>
            <a:ln w="2286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" name="Google Shape;655;p23"/>
            <p:cNvSpPr/>
            <p:nvPr/>
          </p:nvSpPr>
          <p:spPr>
            <a:xfrm rot="5400000" flipH="1">
              <a:off x="3718375" y="2081400"/>
              <a:ext cx="1707000" cy="1707000"/>
            </a:xfrm>
            <a:prstGeom prst="arc">
              <a:avLst>
                <a:gd name="adj1" fmla="val 10795629"/>
                <a:gd name="adj2" fmla="val 0"/>
              </a:avLst>
            </a:prstGeom>
            <a:noFill/>
            <a:ln w="2286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" name="Google Shape;656;p23"/>
            <p:cNvSpPr/>
            <p:nvPr/>
          </p:nvSpPr>
          <p:spPr>
            <a:xfrm rot="5400000" flipH="1">
              <a:off x="4028275" y="2391300"/>
              <a:ext cx="1087200" cy="1087200"/>
            </a:xfrm>
            <a:prstGeom prst="arc">
              <a:avLst>
                <a:gd name="adj1" fmla="val 16193165"/>
                <a:gd name="adj2" fmla="val 0"/>
              </a:avLst>
            </a:prstGeom>
            <a:noFill/>
            <a:ln w="2286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657" name="Google Shape;657;p23"/>
            <p:cNvGrpSpPr/>
            <p:nvPr/>
          </p:nvGrpSpPr>
          <p:grpSpPr>
            <a:xfrm>
              <a:off x="2898325" y="1261350"/>
              <a:ext cx="3347100" cy="3347100"/>
              <a:chOff x="2898325" y="1261350"/>
              <a:chExt cx="3347100" cy="3347100"/>
            </a:xfrm>
          </p:grpSpPr>
          <p:grpSp>
            <p:nvGrpSpPr>
              <p:cNvPr id="658" name="Google Shape;658;p23"/>
              <p:cNvGrpSpPr/>
              <p:nvPr/>
            </p:nvGrpSpPr>
            <p:grpSpPr>
              <a:xfrm>
                <a:off x="2898325" y="1261350"/>
                <a:ext cx="3347100" cy="3347100"/>
                <a:chOff x="2898325" y="1261350"/>
                <a:chExt cx="3347100" cy="3347100"/>
              </a:xfrm>
            </p:grpSpPr>
            <p:sp>
              <p:nvSpPr>
                <p:cNvPr id="659" name="Google Shape;659;p23"/>
                <p:cNvSpPr/>
                <p:nvPr/>
              </p:nvSpPr>
              <p:spPr>
                <a:xfrm>
                  <a:off x="4510375" y="1261350"/>
                  <a:ext cx="123000" cy="3347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0" name="Google Shape;660;p23"/>
                <p:cNvSpPr/>
                <p:nvPr/>
              </p:nvSpPr>
              <p:spPr>
                <a:xfrm rot="5400000">
                  <a:off x="4510375" y="1261350"/>
                  <a:ext cx="123000" cy="33471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661" name="Google Shape;661;p23"/>
              <p:cNvGrpSpPr/>
              <p:nvPr/>
            </p:nvGrpSpPr>
            <p:grpSpPr>
              <a:xfrm>
                <a:off x="4227146" y="2590026"/>
                <a:ext cx="689725" cy="689725"/>
                <a:chOff x="4330085" y="2474650"/>
                <a:chExt cx="587700" cy="587700"/>
              </a:xfrm>
            </p:grpSpPr>
            <p:sp>
              <p:nvSpPr>
                <p:cNvPr id="662" name="Google Shape;662;p23"/>
                <p:cNvSpPr/>
                <p:nvPr/>
              </p:nvSpPr>
              <p:spPr>
                <a:xfrm>
                  <a:off x="4418360" y="2560409"/>
                  <a:ext cx="411152" cy="4161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48" h="16548" extrusionOk="0">
                      <a:moveTo>
                        <a:pt x="1759" y="1"/>
                      </a:moveTo>
                      <a:lnTo>
                        <a:pt x="1" y="1719"/>
                      </a:lnTo>
                      <a:lnTo>
                        <a:pt x="14589" y="16547"/>
                      </a:lnTo>
                      <a:lnTo>
                        <a:pt x="16347" y="14829"/>
                      </a:lnTo>
                      <a:lnTo>
                        <a:pt x="175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3" name="Google Shape;663;p23"/>
                <p:cNvSpPr/>
                <p:nvPr/>
              </p:nvSpPr>
              <p:spPr>
                <a:xfrm>
                  <a:off x="4415845" y="2562924"/>
                  <a:ext cx="416182" cy="4111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48" h="16348" extrusionOk="0">
                      <a:moveTo>
                        <a:pt x="14829" y="1"/>
                      </a:moveTo>
                      <a:lnTo>
                        <a:pt x="1" y="14629"/>
                      </a:lnTo>
                      <a:lnTo>
                        <a:pt x="1719" y="16347"/>
                      </a:lnTo>
                      <a:lnTo>
                        <a:pt x="16547" y="1759"/>
                      </a:lnTo>
                      <a:lnTo>
                        <a:pt x="14829" y="1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4" name="Google Shape;664;p23"/>
                <p:cNvSpPr/>
                <p:nvPr/>
              </p:nvSpPr>
              <p:spPr>
                <a:xfrm>
                  <a:off x="4591266" y="2506638"/>
                  <a:ext cx="65340" cy="523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8" h="20824" extrusionOk="0">
                      <a:moveTo>
                        <a:pt x="160" y="0"/>
                      </a:moveTo>
                      <a:lnTo>
                        <a:pt x="0" y="20784"/>
                      </a:lnTo>
                      <a:lnTo>
                        <a:pt x="2438" y="20824"/>
                      </a:lnTo>
                      <a:lnTo>
                        <a:pt x="2598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5" name="Google Shape;665;p23"/>
                <p:cNvSpPr/>
                <p:nvPr/>
              </p:nvSpPr>
              <p:spPr>
                <a:xfrm>
                  <a:off x="4362075" y="2735830"/>
                  <a:ext cx="523724" cy="653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24" h="2598" extrusionOk="0">
                      <a:moveTo>
                        <a:pt x="40" y="0"/>
                      </a:moveTo>
                      <a:lnTo>
                        <a:pt x="0" y="2438"/>
                      </a:lnTo>
                      <a:lnTo>
                        <a:pt x="20784" y="2598"/>
                      </a:lnTo>
                      <a:lnTo>
                        <a:pt x="20824" y="16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6" name="Google Shape;666;p23"/>
                <p:cNvSpPr/>
                <p:nvPr/>
              </p:nvSpPr>
              <p:spPr>
                <a:xfrm>
                  <a:off x="4487724" y="2632288"/>
                  <a:ext cx="272425" cy="27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32" h="10832" extrusionOk="0">
                      <a:moveTo>
                        <a:pt x="5396" y="0"/>
                      </a:moveTo>
                      <a:cubicBezTo>
                        <a:pt x="2398" y="0"/>
                        <a:pt x="0" y="2398"/>
                        <a:pt x="0" y="5396"/>
                      </a:cubicBezTo>
                      <a:cubicBezTo>
                        <a:pt x="0" y="8394"/>
                        <a:pt x="2398" y="10832"/>
                        <a:pt x="5396" y="10832"/>
                      </a:cubicBezTo>
                      <a:cubicBezTo>
                        <a:pt x="8394" y="10832"/>
                        <a:pt x="10832" y="8394"/>
                        <a:pt x="10832" y="5396"/>
                      </a:cubicBezTo>
                      <a:cubicBezTo>
                        <a:pt x="10832" y="2398"/>
                        <a:pt x="8394" y="0"/>
                        <a:pt x="539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7" name="Google Shape;667;p23"/>
                <p:cNvSpPr/>
                <p:nvPr/>
              </p:nvSpPr>
              <p:spPr>
                <a:xfrm>
                  <a:off x="4544512" y="2689076"/>
                  <a:ext cx="158847" cy="158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6" h="6316" extrusionOk="0">
                      <a:moveTo>
                        <a:pt x="3158" y="1"/>
                      </a:moveTo>
                      <a:cubicBezTo>
                        <a:pt x="1399" y="1"/>
                        <a:pt x="1" y="1399"/>
                        <a:pt x="1" y="3158"/>
                      </a:cubicBezTo>
                      <a:cubicBezTo>
                        <a:pt x="1" y="4917"/>
                        <a:pt x="1399" y="6315"/>
                        <a:pt x="3158" y="6315"/>
                      </a:cubicBezTo>
                      <a:cubicBezTo>
                        <a:pt x="4917" y="6315"/>
                        <a:pt x="6315" y="4917"/>
                        <a:pt x="6315" y="3158"/>
                      </a:cubicBezTo>
                      <a:cubicBezTo>
                        <a:pt x="6315" y="1399"/>
                        <a:pt x="4917" y="1"/>
                        <a:pt x="3158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668" name="Google Shape;668;p23"/>
                <p:cNvSpPr/>
                <p:nvPr/>
              </p:nvSpPr>
              <p:spPr>
                <a:xfrm>
                  <a:off x="4330085" y="2474650"/>
                  <a:ext cx="587700" cy="587700"/>
                </a:xfrm>
                <a:prstGeom prst="donut">
                  <a:avLst>
                    <a:gd name="adj" fmla="val 9350"/>
                  </a:avLst>
                </a:pr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669" name="Google Shape;669;p23"/>
          <p:cNvGrpSpPr/>
          <p:nvPr/>
        </p:nvGrpSpPr>
        <p:grpSpPr>
          <a:xfrm>
            <a:off x="452630" y="1342800"/>
            <a:ext cx="1937404" cy="1538078"/>
            <a:chOff x="452630" y="1342800"/>
            <a:chExt cx="1937404" cy="1538078"/>
          </a:xfrm>
        </p:grpSpPr>
        <p:sp>
          <p:nvSpPr>
            <p:cNvPr id="670" name="Google Shape;670;p23"/>
            <p:cNvSpPr txBox="1"/>
            <p:nvPr/>
          </p:nvSpPr>
          <p:spPr>
            <a:xfrm flipH="1">
              <a:off x="452635" y="2024982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dk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پژوهش</a:t>
              </a:r>
              <a:endParaRPr sz="2000" dirty="0">
                <a:solidFill>
                  <a:schemeClr val="dk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71" name="Google Shape;671;p23"/>
            <p:cNvSpPr txBox="1"/>
            <p:nvPr/>
          </p:nvSpPr>
          <p:spPr>
            <a:xfrm flipH="1">
              <a:off x="452635" y="2365478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672" name="Google Shape;672;p23"/>
            <p:cNvSpPr/>
            <p:nvPr/>
          </p:nvSpPr>
          <p:spPr>
            <a:xfrm>
              <a:off x="1127628" y="13428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100%</a:t>
              </a:r>
              <a:endParaRPr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73" name="Google Shape;673;p23"/>
            <p:cNvSpPr/>
            <p:nvPr/>
          </p:nvSpPr>
          <p:spPr>
            <a:xfrm>
              <a:off x="452630" y="1342800"/>
              <a:ext cx="587700" cy="5877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A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674" name="Google Shape;674;p23"/>
          <p:cNvGrpSpPr/>
          <p:nvPr/>
        </p:nvGrpSpPr>
        <p:grpSpPr>
          <a:xfrm>
            <a:off x="452630" y="3081027"/>
            <a:ext cx="1937408" cy="1538078"/>
            <a:chOff x="452630" y="3081027"/>
            <a:chExt cx="1937408" cy="1538078"/>
          </a:xfrm>
        </p:grpSpPr>
        <p:sp>
          <p:nvSpPr>
            <p:cNvPr id="675" name="Google Shape;675;p23"/>
            <p:cNvSpPr txBox="1"/>
            <p:nvPr/>
          </p:nvSpPr>
          <p:spPr>
            <a:xfrm flipH="1">
              <a:off x="452630" y="3763209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l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طرح کسب و کار</a:t>
              </a:r>
              <a:endParaRPr sz="2000" dirty="0">
                <a:solidFill>
                  <a:schemeClr val="l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76" name="Google Shape;676;p23"/>
            <p:cNvSpPr txBox="1"/>
            <p:nvPr/>
          </p:nvSpPr>
          <p:spPr>
            <a:xfrm flipH="1">
              <a:off x="452639" y="4103705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677" name="Google Shape;677;p23"/>
            <p:cNvSpPr/>
            <p:nvPr/>
          </p:nvSpPr>
          <p:spPr>
            <a:xfrm>
              <a:off x="1127632" y="308102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75%</a:t>
              </a:r>
              <a:endParaRPr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78" name="Google Shape;678;p23"/>
            <p:cNvSpPr/>
            <p:nvPr/>
          </p:nvSpPr>
          <p:spPr>
            <a:xfrm>
              <a:off x="452630" y="3081027"/>
              <a:ext cx="587700" cy="58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B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679" name="Google Shape;679;p23"/>
          <p:cNvGrpSpPr/>
          <p:nvPr/>
        </p:nvGrpSpPr>
        <p:grpSpPr>
          <a:xfrm>
            <a:off x="6753960" y="1342800"/>
            <a:ext cx="1937410" cy="1538078"/>
            <a:chOff x="6753960" y="1342800"/>
            <a:chExt cx="1937410" cy="1538078"/>
          </a:xfrm>
        </p:grpSpPr>
        <p:sp>
          <p:nvSpPr>
            <p:cNvPr id="680" name="Google Shape;680;p23"/>
            <p:cNvSpPr txBox="1"/>
            <p:nvPr/>
          </p:nvSpPr>
          <p:spPr>
            <a:xfrm>
              <a:off x="6753965" y="2024982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accen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محل</a:t>
              </a:r>
              <a:endParaRPr sz="2000" dirty="0">
                <a:solidFill>
                  <a:schemeClr val="accen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81" name="Google Shape;681;p23"/>
            <p:cNvSpPr txBox="1"/>
            <p:nvPr/>
          </p:nvSpPr>
          <p:spPr>
            <a:xfrm>
              <a:off x="6753960" y="2365478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682" name="Google Shape;682;p23"/>
            <p:cNvSpPr/>
            <p:nvPr/>
          </p:nvSpPr>
          <p:spPr>
            <a:xfrm flipH="1">
              <a:off x="6753972" y="1342800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50%</a:t>
              </a:r>
              <a:endParaRPr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83" name="Google Shape;683;p23"/>
            <p:cNvSpPr/>
            <p:nvPr/>
          </p:nvSpPr>
          <p:spPr>
            <a:xfrm flipH="1">
              <a:off x="8103670" y="1342800"/>
              <a:ext cx="587700" cy="587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C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684" name="Google Shape;684;p23"/>
          <p:cNvGrpSpPr/>
          <p:nvPr/>
        </p:nvGrpSpPr>
        <p:grpSpPr>
          <a:xfrm>
            <a:off x="6753967" y="3081027"/>
            <a:ext cx="1937403" cy="1538078"/>
            <a:chOff x="6753967" y="3081027"/>
            <a:chExt cx="1937403" cy="1538078"/>
          </a:xfrm>
        </p:grpSpPr>
        <p:sp>
          <p:nvSpPr>
            <p:cNvPr id="685" name="Google Shape;685;p23"/>
            <p:cNvSpPr txBox="1"/>
            <p:nvPr/>
          </p:nvSpPr>
          <p:spPr>
            <a:xfrm>
              <a:off x="6753970" y="3763209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2000" dirty="0">
                  <a:solidFill>
                    <a:schemeClr val="accent2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ساختار</a:t>
              </a:r>
              <a:endParaRPr sz="2000" dirty="0">
                <a:solidFill>
                  <a:schemeClr val="accent2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86" name="Google Shape;686;p23"/>
            <p:cNvSpPr txBox="1"/>
            <p:nvPr/>
          </p:nvSpPr>
          <p:spPr>
            <a:xfrm>
              <a:off x="6753967" y="4103705"/>
              <a:ext cx="1937400" cy="5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 rtl="1"/>
              <a:r>
                <a:rPr lang="fa-IR" sz="1200" dirty="0">
                  <a:solidFill>
                    <a:schemeClr val="dk1"/>
                  </a:solidFill>
                  <a:latin typeface="Roboto"/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می باشد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687" name="Google Shape;687;p23"/>
            <p:cNvSpPr/>
            <p:nvPr/>
          </p:nvSpPr>
          <p:spPr>
            <a:xfrm flipH="1">
              <a:off x="6753968" y="3081027"/>
              <a:ext cx="1262400" cy="58770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ct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 dirty="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25%</a:t>
              </a:r>
              <a:endParaRPr dirty="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688" name="Google Shape;688;p23"/>
            <p:cNvSpPr/>
            <p:nvPr/>
          </p:nvSpPr>
          <p:spPr>
            <a:xfrm flipH="1">
              <a:off x="8103670" y="3081027"/>
              <a:ext cx="587700" cy="587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D</a:t>
              </a:r>
              <a:endParaRPr sz="26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usiness Pipeline Infographics by Slidesgo">
  <a:themeElements>
    <a:clrScheme name="Simple Light">
      <a:dk1>
        <a:srgbClr val="000000"/>
      </a:dk1>
      <a:lt1>
        <a:srgbClr val="FFFFFF"/>
      </a:lt1>
      <a:dk2>
        <a:srgbClr val="5192A9"/>
      </a:dk2>
      <a:lt2>
        <a:srgbClr val="F69E4E"/>
      </a:lt2>
      <a:accent1>
        <a:srgbClr val="BD5538"/>
      </a:accent1>
      <a:accent2>
        <a:srgbClr val="7FA492"/>
      </a:accent2>
      <a:accent3>
        <a:srgbClr val="738086"/>
      </a:accent3>
      <a:accent4>
        <a:srgbClr val="505B60"/>
      </a:accent4>
      <a:accent5>
        <a:srgbClr val="CACCCE"/>
      </a:accent5>
      <a:accent6>
        <a:srgbClr val="8C554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2249</Words>
  <Application>Microsoft Office PowerPoint</Application>
  <PresentationFormat>On-screen Show (16:9)</PresentationFormat>
  <Paragraphs>454</Paragraphs>
  <Slides>34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Fira Sans Extra Condensed Medium</vt:lpstr>
      <vt:lpstr>Fira Sans Extra Condensed SemiBold</vt:lpstr>
      <vt:lpstr>Fira Sans SemiBold</vt:lpstr>
      <vt:lpstr>Roboto</vt:lpstr>
      <vt:lpstr>Business Pipeline Infographics by Slidesgo</vt:lpstr>
      <vt:lpstr>اینفوگرافیک خط لوله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اینفوگرافیک خط لوله کسب و کار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2024-02-18T11:50:09Z</dcterms:modified>
</cp:coreProperties>
</file>