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1" r:id="rId1"/>
  </p:sldMasterIdLst>
  <p:notesMasterIdLst>
    <p:notesMasterId r:id="rId8"/>
  </p:notesMasterIdLst>
  <p:sldIdLst>
    <p:sldId id="362" r:id="rId2"/>
    <p:sldId id="363" r:id="rId3"/>
    <p:sldId id="365" r:id="rId4"/>
    <p:sldId id="364" r:id="rId5"/>
    <p:sldId id="378" r:id="rId6"/>
    <p:sldId id="383" r:id="rId7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3A3D"/>
    <a:srgbClr val="4079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94" autoAdjust="0"/>
    <p:restoredTop sz="92260" autoAdjust="0"/>
  </p:normalViewPr>
  <p:slideViewPr>
    <p:cSldViewPr snapToGrid="0" showGuides="1">
      <p:cViewPr varScale="1">
        <p:scale>
          <a:sx n="61" d="100"/>
          <a:sy n="61" d="100"/>
        </p:scale>
        <p:origin x="1110" y="60"/>
      </p:cViewPr>
      <p:guideLst>
        <p:guide orient="horz" pos="2136"/>
        <p:guide pos="381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AF045-FEF6-43EA-9CDC-C84FC3F85E9C}" type="datetimeFigureOut">
              <a:rPr lang="en-US" smtClean="0"/>
              <a:t>2/18/2024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F1279-6CE4-4169-83D3-4483097B6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89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2F1279-6CE4-4169-83D3-4483097B69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108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2F1279-6CE4-4169-83D3-4483097B690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70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2F1279-6CE4-4169-83D3-4483097B69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5871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2F1279-6CE4-4169-83D3-4483097B690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766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3943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DE20B1BA-9CE7-072B-F976-DB7680697F3F}"/>
              </a:ext>
            </a:extLst>
          </p:cNvPr>
          <p:cNvSpPr/>
          <p:nvPr userDrawn="1"/>
        </p:nvSpPr>
        <p:spPr>
          <a:xfrm>
            <a:off x="354011" y="1131593"/>
            <a:ext cx="3560767" cy="5402561"/>
          </a:xfrm>
          <a:prstGeom prst="roundRect">
            <a:avLst>
              <a:gd name="adj" fmla="val 3968"/>
            </a:avLst>
          </a:prstGeom>
          <a:solidFill>
            <a:srgbClr val="40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rgbClr val="5E4028"/>
              </a:solidFill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56CD900F-B0B3-8401-4447-D62BEAA7DA58}"/>
              </a:ext>
            </a:extLst>
          </p:cNvPr>
          <p:cNvSpPr/>
          <p:nvPr userDrawn="1"/>
        </p:nvSpPr>
        <p:spPr>
          <a:xfrm>
            <a:off x="456477" y="1296674"/>
            <a:ext cx="130875" cy="4265764"/>
          </a:xfrm>
          <a:prstGeom prst="roundRect">
            <a:avLst>
              <a:gd name="adj" fmla="val 50000"/>
            </a:avLst>
          </a:prstGeom>
          <a:solidFill>
            <a:schemeClr val="bg1"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792F2872-CD75-724B-135C-4347144165F1}"/>
              </a:ext>
            </a:extLst>
          </p:cNvPr>
          <p:cNvGrpSpPr/>
          <p:nvPr userDrawn="1"/>
        </p:nvGrpSpPr>
        <p:grpSpPr>
          <a:xfrm>
            <a:off x="1396049" y="1837559"/>
            <a:ext cx="2232248" cy="1861364"/>
            <a:chOff x="1476865" y="1876875"/>
            <a:chExt cx="2232248" cy="1316119"/>
          </a:xfrm>
        </p:grpSpPr>
        <p:sp>
          <p:nvSpPr>
            <p:cNvPr id="6" name="TextBox 57">
              <a:extLst>
                <a:ext uri="{FF2B5EF4-FFF2-40B4-BE49-F238E27FC236}">
                  <a16:creationId xmlns:a16="http://schemas.microsoft.com/office/drawing/2014/main" id="{3D888B40-B237-BDAE-577B-431561D6916E}"/>
                </a:ext>
              </a:extLst>
            </p:cNvPr>
            <p:cNvSpPr txBox="1"/>
            <p:nvPr userDrawn="1"/>
          </p:nvSpPr>
          <p:spPr>
            <a:xfrm>
              <a:off x="1476865" y="1876875"/>
              <a:ext cx="2232248" cy="71814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20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 can Resize without losing quality</a:t>
              </a:r>
              <a:endParaRPr lang="ko-KR" altLang="en-US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58">
              <a:extLst>
                <a:ext uri="{FF2B5EF4-FFF2-40B4-BE49-F238E27FC236}">
                  <a16:creationId xmlns:a16="http://schemas.microsoft.com/office/drawing/2014/main" id="{9F26616C-E530-68A7-8743-D022CF9D976B}"/>
                </a:ext>
              </a:extLst>
            </p:cNvPr>
            <p:cNvSpPr txBox="1"/>
            <p:nvPr userDrawn="1"/>
          </p:nvSpPr>
          <p:spPr>
            <a:xfrm>
              <a:off x="1476865" y="2474847"/>
              <a:ext cx="2232248" cy="71814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20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You can Change Fill Color &amp;</a:t>
              </a:r>
            </a:p>
            <a:p>
              <a:pPr algn="r"/>
              <a:r>
                <a:rPr lang="en-US" altLang="ko-KR" sz="20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Line Color</a:t>
              </a:r>
              <a:endParaRPr lang="ko-KR" altLang="en-US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8" name="TextBox 59">
            <a:extLst>
              <a:ext uri="{FF2B5EF4-FFF2-40B4-BE49-F238E27FC236}">
                <a16:creationId xmlns:a16="http://schemas.microsoft.com/office/drawing/2014/main" id="{58D7CC49-4E56-54F0-51DE-E7D20995493F}"/>
              </a:ext>
            </a:extLst>
          </p:cNvPr>
          <p:cNvSpPr txBox="1"/>
          <p:nvPr userDrawn="1"/>
        </p:nvSpPr>
        <p:spPr>
          <a:xfrm>
            <a:off x="1613193" y="5849287"/>
            <a:ext cx="2232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www.slidesppt.net</a:t>
            </a:r>
            <a:endParaRPr lang="ko-KR" altLang="en-US" sz="1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60">
            <a:extLst>
              <a:ext uri="{FF2B5EF4-FFF2-40B4-BE49-F238E27FC236}">
                <a16:creationId xmlns:a16="http://schemas.microsoft.com/office/drawing/2014/main" id="{1ED3A539-4E39-8C77-0264-BBF78D214057}"/>
              </a:ext>
            </a:extLst>
          </p:cNvPr>
          <p:cNvSpPr txBox="1"/>
          <p:nvPr userDrawn="1"/>
        </p:nvSpPr>
        <p:spPr>
          <a:xfrm>
            <a:off x="911001" y="4221968"/>
            <a:ext cx="2717296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sz="2400" b="1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GOOGLE </a:t>
            </a:r>
            <a:r>
              <a:rPr lang="en-US" altLang="ko-KR" sz="2400" b="1" baseline="0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SLIDES AND </a:t>
            </a:r>
            <a:r>
              <a:rPr lang="en-US" altLang="ko-KR" sz="2400" b="1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FREE </a:t>
            </a:r>
          </a:p>
          <a:p>
            <a:pPr algn="r"/>
            <a:r>
              <a:rPr lang="en-US" altLang="ko-KR" sz="2400" b="1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PPT </a:t>
            </a:r>
          </a:p>
          <a:p>
            <a:pPr algn="r"/>
            <a:r>
              <a:rPr lang="en-US" altLang="ko-KR" sz="2400" b="1">
                <a:solidFill>
                  <a:schemeClr val="bg1"/>
                </a:solidFill>
                <a:latin typeface="+mn-lt"/>
                <a:ea typeface="+mn-ea"/>
                <a:cs typeface="Arial" panose="020B0604020202020204" pitchFamily="34" charset="0"/>
              </a:rPr>
              <a:t>TEMPLATES  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BE218C40-FF4E-7FD0-D696-C49401EBC1C4}"/>
              </a:ext>
            </a:extLst>
          </p:cNvPr>
          <p:cNvGrpSpPr/>
          <p:nvPr userDrawn="1"/>
        </p:nvGrpSpPr>
        <p:grpSpPr>
          <a:xfrm>
            <a:off x="567159" y="5403426"/>
            <a:ext cx="976455" cy="976455"/>
            <a:chOff x="732029" y="4897834"/>
            <a:chExt cx="1307592" cy="1307592"/>
          </a:xfrm>
        </p:grpSpPr>
        <p:sp>
          <p:nvSpPr>
            <p:cNvPr id="11" name="Lágrima 10">
              <a:extLst>
                <a:ext uri="{FF2B5EF4-FFF2-40B4-BE49-F238E27FC236}">
                  <a16:creationId xmlns:a16="http://schemas.microsoft.com/office/drawing/2014/main" id="{C713663C-EB0E-A76D-9057-B8D739974412}"/>
                </a:ext>
              </a:extLst>
            </p:cNvPr>
            <p:cNvSpPr/>
            <p:nvPr userDrawn="1"/>
          </p:nvSpPr>
          <p:spPr>
            <a:xfrm rot="10800000">
              <a:off x="732029" y="4897834"/>
              <a:ext cx="1307592" cy="1307592"/>
            </a:xfrm>
            <a:prstGeom prst="teardrop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/>
            </a:p>
          </p:txBody>
        </p:sp>
        <p:grpSp>
          <p:nvGrpSpPr>
            <p:cNvPr id="12" name="Grupo 11">
              <a:extLst>
                <a:ext uri="{FF2B5EF4-FFF2-40B4-BE49-F238E27FC236}">
                  <a16:creationId xmlns:a16="http://schemas.microsoft.com/office/drawing/2014/main" id="{BF926983-9B10-6034-BA3D-31203AF064E9}"/>
                </a:ext>
              </a:extLst>
            </p:cNvPr>
            <p:cNvGrpSpPr/>
            <p:nvPr userDrawn="1"/>
          </p:nvGrpSpPr>
          <p:grpSpPr>
            <a:xfrm>
              <a:off x="958579" y="5110772"/>
              <a:ext cx="887548" cy="859140"/>
              <a:chOff x="5915025" y="2417763"/>
              <a:chExt cx="3471863" cy="3360738"/>
            </a:xfrm>
          </p:grpSpPr>
          <p:sp>
            <p:nvSpPr>
              <p:cNvPr id="13" name="Freeform 14">
                <a:extLst>
                  <a:ext uri="{FF2B5EF4-FFF2-40B4-BE49-F238E27FC236}">
                    <a16:creationId xmlns:a16="http://schemas.microsoft.com/office/drawing/2014/main" id="{7E3A8DBD-0F36-4F6E-0398-90C69F73BBD4}"/>
                  </a:ext>
                </a:extLst>
              </p:cNvPr>
              <p:cNvSpPr/>
              <p:nvPr userDrawn="1"/>
            </p:nvSpPr>
            <p:spPr bwMode="auto">
              <a:xfrm>
                <a:off x="5915025" y="2417763"/>
                <a:ext cx="2009775" cy="3360738"/>
              </a:xfrm>
              <a:custGeom>
                <a:avLst/>
                <a:gdLst>
                  <a:gd name="T0" fmla="*/ 0 w 669"/>
                  <a:gd name="T1" fmla="*/ 112 h 1118"/>
                  <a:gd name="T2" fmla="*/ 0 w 669"/>
                  <a:gd name="T3" fmla="*/ 1005 h 1118"/>
                  <a:gd name="T4" fmla="*/ 669 w 669"/>
                  <a:gd name="T5" fmla="*/ 1118 h 1118"/>
                  <a:gd name="T6" fmla="*/ 669 w 669"/>
                  <a:gd name="T7" fmla="*/ 0 h 1118"/>
                  <a:gd name="T8" fmla="*/ 0 w 669"/>
                  <a:gd name="T9" fmla="*/ 112 h 1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69" h="1118">
                    <a:moveTo>
                      <a:pt x="0" y="112"/>
                    </a:moveTo>
                    <a:cubicBezTo>
                      <a:pt x="0" y="410"/>
                      <a:pt x="0" y="707"/>
                      <a:pt x="0" y="1005"/>
                    </a:cubicBezTo>
                    <a:cubicBezTo>
                      <a:pt x="223" y="1043"/>
                      <a:pt x="446" y="1080"/>
                      <a:pt x="669" y="1118"/>
                    </a:cubicBezTo>
                    <a:cubicBezTo>
                      <a:pt x="669" y="745"/>
                      <a:pt x="669" y="372"/>
                      <a:pt x="669" y="0"/>
                    </a:cubicBezTo>
                    <a:cubicBezTo>
                      <a:pt x="446" y="37"/>
                      <a:pt x="223" y="74"/>
                      <a:pt x="0" y="11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14" name="Freeform 15">
                <a:extLst>
                  <a:ext uri="{FF2B5EF4-FFF2-40B4-BE49-F238E27FC236}">
                    <a16:creationId xmlns:a16="http://schemas.microsoft.com/office/drawing/2014/main" id="{19E8CC54-F236-CE2D-FEC1-4312248D3390}"/>
                  </a:ext>
                </a:extLst>
              </p:cNvPr>
              <p:cNvSpPr/>
              <p:nvPr userDrawn="1"/>
            </p:nvSpPr>
            <p:spPr bwMode="auto">
              <a:xfrm>
                <a:off x="8004175" y="3059113"/>
                <a:ext cx="1382713" cy="1671638"/>
              </a:xfrm>
              <a:custGeom>
                <a:avLst/>
                <a:gdLst>
                  <a:gd name="T0" fmla="*/ 0 w 460"/>
                  <a:gd name="T1" fmla="*/ 0 h 556"/>
                  <a:gd name="T2" fmla="*/ 0 w 460"/>
                  <a:gd name="T3" fmla="*/ 53 h 556"/>
                  <a:gd name="T4" fmla="*/ 406 w 460"/>
                  <a:gd name="T5" fmla="*/ 53 h 556"/>
                  <a:gd name="T6" fmla="*/ 406 w 460"/>
                  <a:gd name="T7" fmla="*/ 556 h 556"/>
                  <a:gd name="T8" fmla="*/ 460 w 460"/>
                  <a:gd name="T9" fmla="*/ 556 h 556"/>
                  <a:gd name="T10" fmla="*/ 460 w 460"/>
                  <a:gd name="T11" fmla="*/ 0 h 556"/>
                  <a:gd name="T12" fmla="*/ 0 w 460"/>
                  <a:gd name="T13" fmla="*/ 0 h 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60" h="556">
                    <a:moveTo>
                      <a:pt x="0" y="0"/>
                    </a:moveTo>
                    <a:cubicBezTo>
                      <a:pt x="0" y="17"/>
                      <a:pt x="0" y="35"/>
                      <a:pt x="0" y="53"/>
                    </a:cubicBezTo>
                    <a:cubicBezTo>
                      <a:pt x="135" y="53"/>
                      <a:pt x="270" y="53"/>
                      <a:pt x="406" y="53"/>
                    </a:cubicBezTo>
                    <a:cubicBezTo>
                      <a:pt x="406" y="221"/>
                      <a:pt x="406" y="388"/>
                      <a:pt x="406" y="556"/>
                    </a:cubicBezTo>
                    <a:cubicBezTo>
                      <a:pt x="424" y="556"/>
                      <a:pt x="442" y="556"/>
                      <a:pt x="460" y="556"/>
                    </a:cubicBezTo>
                    <a:cubicBezTo>
                      <a:pt x="460" y="370"/>
                      <a:pt x="460" y="185"/>
                      <a:pt x="460" y="0"/>
                    </a:cubicBezTo>
                    <a:cubicBezTo>
                      <a:pt x="307" y="0"/>
                      <a:pt x="153" y="0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  <p:sp>
            <p:nvSpPr>
              <p:cNvPr id="15" name="Freeform 16">
                <a:extLst>
                  <a:ext uri="{FF2B5EF4-FFF2-40B4-BE49-F238E27FC236}">
                    <a16:creationId xmlns:a16="http://schemas.microsoft.com/office/drawing/2014/main" id="{A5F4EC25-842F-3292-4AC4-D7B0D02AAAD6}"/>
                  </a:ext>
                </a:extLst>
              </p:cNvPr>
              <p:cNvSpPr/>
              <p:nvPr userDrawn="1"/>
            </p:nvSpPr>
            <p:spPr bwMode="auto">
              <a:xfrm>
                <a:off x="8004175" y="3298826"/>
                <a:ext cx="1135063" cy="1822450"/>
              </a:xfrm>
              <a:custGeom>
                <a:avLst/>
                <a:gdLst>
                  <a:gd name="T0" fmla="*/ 0 w 378"/>
                  <a:gd name="T1" fmla="*/ 0 h 606"/>
                  <a:gd name="T2" fmla="*/ 0 w 378"/>
                  <a:gd name="T3" fmla="*/ 70 h 606"/>
                  <a:gd name="T4" fmla="*/ 26 w 378"/>
                  <a:gd name="T5" fmla="*/ 67 h 606"/>
                  <a:gd name="T6" fmla="*/ 51 w 378"/>
                  <a:gd name="T7" fmla="*/ 65 h 606"/>
                  <a:gd name="T8" fmla="*/ 51 w 378"/>
                  <a:gd name="T9" fmla="*/ 208 h 606"/>
                  <a:gd name="T10" fmla="*/ 198 w 378"/>
                  <a:gd name="T11" fmla="*/ 208 h 606"/>
                  <a:gd name="T12" fmla="*/ 173 w 378"/>
                  <a:gd name="T13" fmla="*/ 289 h 606"/>
                  <a:gd name="T14" fmla="*/ 101 w 378"/>
                  <a:gd name="T15" fmla="*/ 340 h 606"/>
                  <a:gd name="T16" fmla="*/ 41 w 378"/>
                  <a:gd name="T17" fmla="*/ 347 h 606"/>
                  <a:gd name="T18" fmla="*/ 0 w 378"/>
                  <a:gd name="T19" fmla="*/ 342 h 606"/>
                  <a:gd name="T20" fmla="*/ 0 w 378"/>
                  <a:gd name="T21" fmla="*/ 395 h 606"/>
                  <a:gd name="T22" fmla="*/ 262 w 378"/>
                  <a:gd name="T23" fmla="*/ 395 h 606"/>
                  <a:gd name="T24" fmla="*/ 262 w 378"/>
                  <a:gd name="T25" fmla="*/ 445 h 606"/>
                  <a:gd name="T26" fmla="*/ 0 w 378"/>
                  <a:gd name="T27" fmla="*/ 445 h 606"/>
                  <a:gd name="T28" fmla="*/ 0 w 378"/>
                  <a:gd name="T29" fmla="*/ 492 h 606"/>
                  <a:gd name="T30" fmla="*/ 261 w 378"/>
                  <a:gd name="T31" fmla="*/ 492 h 606"/>
                  <a:gd name="T32" fmla="*/ 261 w 378"/>
                  <a:gd name="T33" fmla="*/ 545 h 606"/>
                  <a:gd name="T34" fmla="*/ 0 w 378"/>
                  <a:gd name="T35" fmla="*/ 545 h 606"/>
                  <a:gd name="T36" fmla="*/ 0 w 378"/>
                  <a:gd name="T37" fmla="*/ 606 h 606"/>
                  <a:gd name="T38" fmla="*/ 378 w 378"/>
                  <a:gd name="T39" fmla="*/ 606 h 606"/>
                  <a:gd name="T40" fmla="*/ 378 w 378"/>
                  <a:gd name="T41" fmla="*/ 0 h 606"/>
                  <a:gd name="T42" fmla="*/ 0 w 378"/>
                  <a:gd name="T43" fmla="*/ 0 h 6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78" h="606">
                    <a:moveTo>
                      <a:pt x="0" y="0"/>
                    </a:moveTo>
                    <a:cubicBezTo>
                      <a:pt x="0" y="23"/>
                      <a:pt x="0" y="47"/>
                      <a:pt x="0" y="70"/>
                    </a:cubicBezTo>
                    <a:cubicBezTo>
                      <a:pt x="4" y="69"/>
                      <a:pt x="16" y="68"/>
                      <a:pt x="26" y="67"/>
                    </a:cubicBezTo>
                    <a:cubicBezTo>
                      <a:pt x="37" y="66"/>
                      <a:pt x="47" y="65"/>
                      <a:pt x="51" y="65"/>
                    </a:cubicBezTo>
                    <a:cubicBezTo>
                      <a:pt x="51" y="113"/>
                      <a:pt x="51" y="160"/>
                      <a:pt x="51" y="208"/>
                    </a:cubicBezTo>
                    <a:cubicBezTo>
                      <a:pt x="100" y="208"/>
                      <a:pt x="149" y="208"/>
                      <a:pt x="198" y="208"/>
                    </a:cubicBezTo>
                    <a:cubicBezTo>
                      <a:pt x="198" y="221"/>
                      <a:pt x="197" y="255"/>
                      <a:pt x="173" y="289"/>
                    </a:cubicBezTo>
                    <a:cubicBezTo>
                      <a:pt x="170" y="293"/>
                      <a:pt x="146" y="326"/>
                      <a:pt x="101" y="340"/>
                    </a:cubicBezTo>
                    <a:cubicBezTo>
                      <a:pt x="78" y="347"/>
                      <a:pt x="57" y="347"/>
                      <a:pt x="41" y="347"/>
                    </a:cubicBezTo>
                    <a:cubicBezTo>
                      <a:pt x="24" y="346"/>
                      <a:pt x="10" y="344"/>
                      <a:pt x="0" y="342"/>
                    </a:cubicBezTo>
                    <a:cubicBezTo>
                      <a:pt x="0" y="360"/>
                      <a:pt x="0" y="377"/>
                      <a:pt x="0" y="395"/>
                    </a:cubicBezTo>
                    <a:cubicBezTo>
                      <a:pt x="87" y="395"/>
                      <a:pt x="175" y="395"/>
                      <a:pt x="262" y="395"/>
                    </a:cubicBezTo>
                    <a:cubicBezTo>
                      <a:pt x="262" y="412"/>
                      <a:pt x="262" y="428"/>
                      <a:pt x="262" y="445"/>
                    </a:cubicBezTo>
                    <a:cubicBezTo>
                      <a:pt x="175" y="445"/>
                      <a:pt x="87" y="445"/>
                      <a:pt x="0" y="445"/>
                    </a:cubicBezTo>
                    <a:cubicBezTo>
                      <a:pt x="0" y="461"/>
                      <a:pt x="0" y="476"/>
                      <a:pt x="0" y="492"/>
                    </a:cubicBezTo>
                    <a:cubicBezTo>
                      <a:pt x="87" y="492"/>
                      <a:pt x="174" y="492"/>
                      <a:pt x="261" y="492"/>
                    </a:cubicBezTo>
                    <a:cubicBezTo>
                      <a:pt x="261" y="509"/>
                      <a:pt x="261" y="527"/>
                      <a:pt x="261" y="545"/>
                    </a:cubicBezTo>
                    <a:cubicBezTo>
                      <a:pt x="174" y="545"/>
                      <a:pt x="87" y="545"/>
                      <a:pt x="0" y="545"/>
                    </a:cubicBezTo>
                    <a:cubicBezTo>
                      <a:pt x="0" y="565"/>
                      <a:pt x="0" y="586"/>
                      <a:pt x="0" y="606"/>
                    </a:cubicBezTo>
                    <a:cubicBezTo>
                      <a:pt x="126" y="606"/>
                      <a:pt x="252" y="606"/>
                      <a:pt x="378" y="606"/>
                    </a:cubicBezTo>
                    <a:cubicBezTo>
                      <a:pt x="378" y="404"/>
                      <a:pt x="378" y="202"/>
                      <a:pt x="378" y="0"/>
                    </a:cubicBezTo>
                    <a:cubicBezTo>
                      <a:pt x="252" y="0"/>
                      <a:pt x="126" y="0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400"/>
              </a:p>
            </p:txBody>
          </p:sp>
        </p:grpSp>
      </p:grpSp>
      <p:sp>
        <p:nvSpPr>
          <p:cNvPr id="16" name="Rounded Rectangle 3">
            <a:extLst>
              <a:ext uri="{FF2B5EF4-FFF2-40B4-BE49-F238E27FC236}">
                <a16:creationId xmlns:a16="http://schemas.microsoft.com/office/drawing/2014/main" id="{545BC260-51DC-929E-B585-3835B4694DEE}"/>
              </a:ext>
            </a:extLst>
          </p:cNvPr>
          <p:cNvSpPr/>
          <p:nvPr userDrawn="1"/>
        </p:nvSpPr>
        <p:spPr>
          <a:xfrm rot="5400000">
            <a:off x="2598574" y="5216745"/>
            <a:ext cx="101647" cy="2224625"/>
          </a:xfrm>
          <a:prstGeom prst="roundRect">
            <a:avLst>
              <a:gd name="adj" fmla="val 50000"/>
            </a:avLst>
          </a:prstGeom>
          <a:solidFill>
            <a:schemeClr val="bg1"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grpSp>
        <p:nvGrpSpPr>
          <p:cNvPr id="17" name="Grupo 16">
            <a:extLst>
              <a:ext uri="{FF2B5EF4-FFF2-40B4-BE49-F238E27FC236}">
                <a16:creationId xmlns:a16="http://schemas.microsoft.com/office/drawing/2014/main" id="{EE58E4FB-311D-1F85-DD25-EBA7354656C4}"/>
              </a:ext>
            </a:extLst>
          </p:cNvPr>
          <p:cNvGrpSpPr/>
          <p:nvPr userDrawn="1"/>
        </p:nvGrpSpPr>
        <p:grpSpPr>
          <a:xfrm>
            <a:off x="2855934" y="1296674"/>
            <a:ext cx="905777" cy="910369"/>
            <a:chOff x="2844390" y="1337313"/>
            <a:chExt cx="905777" cy="910369"/>
          </a:xfrm>
          <a:solidFill>
            <a:schemeClr val="bg1">
              <a:alpha val="78000"/>
            </a:schemeClr>
          </a:solidFill>
        </p:grpSpPr>
        <p:sp>
          <p:nvSpPr>
            <p:cNvPr id="18" name="Rounded Rectangle 3">
              <a:extLst>
                <a:ext uri="{FF2B5EF4-FFF2-40B4-BE49-F238E27FC236}">
                  <a16:creationId xmlns:a16="http://schemas.microsoft.com/office/drawing/2014/main" id="{93CB54F3-1133-797D-4B57-5E4C1F8922DB}"/>
                </a:ext>
              </a:extLst>
            </p:cNvPr>
            <p:cNvSpPr/>
            <p:nvPr userDrawn="1"/>
          </p:nvSpPr>
          <p:spPr>
            <a:xfrm rot="10800000">
              <a:off x="3620828" y="1341905"/>
              <a:ext cx="129339" cy="905777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51">
                <a:solidFill>
                  <a:schemeClr val="bg1"/>
                </a:solidFill>
              </a:endParaRPr>
            </a:p>
          </p:txBody>
        </p:sp>
        <p:sp>
          <p:nvSpPr>
            <p:cNvPr id="19" name="Rounded Rectangle 3">
              <a:extLst>
                <a:ext uri="{FF2B5EF4-FFF2-40B4-BE49-F238E27FC236}">
                  <a16:creationId xmlns:a16="http://schemas.microsoft.com/office/drawing/2014/main" id="{ED436D32-F619-361D-69E8-B904BFE976EA}"/>
                </a:ext>
              </a:extLst>
            </p:cNvPr>
            <p:cNvSpPr/>
            <p:nvPr userDrawn="1"/>
          </p:nvSpPr>
          <p:spPr>
            <a:xfrm rot="5400000">
              <a:off x="3232609" y="949094"/>
              <a:ext cx="129339" cy="905777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351">
                <a:solidFill>
                  <a:schemeClr val="bg1"/>
                </a:solidFill>
              </a:endParaRPr>
            </a:p>
          </p:txBody>
        </p:sp>
      </p:grpSp>
      <p:grpSp>
        <p:nvGrpSpPr>
          <p:cNvPr id="20" name="Gráfico 10">
            <a:extLst>
              <a:ext uri="{FF2B5EF4-FFF2-40B4-BE49-F238E27FC236}">
                <a16:creationId xmlns:a16="http://schemas.microsoft.com/office/drawing/2014/main" id="{D6F8B698-EFC3-1BA4-476E-F9DDD2B6B612}"/>
              </a:ext>
            </a:extLst>
          </p:cNvPr>
          <p:cNvGrpSpPr/>
          <p:nvPr userDrawn="1"/>
        </p:nvGrpSpPr>
        <p:grpSpPr>
          <a:xfrm>
            <a:off x="627238" y="5458035"/>
            <a:ext cx="849367" cy="849367"/>
            <a:chOff x="627235" y="5458033"/>
            <a:chExt cx="849367" cy="849367"/>
          </a:xfrm>
          <a:solidFill>
            <a:srgbClr val="00BFF3"/>
          </a:solidFill>
        </p:grpSpPr>
        <p:sp>
          <p:nvSpPr>
            <p:cNvPr id="21" name="Forma libre: forma 20">
              <a:extLst>
                <a:ext uri="{FF2B5EF4-FFF2-40B4-BE49-F238E27FC236}">
                  <a16:creationId xmlns:a16="http://schemas.microsoft.com/office/drawing/2014/main" id="{36DDE089-BAD8-2DCC-7684-81BD37D133A6}"/>
                </a:ext>
              </a:extLst>
            </p:cNvPr>
            <p:cNvSpPr/>
            <p:nvPr userDrawn="1"/>
          </p:nvSpPr>
          <p:spPr>
            <a:xfrm>
              <a:off x="627235" y="5458033"/>
              <a:ext cx="849367" cy="849367"/>
            </a:xfrm>
            <a:custGeom>
              <a:avLst/>
              <a:gdLst>
                <a:gd name="connsiteX0" fmla="*/ 849367 w 849367"/>
                <a:gd name="connsiteY0" fmla="*/ 424684 h 849367"/>
                <a:gd name="connsiteX1" fmla="*/ 424684 w 849367"/>
                <a:gd name="connsiteY1" fmla="*/ 849367 h 849367"/>
                <a:gd name="connsiteX2" fmla="*/ 0 w 849367"/>
                <a:gd name="connsiteY2" fmla="*/ 424684 h 849367"/>
                <a:gd name="connsiteX3" fmla="*/ 424684 w 849367"/>
                <a:gd name="connsiteY3" fmla="*/ 0 h 849367"/>
                <a:gd name="connsiteX4" fmla="*/ 849367 w 849367"/>
                <a:gd name="connsiteY4" fmla="*/ 424684 h 849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49367" h="849367">
                  <a:moveTo>
                    <a:pt x="849367" y="424684"/>
                  </a:moveTo>
                  <a:cubicBezTo>
                    <a:pt x="849367" y="659230"/>
                    <a:pt x="659230" y="849367"/>
                    <a:pt x="424684" y="849367"/>
                  </a:cubicBezTo>
                  <a:cubicBezTo>
                    <a:pt x="190137" y="849367"/>
                    <a:pt x="0" y="659230"/>
                    <a:pt x="0" y="424684"/>
                  </a:cubicBezTo>
                  <a:cubicBezTo>
                    <a:pt x="0" y="190137"/>
                    <a:pt x="190137" y="0"/>
                    <a:pt x="424684" y="0"/>
                  </a:cubicBezTo>
                  <a:cubicBezTo>
                    <a:pt x="659230" y="0"/>
                    <a:pt x="849367" y="190137"/>
                    <a:pt x="849367" y="424684"/>
                  </a:cubicBezTo>
                  <a:close/>
                </a:path>
              </a:pathLst>
            </a:custGeom>
            <a:solidFill>
              <a:srgbClr val="4079BB"/>
            </a:solidFill>
            <a:ln w="228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PE" sz="1400"/>
            </a:p>
          </p:txBody>
        </p:sp>
        <p:sp>
          <p:nvSpPr>
            <p:cNvPr id="22" name="Forma libre: forma 21">
              <a:extLst>
                <a:ext uri="{FF2B5EF4-FFF2-40B4-BE49-F238E27FC236}">
                  <a16:creationId xmlns:a16="http://schemas.microsoft.com/office/drawing/2014/main" id="{7240FE97-5F45-2012-593D-FD5F68D839B7}"/>
                </a:ext>
              </a:extLst>
            </p:cNvPr>
            <p:cNvSpPr/>
            <p:nvPr/>
          </p:nvSpPr>
          <p:spPr>
            <a:xfrm>
              <a:off x="736500" y="5562370"/>
              <a:ext cx="662009" cy="640647"/>
            </a:xfrm>
            <a:custGeom>
              <a:avLst/>
              <a:gdLst>
                <a:gd name="connsiteX0" fmla="*/ 398577 w 662009"/>
                <a:gd name="connsiteY0" fmla="*/ 121941 h 640647"/>
                <a:gd name="connsiteX1" fmla="*/ 398577 w 662009"/>
                <a:gd name="connsiteY1" fmla="*/ 121941 h 640647"/>
                <a:gd name="connsiteX2" fmla="*/ 383196 w 662009"/>
                <a:gd name="connsiteY2" fmla="*/ 121941 h 640647"/>
                <a:gd name="connsiteX3" fmla="*/ 383219 w 662009"/>
                <a:gd name="connsiteY3" fmla="*/ 0 h 640647"/>
                <a:gd name="connsiteX4" fmla="*/ 0 w 662009"/>
                <a:gd name="connsiteY4" fmla="*/ 64133 h 640647"/>
                <a:gd name="connsiteX5" fmla="*/ 0 w 662009"/>
                <a:gd name="connsiteY5" fmla="*/ 576124 h 640647"/>
                <a:gd name="connsiteX6" fmla="*/ 383128 w 662009"/>
                <a:gd name="connsiteY6" fmla="*/ 640647 h 640647"/>
                <a:gd name="connsiteX7" fmla="*/ 383219 w 662009"/>
                <a:gd name="connsiteY7" fmla="*/ 122514 h 640647"/>
                <a:gd name="connsiteX8" fmla="*/ 398072 w 662009"/>
                <a:gd name="connsiteY8" fmla="*/ 122514 h 640647"/>
                <a:gd name="connsiteX9" fmla="*/ 398049 w 662009"/>
                <a:gd name="connsiteY9" fmla="*/ 152655 h 640647"/>
                <a:gd name="connsiteX10" fmla="*/ 630608 w 662009"/>
                <a:gd name="connsiteY10" fmla="*/ 152655 h 640647"/>
                <a:gd name="connsiteX11" fmla="*/ 630608 w 662009"/>
                <a:gd name="connsiteY11" fmla="*/ 440087 h 640647"/>
                <a:gd name="connsiteX12" fmla="*/ 614907 w 662009"/>
                <a:gd name="connsiteY12" fmla="*/ 440087 h 640647"/>
                <a:gd name="connsiteX13" fmla="*/ 614907 w 662009"/>
                <a:gd name="connsiteY13" fmla="*/ 168264 h 640647"/>
                <a:gd name="connsiteX14" fmla="*/ 397958 w 662009"/>
                <a:gd name="connsiteY14" fmla="*/ 168242 h 640647"/>
                <a:gd name="connsiteX15" fmla="*/ 397958 w 662009"/>
                <a:gd name="connsiteY15" fmla="*/ 208010 h 640647"/>
                <a:gd name="connsiteX16" fmla="*/ 413177 w 662009"/>
                <a:gd name="connsiteY16" fmla="*/ 206337 h 640647"/>
                <a:gd name="connsiteX17" fmla="*/ 427457 w 662009"/>
                <a:gd name="connsiteY17" fmla="*/ 205236 h 640647"/>
                <a:gd name="connsiteX18" fmla="*/ 427457 w 662009"/>
                <a:gd name="connsiteY18" fmla="*/ 287340 h 640647"/>
                <a:gd name="connsiteX19" fmla="*/ 511509 w 662009"/>
                <a:gd name="connsiteY19" fmla="*/ 287340 h 640647"/>
                <a:gd name="connsiteX20" fmla="*/ 497298 w 662009"/>
                <a:gd name="connsiteY20" fmla="*/ 333435 h 640647"/>
                <a:gd name="connsiteX21" fmla="*/ 455879 w 662009"/>
                <a:gd name="connsiteY21" fmla="*/ 363003 h 640647"/>
                <a:gd name="connsiteX22" fmla="*/ 421933 w 662009"/>
                <a:gd name="connsiteY22" fmla="*/ 366624 h 640647"/>
                <a:gd name="connsiteX23" fmla="*/ 397958 w 662009"/>
                <a:gd name="connsiteY23" fmla="*/ 363988 h 640647"/>
                <a:gd name="connsiteX24" fmla="*/ 397958 w 662009"/>
                <a:gd name="connsiteY24" fmla="*/ 394428 h 640647"/>
                <a:gd name="connsiteX25" fmla="*/ 548412 w 662009"/>
                <a:gd name="connsiteY25" fmla="*/ 394428 h 640647"/>
                <a:gd name="connsiteX26" fmla="*/ 548412 w 662009"/>
                <a:gd name="connsiteY26" fmla="*/ 423079 h 640647"/>
                <a:gd name="connsiteX27" fmla="*/ 397935 w 662009"/>
                <a:gd name="connsiteY27" fmla="*/ 423079 h 640647"/>
                <a:gd name="connsiteX28" fmla="*/ 397935 w 662009"/>
                <a:gd name="connsiteY28" fmla="*/ 449851 h 640647"/>
                <a:gd name="connsiteX29" fmla="*/ 547518 w 662009"/>
                <a:gd name="connsiteY29" fmla="*/ 449851 h 640647"/>
                <a:gd name="connsiteX30" fmla="*/ 547518 w 662009"/>
                <a:gd name="connsiteY30" fmla="*/ 480313 h 640647"/>
                <a:gd name="connsiteX31" fmla="*/ 397912 w 662009"/>
                <a:gd name="connsiteY31" fmla="*/ 480313 h 640647"/>
                <a:gd name="connsiteX32" fmla="*/ 397912 w 662009"/>
                <a:gd name="connsiteY32" fmla="*/ 515406 h 640647"/>
                <a:gd name="connsiteX33" fmla="*/ 614907 w 662009"/>
                <a:gd name="connsiteY33" fmla="*/ 515406 h 640647"/>
                <a:gd name="connsiteX34" fmla="*/ 614907 w 662009"/>
                <a:gd name="connsiteY34" fmla="*/ 440591 h 640647"/>
                <a:gd name="connsiteX35" fmla="*/ 630608 w 662009"/>
                <a:gd name="connsiteY35" fmla="*/ 440591 h 640647"/>
                <a:gd name="connsiteX36" fmla="*/ 630608 w 662009"/>
                <a:gd name="connsiteY36" fmla="*/ 440591 h 640647"/>
                <a:gd name="connsiteX37" fmla="*/ 662010 w 662009"/>
                <a:gd name="connsiteY37" fmla="*/ 440591 h 640647"/>
                <a:gd name="connsiteX38" fmla="*/ 662010 w 662009"/>
                <a:gd name="connsiteY38" fmla="*/ 122101 h 640647"/>
                <a:gd name="connsiteX39" fmla="*/ 398577 w 662009"/>
                <a:gd name="connsiteY39" fmla="*/ 121941 h 640647"/>
                <a:gd name="connsiteX40" fmla="*/ 267834 w 662009"/>
                <a:gd name="connsiteY40" fmla="*/ 452946 h 640647"/>
                <a:gd name="connsiteX41" fmla="*/ 177387 w 662009"/>
                <a:gd name="connsiteY41" fmla="*/ 482743 h 640647"/>
                <a:gd name="connsiteX42" fmla="*/ 90470 w 662009"/>
                <a:gd name="connsiteY42" fmla="*/ 460808 h 640647"/>
                <a:gd name="connsiteX43" fmla="*/ 86230 w 662009"/>
                <a:gd name="connsiteY43" fmla="*/ 457988 h 640647"/>
                <a:gd name="connsiteX44" fmla="*/ 100899 w 662009"/>
                <a:gd name="connsiteY44" fmla="*/ 409281 h 640647"/>
                <a:gd name="connsiteX45" fmla="*/ 108509 w 662009"/>
                <a:gd name="connsiteY45" fmla="*/ 413957 h 640647"/>
                <a:gd name="connsiteX46" fmla="*/ 180275 w 662009"/>
                <a:gd name="connsiteY46" fmla="*/ 434196 h 640647"/>
                <a:gd name="connsiteX47" fmla="*/ 241521 w 662009"/>
                <a:gd name="connsiteY47" fmla="*/ 385511 h 640647"/>
                <a:gd name="connsiteX48" fmla="*/ 184561 w 662009"/>
                <a:gd name="connsiteY48" fmla="*/ 327177 h 640647"/>
                <a:gd name="connsiteX49" fmla="*/ 94160 w 662009"/>
                <a:gd name="connsiteY49" fmla="*/ 228478 h 640647"/>
                <a:gd name="connsiteX50" fmla="*/ 206359 w 662009"/>
                <a:gd name="connsiteY50" fmla="*/ 133195 h 640647"/>
                <a:gd name="connsiteX51" fmla="*/ 281747 w 662009"/>
                <a:gd name="connsiteY51" fmla="*/ 150042 h 640647"/>
                <a:gd name="connsiteX52" fmla="*/ 286698 w 662009"/>
                <a:gd name="connsiteY52" fmla="*/ 152838 h 640647"/>
                <a:gd name="connsiteX53" fmla="*/ 270653 w 662009"/>
                <a:gd name="connsiteY53" fmla="*/ 200285 h 640647"/>
                <a:gd name="connsiteX54" fmla="*/ 263479 w 662009"/>
                <a:gd name="connsiteY54" fmla="*/ 196366 h 640647"/>
                <a:gd name="connsiteX55" fmla="*/ 204938 w 662009"/>
                <a:gd name="connsiteY55" fmla="*/ 181742 h 640647"/>
                <a:gd name="connsiteX56" fmla="*/ 150455 w 662009"/>
                <a:gd name="connsiteY56" fmla="*/ 223665 h 640647"/>
                <a:gd name="connsiteX57" fmla="*/ 210806 w 662009"/>
                <a:gd name="connsiteY57" fmla="*/ 280051 h 640647"/>
                <a:gd name="connsiteX58" fmla="*/ 298296 w 662009"/>
                <a:gd name="connsiteY58" fmla="*/ 382119 h 640647"/>
                <a:gd name="connsiteX59" fmla="*/ 267834 w 662009"/>
                <a:gd name="connsiteY59" fmla="*/ 452946 h 640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662009" h="640647">
                  <a:moveTo>
                    <a:pt x="398577" y="121941"/>
                  </a:moveTo>
                  <a:lnTo>
                    <a:pt x="398577" y="121941"/>
                  </a:lnTo>
                  <a:lnTo>
                    <a:pt x="383196" y="121941"/>
                  </a:lnTo>
                  <a:cubicBezTo>
                    <a:pt x="383196" y="81301"/>
                    <a:pt x="383219" y="40662"/>
                    <a:pt x="383219" y="0"/>
                  </a:cubicBezTo>
                  <a:cubicBezTo>
                    <a:pt x="255480" y="21385"/>
                    <a:pt x="127740" y="42748"/>
                    <a:pt x="0" y="64133"/>
                  </a:cubicBezTo>
                  <a:cubicBezTo>
                    <a:pt x="0" y="234805"/>
                    <a:pt x="0" y="405476"/>
                    <a:pt x="0" y="576124"/>
                  </a:cubicBezTo>
                  <a:cubicBezTo>
                    <a:pt x="127717" y="597624"/>
                    <a:pt x="255411" y="619147"/>
                    <a:pt x="383128" y="640647"/>
                  </a:cubicBezTo>
                  <a:cubicBezTo>
                    <a:pt x="383151" y="467982"/>
                    <a:pt x="383196" y="295179"/>
                    <a:pt x="383219" y="122514"/>
                  </a:cubicBezTo>
                  <a:lnTo>
                    <a:pt x="398072" y="122514"/>
                  </a:lnTo>
                  <a:cubicBezTo>
                    <a:pt x="398072" y="132530"/>
                    <a:pt x="398049" y="142639"/>
                    <a:pt x="398049" y="152655"/>
                  </a:cubicBezTo>
                  <a:cubicBezTo>
                    <a:pt x="475569" y="152655"/>
                    <a:pt x="553088" y="152655"/>
                    <a:pt x="630608" y="152655"/>
                  </a:cubicBezTo>
                  <a:cubicBezTo>
                    <a:pt x="630608" y="248397"/>
                    <a:pt x="630608" y="344322"/>
                    <a:pt x="630608" y="440087"/>
                  </a:cubicBezTo>
                  <a:lnTo>
                    <a:pt x="614907" y="440087"/>
                  </a:lnTo>
                  <a:cubicBezTo>
                    <a:pt x="614907" y="349548"/>
                    <a:pt x="614907" y="258803"/>
                    <a:pt x="614907" y="168264"/>
                  </a:cubicBezTo>
                  <a:cubicBezTo>
                    <a:pt x="542590" y="168264"/>
                    <a:pt x="470274" y="168242"/>
                    <a:pt x="397958" y="168242"/>
                  </a:cubicBezTo>
                  <a:cubicBezTo>
                    <a:pt x="397958" y="181490"/>
                    <a:pt x="397958" y="194761"/>
                    <a:pt x="397958" y="208010"/>
                  </a:cubicBezTo>
                  <a:cubicBezTo>
                    <a:pt x="400296" y="207781"/>
                    <a:pt x="407149" y="206910"/>
                    <a:pt x="413177" y="206337"/>
                  </a:cubicBezTo>
                  <a:cubicBezTo>
                    <a:pt x="419435" y="205741"/>
                    <a:pt x="424890" y="205488"/>
                    <a:pt x="427457" y="205236"/>
                  </a:cubicBezTo>
                  <a:cubicBezTo>
                    <a:pt x="427457" y="232604"/>
                    <a:pt x="427457" y="259972"/>
                    <a:pt x="427457" y="287340"/>
                  </a:cubicBezTo>
                  <a:cubicBezTo>
                    <a:pt x="455467" y="287340"/>
                    <a:pt x="483499" y="287340"/>
                    <a:pt x="511509" y="287340"/>
                  </a:cubicBezTo>
                  <a:cubicBezTo>
                    <a:pt x="511601" y="294491"/>
                    <a:pt x="510867" y="314272"/>
                    <a:pt x="497298" y="333435"/>
                  </a:cubicBezTo>
                  <a:cubicBezTo>
                    <a:pt x="495648" y="335772"/>
                    <a:pt x="481551" y="355118"/>
                    <a:pt x="455879" y="363003"/>
                  </a:cubicBezTo>
                  <a:cubicBezTo>
                    <a:pt x="442677" y="367060"/>
                    <a:pt x="430597" y="366808"/>
                    <a:pt x="421933" y="366624"/>
                  </a:cubicBezTo>
                  <a:cubicBezTo>
                    <a:pt x="412100" y="366418"/>
                    <a:pt x="403894" y="365180"/>
                    <a:pt x="397958" y="363988"/>
                  </a:cubicBezTo>
                  <a:cubicBezTo>
                    <a:pt x="397958" y="374143"/>
                    <a:pt x="397958" y="384274"/>
                    <a:pt x="397958" y="394428"/>
                  </a:cubicBezTo>
                  <a:cubicBezTo>
                    <a:pt x="448109" y="394428"/>
                    <a:pt x="498261" y="394428"/>
                    <a:pt x="548412" y="394428"/>
                  </a:cubicBezTo>
                  <a:cubicBezTo>
                    <a:pt x="548412" y="403986"/>
                    <a:pt x="548412" y="413521"/>
                    <a:pt x="548412" y="423079"/>
                  </a:cubicBezTo>
                  <a:cubicBezTo>
                    <a:pt x="498261" y="423079"/>
                    <a:pt x="448086" y="423079"/>
                    <a:pt x="397935" y="423079"/>
                  </a:cubicBezTo>
                  <a:cubicBezTo>
                    <a:pt x="397935" y="431996"/>
                    <a:pt x="397935" y="440935"/>
                    <a:pt x="397935" y="449851"/>
                  </a:cubicBezTo>
                  <a:cubicBezTo>
                    <a:pt x="447788" y="449851"/>
                    <a:pt x="497665" y="449851"/>
                    <a:pt x="547518" y="449851"/>
                  </a:cubicBezTo>
                  <a:cubicBezTo>
                    <a:pt x="547518" y="460005"/>
                    <a:pt x="547518" y="470159"/>
                    <a:pt x="547518" y="480313"/>
                  </a:cubicBezTo>
                  <a:cubicBezTo>
                    <a:pt x="497642" y="480313"/>
                    <a:pt x="447765" y="480313"/>
                    <a:pt x="397912" y="480313"/>
                  </a:cubicBezTo>
                  <a:cubicBezTo>
                    <a:pt x="397912" y="492003"/>
                    <a:pt x="397912" y="503693"/>
                    <a:pt x="397912" y="515406"/>
                  </a:cubicBezTo>
                  <a:cubicBezTo>
                    <a:pt x="470251" y="515406"/>
                    <a:pt x="542567" y="515406"/>
                    <a:pt x="614907" y="515406"/>
                  </a:cubicBezTo>
                  <a:cubicBezTo>
                    <a:pt x="614907" y="490468"/>
                    <a:pt x="614907" y="465529"/>
                    <a:pt x="614907" y="440591"/>
                  </a:cubicBezTo>
                  <a:lnTo>
                    <a:pt x="630608" y="440591"/>
                  </a:lnTo>
                  <a:cubicBezTo>
                    <a:pt x="630608" y="440591"/>
                    <a:pt x="630608" y="440591"/>
                    <a:pt x="630608" y="440591"/>
                  </a:cubicBezTo>
                  <a:cubicBezTo>
                    <a:pt x="641083" y="440591"/>
                    <a:pt x="651535" y="440591"/>
                    <a:pt x="662010" y="440591"/>
                  </a:cubicBezTo>
                  <a:cubicBezTo>
                    <a:pt x="662010" y="334420"/>
                    <a:pt x="662010" y="228249"/>
                    <a:pt x="662010" y="122101"/>
                  </a:cubicBezTo>
                  <a:cubicBezTo>
                    <a:pt x="574199" y="122032"/>
                    <a:pt x="486388" y="121987"/>
                    <a:pt x="398577" y="121941"/>
                  </a:cubicBezTo>
                  <a:close/>
                  <a:moveTo>
                    <a:pt x="267834" y="452946"/>
                  </a:moveTo>
                  <a:cubicBezTo>
                    <a:pt x="246334" y="472451"/>
                    <a:pt x="215070" y="482743"/>
                    <a:pt x="177387" y="482743"/>
                  </a:cubicBezTo>
                  <a:cubicBezTo>
                    <a:pt x="145572" y="482743"/>
                    <a:pt x="109838" y="473735"/>
                    <a:pt x="90470" y="460808"/>
                  </a:cubicBezTo>
                  <a:lnTo>
                    <a:pt x="86230" y="457988"/>
                  </a:lnTo>
                  <a:lnTo>
                    <a:pt x="100899" y="409281"/>
                  </a:lnTo>
                  <a:lnTo>
                    <a:pt x="108509" y="413957"/>
                  </a:lnTo>
                  <a:cubicBezTo>
                    <a:pt x="129092" y="426632"/>
                    <a:pt x="155933" y="434196"/>
                    <a:pt x="180275" y="434196"/>
                  </a:cubicBezTo>
                  <a:cubicBezTo>
                    <a:pt x="218049" y="434196"/>
                    <a:pt x="241521" y="415538"/>
                    <a:pt x="241521" y="385511"/>
                  </a:cubicBezTo>
                  <a:cubicBezTo>
                    <a:pt x="241521" y="358625"/>
                    <a:pt x="226622" y="343359"/>
                    <a:pt x="184561" y="327177"/>
                  </a:cubicBezTo>
                  <a:cubicBezTo>
                    <a:pt x="122926" y="305333"/>
                    <a:pt x="94160" y="273954"/>
                    <a:pt x="94160" y="228478"/>
                  </a:cubicBezTo>
                  <a:cubicBezTo>
                    <a:pt x="94160" y="172367"/>
                    <a:pt x="140301" y="133195"/>
                    <a:pt x="206359" y="133195"/>
                  </a:cubicBezTo>
                  <a:cubicBezTo>
                    <a:pt x="246082" y="133195"/>
                    <a:pt x="270630" y="143739"/>
                    <a:pt x="281747" y="150042"/>
                  </a:cubicBezTo>
                  <a:lnTo>
                    <a:pt x="286698" y="152838"/>
                  </a:lnTo>
                  <a:lnTo>
                    <a:pt x="270653" y="200285"/>
                  </a:lnTo>
                  <a:lnTo>
                    <a:pt x="263479" y="196366"/>
                  </a:lnTo>
                  <a:cubicBezTo>
                    <a:pt x="251262" y="189696"/>
                    <a:pt x="231160" y="181742"/>
                    <a:pt x="204938" y="181742"/>
                  </a:cubicBezTo>
                  <a:cubicBezTo>
                    <a:pt x="167302" y="181742"/>
                    <a:pt x="150455" y="202807"/>
                    <a:pt x="150455" y="223665"/>
                  </a:cubicBezTo>
                  <a:cubicBezTo>
                    <a:pt x="150455" y="248672"/>
                    <a:pt x="165124" y="262379"/>
                    <a:pt x="210806" y="280051"/>
                  </a:cubicBezTo>
                  <a:cubicBezTo>
                    <a:pt x="272143" y="303729"/>
                    <a:pt x="298296" y="334260"/>
                    <a:pt x="298296" y="382119"/>
                  </a:cubicBezTo>
                  <a:cubicBezTo>
                    <a:pt x="298296" y="409968"/>
                    <a:pt x="287478" y="435113"/>
                    <a:pt x="267834" y="452946"/>
                  </a:cubicBezTo>
                  <a:close/>
                </a:path>
              </a:pathLst>
            </a:custGeom>
            <a:solidFill>
              <a:schemeClr val="bg1"/>
            </a:solidFill>
            <a:ln w="228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PE" sz="1400"/>
            </a:p>
          </p:txBody>
        </p:sp>
      </p:grpSp>
    </p:spTree>
    <p:extLst>
      <p:ext uri="{BB962C8B-B14F-4D97-AF65-F5344CB8AC3E}">
        <p14:creationId xmlns:p14="http://schemas.microsoft.com/office/powerpoint/2010/main" val="33041309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am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EF70765A-4598-4D75-8EBE-B820808F65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/>
              <a:t>Our Team LAYOUT</a:t>
            </a:r>
          </a:p>
        </p:txBody>
      </p:sp>
      <p:sp>
        <p:nvSpPr>
          <p:cNvPr id="4" name="그림 개체 틀 2">
            <a:extLst>
              <a:ext uri="{FF2B5EF4-FFF2-40B4-BE49-F238E27FC236}">
                <a16:creationId xmlns:a16="http://schemas.microsoft.com/office/drawing/2014/main" id="{93343476-002D-4A3B-A29E-9725A0398C1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01992" y="1724296"/>
            <a:ext cx="3356202" cy="4432663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gradFill>
              <a:gsLst>
                <a:gs pos="0">
                  <a:schemeClr val="bg1">
                    <a:alpha val="59000"/>
                  </a:schemeClr>
                </a:gs>
                <a:gs pos="100000">
                  <a:schemeClr val="bg1">
                    <a:alpha val="17000"/>
                  </a:schemeClr>
                </a:gs>
              </a:gsLst>
              <a:lin ang="7800000" scaled="0"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/>
              <a:t>Place Your Picture Here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866419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31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96" r:id="rId2"/>
    <p:sldLayoutId id="2147483676" r:id="rId3"/>
  </p:sldLayoutIdLst>
  <p:transition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rma libre: forma 31">
            <a:extLst>
              <a:ext uri="{FF2B5EF4-FFF2-40B4-BE49-F238E27FC236}">
                <a16:creationId xmlns:a16="http://schemas.microsoft.com/office/drawing/2014/main" id="{C39A7788-1051-60DF-30C8-CC1BEF126BF8}"/>
              </a:ext>
            </a:extLst>
          </p:cNvPr>
          <p:cNvSpPr/>
          <p:nvPr/>
        </p:nvSpPr>
        <p:spPr>
          <a:xfrm>
            <a:off x="5099671" y="0"/>
            <a:ext cx="6821006" cy="6858000"/>
          </a:xfrm>
          <a:custGeom>
            <a:avLst/>
            <a:gdLst>
              <a:gd name="connsiteX0" fmla="*/ 652931 w 6821006"/>
              <a:gd name="connsiteY0" fmla="*/ 0 h 6858000"/>
              <a:gd name="connsiteX1" fmla="*/ 6821006 w 6821006"/>
              <a:gd name="connsiteY1" fmla="*/ 0 h 6858000"/>
              <a:gd name="connsiteX2" fmla="*/ 6821006 w 6821006"/>
              <a:gd name="connsiteY2" fmla="*/ 6858000 h 6858000"/>
              <a:gd name="connsiteX3" fmla="*/ 2174809 w 6821006"/>
              <a:gd name="connsiteY3" fmla="*/ 6858000 h 6858000"/>
              <a:gd name="connsiteX4" fmla="*/ 2056472 w 6821006"/>
              <a:gd name="connsiteY4" fmla="*/ 6775722 h 6858000"/>
              <a:gd name="connsiteX5" fmla="*/ 0 w 6821006"/>
              <a:gd name="connsiteY5" fmla="*/ 2580971 h 6858000"/>
              <a:gd name="connsiteX6" fmla="*/ 562965 w 6821006"/>
              <a:gd name="connsiteY6" fmla="*/ 1696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21006" h="6858000">
                <a:moveTo>
                  <a:pt x="652931" y="0"/>
                </a:moveTo>
                <a:lnTo>
                  <a:pt x="6821006" y="0"/>
                </a:lnTo>
                <a:lnTo>
                  <a:pt x="6821006" y="6858000"/>
                </a:lnTo>
                <a:lnTo>
                  <a:pt x="2174809" y="6858000"/>
                </a:lnTo>
                <a:lnTo>
                  <a:pt x="2056472" y="6775722"/>
                </a:lnTo>
                <a:cubicBezTo>
                  <a:pt x="815745" y="5866638"/>
                  <a:pt x="0" y="4327122"/>
                  <a:pt x="0" y="2580971"/>
                </a:cubicBezTo>
                <a:cubicBezTo>
                  <a:pt x="0" y="1707896"/>
                  <a:pt x="203936" y="886479"/>
                  <a:pt x="562965" y="169696"/>
                </a:cubicBezTo>
                <a:close/>
              </a:path>
            </a:pathLst>
          </a:custGeom>
          <a:solidFill>
            <a:srgbClr val="4079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PE">
              <a:cs typeface="B Nazanin" panose="00000700000000000000" pitchFamily="2" charset="-78"/>
            </a:endParaRPr>
          </a:p>
        </p:txBody>
      </p:sp>
      <p:grpSp>
        <p:nvGrpSpPr>
          <p:cNvPr id="22" name="Grupo 21">
            <a:extLst>
              <a:ext uri="{FF2B5EF4-FFF2-40B4-BE49-F238E27FC236}">
                <a16:creationId xmlns:a16="http://schemas.microsoft.com/office/drawing/2014/main" id="{F29D77DC-2970-D896-9F05-85C5D6F7D546}"/>
              </a:ext>
            </a:extLst>
          </p:cNvPr>
          <p:cNvGrpSpPr/>
          <p:nvPr/>
        </p:nvGrpSpPr>
        <p:grpSpPr>
          <a:xfrm>
            <a:off x="6102723" y="0"/>
            <a:ext cx="4451241" cy="6858001"/>
            <a:chOff x="6305552" y="0"/>
            <a:chExt cx="4451241" cy="6858001"/>
          </a:xfrm>
        </p:grpSpPr>
        <p:sp>
          <p:nvSpPr>
            <p:cNvPr id="23" name="Forma libre: forma 22">
              <a:extLst>
                <a:ext uri="{FF2B5EF4-FFF2-40B4-BE49-F238E27FC236}">
                  <a16:creationId xmlns:a16="http://schemas.microsoft.com/office/drawing/2014/main" id="{6C3B2BA8-E7D2-17ED-1609-FE1746C5950D}"/>
                </a:ext>
              </a:extLst>
            </p:cNvPr>
            <p:cNvSpPr/>
            <p:nvPr/>
          </p:nvSpPr>
          <p:spPr>
            <a:xfrm>
              <a:off x="6305552" y="0"/>
              <a:ext cx="4451241" cy="6858000"/>
            </a:xfrm>
            <a:custGeom>
              <a:avLst/>
              <a:gdLst>
                <a:gd name="connsiteX0" fmla="*/ 359289 w 4451241"/>
                <a:gd name="connsiteY0" fmla="*/ 0 h 6858000"/>
                <a:gd name="connsiteX1" fmla="*/ 933014 w 4451241"/>
                <a:gd name="connsiteY1" fmla="*/ 0 h 6858000"/>
                <a:gd name="connsiteX2" fmla="*/ 879763 w 4451241"/>
                <a:gd name="connsiteY2" fmla="*/ 92868 h 6858000"/>
                <a:gd name="connsiteX3" fmla="*/ 360720 w 4451241"/>
                <a:gd name="connsiteY3" fmla="*/ 2109021 h 6858000"/>
                <a:gd name="connsiteX4" fmla="*/ 4136912 w 4451241"/>
                <a:gd name="connsiteY4" fmla="*/ 6759217 h 6858000"/>
                <a:gd name="connsiteX5" fmla="*/ 4451241 w 4451241"/>
                <a:gd name="connsiteY5" fmla="*/ 6858000 h 6858000"/>
                <a:gd name="connsiteX6" fmla="*/ 4290548 w 4451241"/>
                <a:gd name="connsiteY6" fmla="*/ 6858000 h 6858000"/>
                <a:gd name="connsiteX7" fmla="*/ 4158678 w 4451241"/>
                <a:gd name="connsiteY7" fmla="*/ 6817708 h 6858000"/>
                <a:gd name="connsiteX8" fmla="*/ 0 w 4451241"/>
                <a:gd name="connsiteY8" fmla="*/ 1769808 h 6858000"/>
                <a:gd name="connsiteX9" fmla="*/ 329796 w 4451241"/>
                <a:gd name="connsiteY9" fmla="*/ 6855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451241" h="6858000">
                  <a:moveTo>
                    <a:pt x="359289" y="0"/>
                  </a:moveTo>
                  <a:lnTo>
                    <a:pt x="933014" y="0"/>
                  </a:lnTo>
                  <a:lnTo>
                    <a:pt x="879763" y="92868"/>
                  </a:lnTo>
                  <a:cubicBezTo>
                    <a:pt x="545785" y="711079"/>
                    <a:pt x="360720" y="1392767"/>
                    <a:pt x="360720" y="2109021"/>
                  </a:cubicBezTo>
                  <a:cubicBezTo>
                    <a:pt x="360720" y="4182660"/>
                    <a:pt x="1911878" y="5966576"/>
                    <a:pt x="4136912" y="6759217"/>
                  </a:cubicBezTo>
                  <a:lnTo>
                    <a:pt x="4451241" y="6858000"/>
                  </a:lnTo>
                  <a:lnTo>
                    <a:pt x="4290548" y="6858000"/>
                  </a:lnTo>
                  <a:lnTo>
                    <a:pt x="4158678" y="6817708"/>
                  </a:lnTo>
                  <a:cubicBezTo>
                    <a:pt x="1722773" y="6022002"/>
                    <a:pt x="0" y="4061822"/>
                    <a:pt x="0" y="1769808"/>
                  </a:cubicBezTo>
                  <a:cubicBezTo>
                    <a:pt x="0" y="1175582"/>
                    <a:pt x="115796" y="603661"/>
                    <a:pt x="329796" y="68553"/>
                  </a:cubicBezTo>
                  <a:close/>
                </a:path>
              </a:pathLst>
            </a:custGeom>
            <a:gradFill>
              <a:gsLst>
                <a:gs pos="0">
                  <a:srgbClr val="020202"/>
                </a:gs>
                <a:gs pos="74000">
                  <a:schemeClr val="accent4">
                    <a:lumMod val="40000"/>
                    <a:lumOff val="60000"/>
                  </a:schemeClr>
                </a:gs>
                <a:gs pos="83000">
                  <a:schemeClr val="accent4">
                    <a:lumMod val="40000"/>
                    <a:lumOff val="60000"/>
                  </a:schemeClr>
                </a:gs>
                <a:gs pos="100000">
                  <a:srgbClr val="C00000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s-PE">
                <a:cs typeface="B Nazanin" panose="00000700000000000000" pitchFamily="2" charset="-78"/>
              </a:endParaRPr>
            </a:p>
          </p:txBody>
        </p:sp>
        <p:sp>
          <p:nvSpPr>
            <p:cNvPr id="24" name="Forma libre: forma 23">
              <a:extLst>
                <a:ext uri="{FF2B5EF4-FFF2-40B4-BE49-F238E27FC236}">
                  <a16:creationId xmlns:a16="http://schemas.microsoft.com/office/drawing/2014/main" id="{AA9C5512-9BE2-7C08-5A79-E627E0867DC8}"/>
                </a:ext>
              </a:extLst>
            </p:cNvPr>
            <p:cNvSpPr/>
            <p:nvPr/>
          </p:nvSpPr>
          <p:spPr>
            <a:xfrm>
              <a:off x="6307080" y="2718722"/>
              <a:ext cx="4044924" cy="4139279"/>
            </a:xfrm>
            <a:custGeom>
              <a:avLst/>
              <a:gdLst>
                <a:gd name="connsiteX0" fmla="*/ 0 w 4044924"/>
                <a:gd name="connsiteY0" fmla="*/ 0 h 4139279"/>
                <a:gd name="connsiteX1" fmla="*/ 26946 w 4044924"/>
                <a:gd name="connsiteY1" fmla="*/ 166738 h 4139279"/>
                <a:gd name="connsiteX2" fmla="*/ 3995998 w 4044924"/>
                <a:gd name="connsiteY2" fmla="*/ 4124470 h 4139279"/>
                <a:gd name="connsiteX3" fmla="*/ 4044924 w 4044924"/>
                <a:gd name="connsiteY3" fmla="*/ 4139279 h 4139279"/>
                <a:gd name="connsiteX4" fmla="*/ 3250585 w 4044924"/>
                <a:gd name="connsiteY4" fmla="*/ 4139279 h 4139279"/>
                <a:gd name="connsiteX5" fmla="*/ 3056760 w 4044924"/>
                <a:gd name="connsiteY5" fmla="*/ 4054640 h 4139279"/>
                <a:gd name="connsiteX6" fmla="*/ 6753 w 4044924"/>
                <a:gd name="connsiteY6" fmla="*/ 201340 h 413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044923" h="4139279">
                  <a:moveTo>
                    <a:pt x="0" y="0"/>
                  </a:moveTo>
                  <a:lnTo>
                    <a:pt x="26946" y="166738"/>
                  </a:lnTo>
                  <a:cubicBezTo>
                    <a:pt x="376448" y="1965301"/>
                    <a:pt x="1917092" y="3455666"/>
                    <a:pt x="3995998" y="4124470"/>
                  </a:cubicBezTo>
                  <a:lnTo>
                    <a:pt x="4044924" y="4139279"/>
                  </a:lnTo>
                  <a:lnTo>
                    <a:pt x="3250585" y="4139279"/>
                  </a:lnTo>
                  <a:lnTo>
                    <a:pt x="3056760" y="4054640"/>
                  </a:lnTo>
                  <a:cubicBezTo>
                    <a:pt x="1310419" y="3252952"/>
                    <a:pt x="116590" y="1834954"/>
                    <a:pt x="6753" y="201340"/>
                  </a:cubicBezTo>
                  <a:close/>
                </a:path>
              </a:pathLst>
            </a:custGeom>
            <a:solidFill>
              <a:srgbClr val="FE00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s-PE">
                <a:cs typeface="B Nazanin" panose="00000700000000000000" pitchFamily="2" charset="-78"/>
              </a:endParaRPr>
            </a:p>
          </p:txBody>
        </p:sp>
      </p:grpSp>
      <p:sp>
        <p:nvSpPr>
          <p:cNvPr id="31" name="Forma libre: forma 30">
            <a:extLst>
              <a:ext uri="{FF2B5EF4-FFF2-40B4-BE49-F238E27FC236}">
                <a16:creationId xmlns:a16="http://schemas.microsoft.com/office/drawing/2014/main" id="{386FAB25-7FBB-FAB5-8692-D1A4A5E62666}"/>
              </a:ext>
            </a:extLst>
          </p:cNvPr>
          <p:cNvSpPr/>
          <p:nvPr/>
        </p:nvSpPr>
        <p:spPr>
          <a:xfrm>
            <a:off x="5384441" y="-2"/>
            <a:ext cx="6821006" cy="6858000"/>
          </a:xfrm>
          <a:custGeom>
            <a:avLst/>
            <a:gdLst>
              <a:gd name="connsiteX0" fmla="*/ 652931 w 6821006"/>
              <a:gd name="connsiteY0" fmla="*/ 0 h 6858000"/>
              <a:gd name="connsiteX1" fmla="*/ 6821006 w 6821006"/>
              <a:gd name="connsiteY1" fmla="*/ 0 h 6858000"/>
              <a:gd name="connsiteX2" fmla="*/ 6821006 w 6821006"/>
              <a:gd name="connsiteY2" fmla="*/ 6858000 h 6858000"/>
              <a:gd name="connsiteX3" fmla="*/ 2174809 w 6821006"/>
              <a:gd name="connsiteY3" fmla="*/ 6858000 h 6858000"/>
              <a:gd name="connsiteX4" fmla="*/ 2056472 w 6821006"/>
              <a:gd name="connsiteY4" fmla="*/ 6775722 h 6858000"/>
              <a:gd name="connsiteX5" fmla="*/ 0 w 6821006"/>
              <a:gd name="connsiteY5" fmla="*/ 2580971 h 6858000"/>
              <a:gd name="connsiteX6" fmla="*/ 562965 w 6821006"/>
              <a:gd name="connsiteY6" fmla="*/ 1696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21006" h="6858000">
                <a:moveTo>
                  <a:pt x="652931" y="0"/>
                </a:moveTo>
                <a:lnTo>
                  <a:pt x="6821006" y="0"/>
                </a:lnTo>
                <a:lnTo>
                  <a:pt x="6821006" y="6858000"/>
                </a:lnTo>
                <a:lnTo>
                  <a:pt x="2174809" y="6858000"/>
                </a:lnTo>
                <a:lnTo>
                  <a:pt x="2056472" y="6775722"/>
                </a:lnTo>
                <a:cubicBezTo>
                  <a:pt x="815745" y="5866638"/>
                  <a:pt x="0" y="4327122"/>
                  <a:pt x="0" y="2580971"/>
                </a:cubicBezTo>
                <a:cubicBezTo>
                  <a:pt x="0" y="1707896"/>
                  <a:pt x="203936" y="886479"/>
                  <a:pt x="562965" y="169696"/>
                </a:cubicBezTo>
                <a:close/>
              </a:path>
            </a:pathLst>
          </a:custGeom>
          <a:solidFill>
            <a:srgbClr val="363A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PE">
              <a:cs typeface="B Nazanin" panose="00000700000000000000" pitchFamily="2" charset="-78"/>
            </a:endParaRPr>
          </a:p>
        </p:txBody>
      </p:sp>
      <p:grpSp>
        <p:nvGrpSpPr>
          <p:cNvPr id="56" name="Grupo 55">
            <a:extLst>
              <a:ext uri="{FF2B5EF4-FFF2-40B4-BE49-F238E27FC236}">
                <a16:creationId xmlns:a16="http://schemas.microsoft.com/office/drawing/2014/main" id="{D97D2324-D2C7-3514-D991-8A4D93C4087A}"/>
              </a:ext>
            </a:extLst>
          </p:cNvPr>
          <p:cNvGrpSpPr/>
          <p:nvPr/>
        </p:nvGrpSpPr>
        <p:grpSpPr>
          <a:xfrm>
            <a:off x="6012315" y="642027"/>
            <a:ext cx="6208712" cy="6215971"/>
            <a:chOff x="6012315" y="642027"/>
            <a:chExt cx="6208712" cy="6215971"/>
          </a:xfrm>
        </p:grpSpPr>
        <p:grpSp>
          <p:nvGrpSpPr>
            <p:cNvPr id="37" name="Group 4">
              <a:extLst>
                <a:ext uri="{FF2B5EF4-FFF2-40B4-BE49-F238E27FC236}">
                  <a16:creationId xmlns:a16="http://schemas.microsoft.com/office/drawing/2014/main" id="{4FFAE6FA-082C-DA4A-A525-0B11E1EBFE8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012315" y="642027"/>
              <a:ext cx="6208712" cy="5661025"/>
              <a:chOff x="3771" y="377"/>
              <a:chExt cx="3911" cy="3566"/>
            </a:xfrm>
          </p:grpSpPr>
          <p:sp>
            <p:nvSpPr>
              <p:cNvPr id="39" name="Freeform 5">
                <a:extLst>
                  <a:ext uri="{FF2B5EF4-FFF2-40B4-BE49-F238E27FC236}">
                    <a16:creationId xmlns:a16="http://schemas.microsoft.com/office/drawing/2014/main" id="{B2B366BB-BCDF-D4D0-B12F-2E469B2CFBD8}"/>
                  </a:ext>
                </a:extLst>
              </p:cNvPr>
              <p:cNvSpPr/>
              <p:nvPr/>
            </p:nvSpPr>
            <p:spPr bwMode="auto">
              <a:xfrm>
                <a:off x="6535" y="2647"/>
                <a:ext cx="1147" cy="1296"/>
              </a:xfrm>
              <a:custGeom>
                <a:avLst/>
                <a:gdLst>
                  <a:gd name="T0" fmla="*/ 6 w 483"/>
                  <a:gd name="T1" fmla="*/ 0 h 546"/>
                  <a:gd name="T2" fmla="*/ 150 w 483"/>
                  <a:gd name="T3" fmla="*/ 32 h 546"/>
                  <a:gd name="T4" fmla="*/ 469 w 483"/>
                  <a:gd name="T5" fmla="*/ 399 h 546"/>
                  <a:gd name="T6" fmla="*/ 479 w 483"/>
                  <a:gd name="T7" fmla="*/ 460 h 546"/>
                  <a:gd name="T8" fmla="*/ 482 w 483"/>
                  <a:gd name="T9" fmla="*/ 496 h 546"/>
                  <a:gd name="T10" fmla="*/ 482 w 483"/>
                  <a:gd name="T11" fmla="*/ 518 h 546"/>
                  <a:gd name="T12" fmla="*/ 438 w 483"/>
                  <a:gd name="T13" fmla="*/ 546 h 546"/>
                  <a:gd name="T14" fmla="*/ 254 w 483"/>
                  <a:gd name="T15" fmla="*/ 546 h 546"/>
                  <a:gd name="T16" fmla="*/ 210 w 483"/>
                  <a:gd name="T17" fmla="*/ 505 h 546"/>
                  <a:gd name="T18" fmla="*/ 131 w 483"/>
                  <a:gd name="T19" fmla="*/ 335 h 546"/>
                  <a:gd name="T20" fmla="*/ 6 w 483"/>
                  <a:gd name="T21" fmla="*/ 275 h 546"/>
                  <a:gd name="T22" fmla="*/ 1 w 483"/>
                  <a:gd name="T23" fmla="*/ 254 h 546"/>
                  <a:gd name="T24" fmla="*/ 1 w 483"/>
                  <a:gd name="T25" fmla="*/ 22 h 546"/>
                  <a:gd name="T26" fmla="*/ 6 w 483"/>
                  <a:gd name="T27" fmla="*/ 0 h 5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82" h="546">
                    <a:moveTo>
                      <a:pt x="6" y="0"/>
                    </a:moveTo>
                    <a:cubicBezTo>
                      <a:pt x="55" y="6"/>
                      <a:pt x="104" y="14"/>
                      <a:pt x="150" y="32"/>
                    </a:cubicBezTo>
                    <a:cubicBezTo>
                      <a:pt x="318" y="100"/>
                      <a:pt x="426" y="222"/>
                      <a:pt x="469" y="399"/>
                    </a:cubicBezTo>
                    <a:cubicBezTo>
                      <a:pt x="474" y="419"/>
                      <a:pt x="476" y="440"/>
                      <a:pt x="479" y="460"/>
                    </a:cubicBezTo>
                    <a:cubicBezTo>
                      <a:pt x="483" y="472"/>
                      <a:pt x="478" y="484"/>
                      <a:pt x="482" y="496"/>
                    </a:cubicBezTo>
                    <a:cubicBezTo>
                      <a:pt x="482" y="503"/>
                      <a:pt x="482" y="511"/>
                      <a:pt x="482" y="518"/>
                    </a:cubicBezTo>
                    <a:cubicBezTo>
                      <a:pt x="475" y="539"/>
                      <a:pt x="459" y="546"/>
                      <a:pt x="438" y="546"/>
                    </a:cubicBezTo>
                    <a:cubicBezTo>
                      <a:pt x="377" y="546"/>
                      <a:pt x="315" y="546"/>
                      <a:pt x="254" y="546"/>
                    </a:cubicBezTo>
                    <a:cubicBezTo>
                      <a:pt x="223" y="546"/>
                      <a:pt x="212" y="537"/>
                      <a:pt x="210" y="505"/>
                    </a:cubicBezTo>
                    <a:cubicBezTo>
                      <a:pt x="205" y="438"/>
                      <a:pt x="181" y="380"/>
                      <a:pt x="131" y="335"/>
                    </a:cubicBezTo>
                    <a:cubicBezTo>
                      <a:pt x="95" y="302"/>
                      <a:pt x="53" y="284"/>
                      <a:pt x="6" y="275"/>
                    </a:cubicBezTo>
                    <a:cubicBezTo>
                      <a:pt x="0" y="269"/>
                      <a:pt x="1" y="261"/>
                      <a:pt x="1" y="254"/>
                    </a:cubicBezTo>
                    <a:cubicBezTo>
                      <a:pt x="1" y="177"/>
                      <a:pt x="1" y="99"/>
                      <a:pt x="1" y="22"/>
                    </a:cubicBezTo>
                    <a:cubicBezTo>
                      <a:pt x="1" y="14"/>
                      <a:pt x="1" y="6"/>
                      <a:pt x="6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700000000000000" pitchFamily="2" charset="-78"/>
                </a:endParaRPr>
              </a:p>
            </p:txBody>
          </p:sp>
          <p:sp>
            <p:nvSpPr>
              <p:cNvPr id="40" name="Freeform 6">
                <a:extLst>
                  <a:ext uri="{FF2B5EF4-FFF2-40B4-BE49-F238E27FC236}">
                    <a16:creationId xmlns:a16="http://schemas.microsoft.com/office/drawing/2014/main" id="{C8B4ED66-202B-C3DE-D609-0FCC6B210173}"/>
                  </a:ext>
                </a:extLst>
              </p:cNvPr>
              <p:cNvSpPr/>
              <p:nvPr/>
            </p:nvSpPr>
            <p:spPr bwMode="auto">
              <a:xfrm>
                <a:off x="7022" y="861"/>
                <a:ext cx="658" cy="653"/>
              </a:xfrm>
              <a:custGeom>
                <a:avLst/>
                <a:gdLst>
                  <a:gd name="T0" fmla="*/ 277 w 277"/>
                  <a:gd name="T1" fmla="*/ 250 h 275"/>
                  <a:gd name="T2" fmla="*/ 229 w 277"/>
                  <a:gd name="T3" fmla="*/ 275 h 275"/>
                  <a:gd name="T4" fmla="*/ 6 w 277"/>
                  <a:gd name="T5" fmla="*/ 275 h 275"/>
                  <a:gd name="T6" fmla="*/ 1 w 277"/>
                  <a:gd name="T7" fmla="*/ 254 h 275"/>
                  <a:gd name="T8" fmla="*/ 1 w 277"/>
                  <a:gd name="T9" fmla="*/ 21 h 275"/>
                  <a:gd name="T10" fmla="*/ 6 w 277"/>
                  <a:gd name="T11" fmla="*/ 1 h 275"/>
                  <a:gd name="T12" fmla="*/ 228 w 277"/>
                  <a:gd name="T13" fmla="*/ 1 h 275"/>
                  <a:gd name="T14" fmla="*/ 277 w 277"/>
                  <a:gd name="T15" fmla="*/ 26 h 275"/>
                  <a:gd name="T16" fmla="*/ 277 w 277"/>
                  <a:gd name="T17" fmla="*/ 250 h 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7" h="275">
                    <a:moveTo>
                      <a:pt x="277" y="250"/>
                    </a:moveTo>
                    <a:cubicBezTo>
                      <a:pt x="267" y="270"/>
                      <a:pt x="250" y="275"/>
                      <a:pt x="229" y="275"/>
                    </a:cubicBezTo>
                    <a:cubicBezTo>
                      <a:pt x="154" y="275"/>
                      <a:pt x="80" y="275"/>
                      <a:pt x="6" y="275"/>
                    </a:cubicBezTo>
                    <a:cubicBezTo>
                      <a:pt x="0" y="269"/>
                      <a:pt x="1" y="261"/>
                      <a:pt x="1" y="254"/>
                    </a:cubicBezTo>
                    <a:cubicBezTo>
                      <a:pt x="0" y="177"/>
                      <a:pt x="0" y="99"/>
                      <a:pt x="1" y="21"/>
                    </a:cubicBezTo>
                    <a:cubicBezTo>
                      <a:pt x="1" y="14"/>
                      <a:pt x="0" y="6"/>
                      <a:pt x="6" y="1"/>
                    </a:cubicBezTo>
                    <a:cubicBezTo>
                      <a:pt x="80" y="1"/>
                      <a:pt x="154" y="1"/>
                      <a:pt x="228" y="1"/>
                    </a:cubicBezTo>
                    <a:cubicBezTo>
                      <a:pt x="250" y="0"/>
                      <a:pt x="267" y="6"/>
                      <a:pt x="277" y="26"/>
                    </a:cubicBezTo>
                    <a:cubicBezTo>
                      <a:pt x="277" y="100"/>
                      <a:pt x="277" y="175"/>
                      <a:pt x="277" y="25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700000000000000" pitchFamily="2" charset="-78"/>
                </a:endParaRPr>
              </a:p>
            </p:txBody>
          </p:sp>
          <p:sp>
            <p:nvSpPr>
              <p:cNvPr id="41" name="Freeform 7">
                <a:extLst>
                  <a:ext uri="{FF2B5EF4-FFF2-40B4-BE49-F238E27FC236}">
                    <a16:creationId xmlns:a16="http://schemas.microsoft.com/office/drawing/2014/main" id="{E65B499F-4802-155E-B538-882BBD2E0BAE}"/>
                  </a:ext>
                </a:extLst>
              </p:cNvPr>
              <p:cNvSpPr/>
              <p:nvPr/>
            </p:nvSpPr>
            <p:spPr bwMode="auto">
              <a:xfrm>
                <a:off x="7666" y="3739"/>
                <a:ext cx="14" cy="86"/>
              </a:xfrm>
              <a:custGeom>
                <a:avLst/>
                <a:gdLst>
                  <a:gd name="T0" fmla="*/ 6 w 6"/>
                  <a:gd name="T1" fmla="*/ 36 h 36"/>
                  <a:gd name="T2" fmla="*/ 3 w 6"/>
                  <a:gd name="T3" fmla="*/ 0 h 36"/>
                  <a:gd name="T4" fmla="*/ 6 w 6"/>
                  <a:gd name="T5" fmla="*/ 0 h 36"/>
                  <a:gd name="T6" fmla="*/ 6 w 6"/>
                  <a:gd name="T7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" h="36">
                    <a:moveTo>
                      <a:pt x="6" y="36"/>
                    </a:moveTo>
                    <a:cubicBezTo>
                      <a:pt x="0" y="24"/>
                      <a:pt x="4" y="12"/>
                      <a:pt x="3" y="0"/>
                    </a:cubicBezTo>
                    <a:cubicBezTo>
                      <a:pt x="4" y="0"/>
                      <a:pt x="5" y="0"/>
                      <a:pt x="6" y="0"/>
                    </a:cubicBezTo>
                    <a:cubicBezTo>
                      <a:pt x="6" y="12"/>
                      <a:pt x="6" y="24"/>
                      <a:pt x="6" y="36"/>
                    </a:cubicBezTo>
                    <a:close/>
                  </a:path>
                </a:pathLst>
              </a:custGeom>
              <a:solidFill>
                <a:srgbClr val="A7C9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700000000000000" pitchFamily="2" charset="-78"/>
                </a:endParaRPr>
              </a:p>
            </p:txBody>
          </p:sp>
          <p:sp>
            <p:nvSpPr>
              <p:cNvPr id="42" name="Freeform 8">
                <a:extLst>
                  <a:ext uri="{FF2B5EF4-FFF2-40B4-BE49-F238E27FC236}">
                    <a16:creationId xmlns:a16="http://schemas.microsoft.com/office/drawing/2014/main" id="{76581BC7-BC31-F18D-EB6D-46C3FBC39EC1}"/>
                  </a:ext>
                </a:extLst>
              </p:cNvPr>
              <p:cNvSpPr/>
              <p:nvPr/>
            </p:nvSpPr>
            <p:spPr bwMode="auto">
              <a:xfrm>
                <a:off x="3771" y="868"/>
                <a:ext cx="1173" cy="2425"/>
              </a:xfrm>
              <a:custGeom>
                <a:avLst/>
                <a:gdLst>
                  <a:gd name="T0" fmla="*/ 490 w 494"/>
                  <a:gd name="T1" fmla="*/ 276 h 1021"/>
                  <a:gd name="T2" fmla="*/ 405 w 494"/>
                  <a:gd name="T3" fmla="*/ 303 h 1021"/>
                  <a:gd name="T4" fmla="*/ 285 w 494"/>
                  <a:gd name="T5" fmla="*/ 493 h 1021"/>
                  <a:gd name="T6" fmla="*/ 477 w 494"/>
                  <a:gd name="T7" fmla="*/ 744 h 1021"/>
                  <a:gd name="T8" fmla="*/ 490 w 494"/>
                  <a:gd name="T9" fmla="*/ 745 h 1021"/>
                  <a:gd name="T10" fmla="*/ 493 w 494"/>
                  <a:gd name="T11" fmla="*/ 758 h 1021"/>
                  <a:gd name="T12" fmla="*/ 492 w 494"/>
                  <a:gd name="T13" fmla="*/ 996 h 1021"/>
                  <a:gd name="T14" fmla="*/ 487 w 494"/>
                  <a:gd name="T15" fmla="*/ 1021 h 1021"/>
                  <a:gd name="T16" fmla="*/ 200 w 494"/>
                  <a:gd name="T17" fmla="*/ 907 h 1021"/>
                  <a:gd name="T18" fmla="*/ 18 w 494"/>
                  <a:gd name="T19" fmla="*/ 584 h 1021"/>
                  <a:gd name="T20" fmla="*/ 88 w 494"/>
                  <a:gd name="T21" fmla="*/ 241 h 1021"/>
                  <a:gd name="T22" fmla="*/ 348 w 494"/>
                  <a:gd name="T23" fmla="*/ 29 h 1021"/>
                  <a:gd name="T24" fmla="*/ 487 w 494"/>
                  <a:gd name="T25" fmla="*/ 0 h 1021"/>
                  <a:gd name="T26" fmla="*/ 492 w 494"/>
                  <a:gd name="T27" fmla="*/ 18 h 1021"/>
                  <a:gd name="T28" fmla="*/ 493 w 494"/>
                  <a:gd name="T29" fmla="*/ 265 h 1021"/>
                  <a:gd name="T30" fmla="*/ 490 w 494"/>
                  <a:gd name="T31" fmla="*/ 276 h 10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93" h="1021">
                    <a:moveTo>
                      <a:pt x="490" y="276"/>
                    </a:moveTo>
                    <a:cubicBezTo>
                      <a:pt x="458" y="274"/>
                      <a:pt x="431" y="287"/>
                      <a:pt x="405" y="303"/>
                    </a:cubicBezTo>
                    <a:cubicBezTo>
                      <a:pt x="333" y="346"/>
                      <a:pt x="292" y="409"/>
                      <a:pt x="285" y="493"/>
                    </a:cubicBezTo>
                    <a:cubicBezTo>
                      <a:pt x="276" y="614"/>
                      <a:pt x="361" y="722"/>
                      <a:pt x="477" y="744"/>
                    </a:cubicBezTo>
                    <a:cubicBezTo>
                      <a:pt x="481" y="745"/>
                      <a:pt x="486" y="744"/>
                      <a:pt x="490" y="745"/>
                    </a:cubicBezTo>
                    <a:cubicBezTo>
                      <a:pt x="493" y="749"/>
                      <a:pt x="493" y="754"/>
                      <a:pt x="493" y="758"/>
                    </a:cubicBezTo>
                    <a:cubicBezTo>
                      <a:pt x="492" y="838"/>
                      <a:pt x="493" y="917"/>
                      <a:pt x="492" y="996"/>
                    </a:cubicBezTo>
                    <a:cubicBezTo>
                      <a:pt x="492" y="1005"/>
                      <a:pt x="494" y="1013"/>
                      <a:pt x="487" y="1021"/>
                    </a:cubicBezTo>
                    <a:cubicBezTo>
                      <a:pt x="380" y="1012"/>
                      <a:pt x="283" y="975"/>
                      <a:pt x="200" y="907"/>
                    </a:cubicBezTo>
                    <a:cubicBezTo>
                      <a:pt x="99" y="822"/>
                      <a:pt x="37" y="715"/>
                      <a:pt x="18" y="584"/>
                    </a:cubicBezTo>
                    <a:cubicBezTo>
                      <a:pt x="0" y="461"/>
                      <a:pt x="23" y="347"/>
                      <a:pt x="88" y="241"/>
                    </a:cubicBezTo>
                    <a:cubicBezTo>
                      <a:pt x="150" y="141"/>
                      <a:pt x="237" y="70"/>
                      <a:pt x="348" y="29"/>
                    </a:cubicBezTo>
                    <a:cubicBezTo>
                      <a:pt x="393" y="13"/>
                      <a:pt x="439" y="2"/>
                      <a:pt x="487" y="0"/>
                    </a:cubicBezTo>
                    <a:cubicBezTo>
                      <a:pt x="492" y="5"/>
                      <a:pt x="492" y="12"/>
                      <a:pt x="492" y="18"/>
                    </a:cubicBezTo>
                    <a:cubicBezTo>
                      <a:pt x="493" y="100"/>
                      <a:pt x="492" y="183"/>
                      <a:pt x="493" y="265"/>
                    </a:cubicBezTo>
                    <a:cubicBezTo>
                      <a:pt x="493" y="269"/>
                      <a:pt x="493" y="273"/>
                      <a:pt x="490" y="276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700000000000000" pitchFamily="2" charset="-78"/>
                </a:endParaRPr>
              </a:p>
            </p:txBody>
          </p:sp>
          <p:sp>
            <p:nvSpPr>
              <p:cNvPr id="43" name="Freeform 9">
                <a:extLst>
                  <a:ext uri="{FF2B5EF4-FFF2-40B4-BE49-F238E27FC236}">
                    <a16:creationId xmlns:a16="http://schemas.microsoft.com/office/drawing/2014/main" id="{034FE6F4-79D5-6D8B-2877-7EEE607F6C09}"/>
                  </a:ext>
                </a:extLst>
              </p:cNvPr>
              <p:cNvSpPr/>
              <p:nvPr/>
            </p:nvSpPr>
            <p:spPr bwMode="auto">
              <a:xfrm>
                <a:off x="5725" y="681"/>
                <a:ext cx="1311" cy="921"/>
              </a:xfrm>
              <a:custGeom>
                <a:avLst/>
                <a:gdLst>
                  <a:gd name="T0" fmla="*/ 552 w 552"/>
                  <a:gd name="T1" fmla="*/ 77 h 388"/>
                  <a:gd name="T2" fmla="*/ 552 w 552"/>
                  <a:gd name="T3" fmla="*/ 351 h 388"/>
                  <a:gd name="T4" fmla="*/ 552 w 552"/>
                  <a:gd name="T5" fmla="*/ 351 h 388"/>
                  <a:gd name="T6" fmla="*/ 507 w 552"/>
                  <a:gd name="T7" fmla="*/ 388 h 388"/>
                  <a:gd name="T8" fmla="*/ 50 w 552"/>
                  <a:gd name="T9" fmla="*/ 388 h 388"/>
                  <a:gd name="T10" fmla="*/ 6 w 552"/>
                  <a:gd name="T11" fmla="*/ 358 h 388"/>
                  <a:gd name="T12" fmla="*/ 5 w 552"/>
                  <a:gd name="T13" fmla="*/ 351 h 388"/>
                  <a:gd name="T14" fmla="*/ 1 w 552"/>
                  <a:gd name="T15" fmla="*/ 330 h 388"/>
                  <a:gd name="T16" fmla="*/ 1 w 552"/>
                  <a:gd name="T17" fmla="*/ 98 h 388"/>
                  <a:gd name="T18" fmla="*/ 5 w 552"/>
                  <a:gd name="T19" fmla="*/ 77 h 388"/>
                  <a:gd name="T20" fmla="*/ 6 w 552"/>
                  <a:gd name="T21" fmla="*/ 49 h 388"/>
                  <a:gd name="T22" fmla="*/ 46 w 552"/>
                  <a:gd name="T23" fmla="*/ 9 h 388"/>
                  <a:gd name="T24" fmla="*/ 242 w 552"/>
                  <a:gd name="T25" fmla="*/ 9 h 388"/>
                  <a:gd name="T26" fmla="*/ 247 w 552"/>
                  <a:gd name="T27" fmla="*/ 6 h 388"/>
                  <a:gd name="T28" fmla="*/ 313 w 552"/>
                  <a:gd name="T29" fmla="*/ 9 h 388"/>
                  <a:gd name="T30" fmla="*/ 508 w 552"/>
                  <a:gd name="T31" fmla="*/ 9 h 388"/>
                  <a:gd name="T32" fmla="*/ 552 w 552"/>
                  <a:gd name="T33" fmla="*/ 53 h 388"/>
                  <a:gd name="T34" fmla="*/ 552 w 552"/>
                  <a:gd name="T35" fmla="*/ 77 h 3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52" h="388">
                    <a:moveTo>
                      <a:pt x="552" y="77"/>
                    </a:moveTo>
                    <a:cubicBezTo>
                      <a:pt x="552" y="168"/>
                      <a:pt x="552" y="260"/>
                      <a:pt x="552" y="351"/>
                    </a:cubicBezTo>
                    <a:cubicBezTo>
                      <a:pt x="552" y="351"/>
                      <a:pt x="552" y="351"/>
                      <a:pt x="552" y="351"/>
                    </a:cubicBezTo>
                    <a:cubicBezTo>
                      <a:pt x="546" y="382"/>
                      <a:pt x="538" y="388"/>
                      <a:pt x="507" y="388"/>
                    </a:cubicBezTo>
                    <a:cubicBezTo>
                      <a:pt x="355" y="388"/>
                      <a:pt x="203" y="388"/>
                      <a:pt x="50" y="388"/>
                    </a:cubicBezTo>
                    <a:cubicBezTo>
                      <a:pt x="21" y="388"/>
                      <a:pt x="12" y="381"/>
                      <a:pt x="6" y="358"/>
                    </a:cubicBezTo>
                    <a:cubicBezTo>
                      <a:pt x="6" y="355"/>
                      <a:pt x="6" y="353"/>
                      <a:pt x="5" y="351"/>
                    </a:cubicBezTo>
                    <a:cubicBezTo>
                      <a:pt x="0" y="345"/>
                      <a:pt x="1" y="337"/>
                      <a:pt x="1" y="330"/>
                    </a:cubicBezTo>
                    <a:cubicBezTo>
                      <a:pt x="1" y="252"/>
                      <a:pt x="1" y="175"/>
                      <a:pt x="1" y="98"/>
                    </a:cubicBezTo>
                    <a:cubicBezTo>
                      <a:pt x="1" y="90"/>
                      <a:pt x="0" y="83"/>
                      <a:pt x="5" y="77"/>
                    </a:cubicBezTo>
                    <a:cubicBezTo>
                      <a:pt x="6" y="67"/>
                      <a:pt x="6" y="58"/>
                      <a:pt x="6" y="49"/>
                    </a:cubicBezTo>
                    <a:cubicBezTo>
                      <a:pt x="6" y="22"/>
                      <a:pt x="19" y="9"/>
                      <a:pt x="46" y="9"/>
                    </a:cubicBezTo>
                    <a:cubicBezTo>
                      <a:pt x="111" y="9"/>
                      <a:pt x="176" y="9"/>
                      <a:pt x="242" y="9"/>
                    </a:cubicBezTo>
                    <a:cubicBezTo>
                      <a:pt x="244" y="7"/>
                      <a:pt x="245" y="6"/>
                      <a:pt x="247" y="6"/>
                    </a:cubicBezTo>
                    <a:cubicBezTo>
                      <a:pt x="269" y="4"/>
                      <a:pt x="291" y="0"/>
                      <a:pt x="313" y="9"/>
                    </a:cubicBezTo>
                    <a:cubicBezTo>
                      <a:pt x="378" y="9"/>
                      <a:pt x="443" y="9"/>
                      <a:pt x="508" y="9"/>
                    </a:cubicBezTo>
                    <a:cubicBezTo>
                      <a:pt x="539" y="9"/>
                      <a:pt x="551" y="22"/>
                      <a:pt x="552" y="53"/>
                    </a:cubicBezTo>
                    <a:cubicBezTo>
                      <a:pt x="552" y="61"/>
                      <a:pt x="552" y="69"/>
                      <a:pt x="552" y="77"/>
                    </a:cubicBezTo>
                    <a:close/>
                  </a:path>
                </a:pathLst>
              </a:custGeom>
              <a:solidFill>
                <a:srgbClr val="656D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700000000000000" pitchFamily="2" charset="-78"/>
                </a:endParaRPr>
              </a:p>
            </p:txBody>
          </p:sp>
          <p:sp>
            <p:nvSpPr>
              <p:cNvPr id="44" name="Freeform 10">
                <a:extLst>
                  <a:ext uri="{FF2B5EF4-FFF2-40B4-BE49-F238E27FC236}">
                    <a16:creationId xmlns:a16="http://schemas.microsoft.com/office/drawing/2014/main" id="{831A4777-0955-C143-B4FB-2F2CA21F97B9}"/>
                  </a:ext>
                </a:extLst>
              </p:cNvPr>
              <p:cNvSpPr/>
              <p:nvPr/>
            </p:nvSpPr>
            <p:spPr bwMode="auto">
              <a:xfrm>
                <a:off x="5082" y="2647"/>
                <a:ext cx="1316" cy="646"/>
              </a:xfrm>
              <a:custGeom>
                <a:avLst/>
                <a:gdLst>
                  <a:gd name="T0" fmla="*/ 5 w 554"/>
                  <a:gd name="T1" fmla="*/ 0 h 272"/>
                  <a:gd name="T2" fmla="*/ 548 w 554"/>
                  <a:gd name="T3" fmla="*/ 0 h 272"/>
                  <a:gd name="T4" fmla="*/ 553 w 554"/>
                  <a:gd name="T5" fmla="*/ 21 h 272"/>
                  <a:gd name="T6" fmla="*/ 553 w 554"/>
                  <a:gd name="T7" fmla="*/ 251 h 272"/>
                  <a:gd name="T8" fmla="*/ 548 w 554"/>
                  <a:gd name="T9" fmla="*/ 272 h 272"/>
                  <a:gd name="T10" fmla="*/ 6 w 554"/>
                  <a:gd name="T11" fmla="*/ 272 h 272"/>
                  <a:gd name="T12" fmla="*/ 0 w 554"/>
                  <a:gd name="T13" fmla="*/ 251 h 272"/>
                  <a:gd name="T14" fmla="*/ 0 w 554"/>
                  <a:gd name="T15" fmla="*/ 21 h 272"/>
                  <a:gd name="T16" fmla="*/ 5 w 554"/>
                  <a:gd name="T17" fmla="*/ 0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54" h="272">
                    <a:moveTo>
                      <a:pt x="5" y="0"/>
                    </a:moveTo>
                    <a:cubicBezTo>
                      <a:pt x="186" y="0"/>
                      <a:pt x="367" y="0"/>
                      <a:pt x="548" y="0"/>
                    </a:cubicBezTo>
                    <a:cubicBezTo>
                      <a:pt x="554" y="6"/>
                      <a:pt x="553" y="13"/>
                      <a:pt x="553" y="21"/>
                    </a:cubicBezTo>
                    <a:cubicBezTo>
                      <a:pt x="553" y="98"/>
                      <a:pt x="553" y="175"/>
                      <a:pt x="553" y="251"/>
                    </a:cubicBezTo>
                    <a:cubicBezTo>
                      <a:pt x="553" y="259"/>
                      <a:pt x="554" y="266"/>
                      <a:pt x="548" y="272"/>
                    </a:cubicBezTo>
                    <a:cubicBezTo>
                      <a:pt x="367" y="272"/>
                      <a:pt x="186" y="272"/>
                      <a:pt x="6" y="272"/>
                    </a:cubicBezTo>
                    <a:cubicBezTo>
                      <a:pt x="0" y="266"/>
                      <a:pt x="0" y="259"/>
                      <a:pt x="0" y="251"/>
                    </a:cubicBezTo>
                    <a:cubicBezTo>
                      <a:pt x="0" y="175"/>
                      <a:pt x="0" y="98"/>
                      <a:pt x="0" y="21"/>
                    </a:cubicBezTo>
                    <a:cubicBezTo>
                      <a:pt x="0" y="13"/>
                      <a:pt x="0" y="6"/>
                      <a:pt x="5" y="0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700000000000000" pitchFamily="2" charset="-78"/>
                </a:endParaRPr>
              </a:p>
            </p:txBody>
          </p:sp>
          <p:sp>
            <p:nvSpPr>
              <p:cNvPr id="45" name="Freeform 11">
                <a:extLst>
                  <a:ext uri="{FF2B5EF4-FFF2-40B4-BE49-F238E27FC236}">
                    <a16:creationId xmlns:a16="http://schemas.microsoft.com/office/drawing/2014/main" id="{C93DF67C-4EB1-7721-F64D-9809141FDC96}"/>
                  </a:ext>
                </a:extLst>
              </p:cNvPr>
              <p:cNvSpPr/>
              <p:nvPr/>
            </p:nvSpPr>
            <p:spPr bwMode="auto">
              <a:xfrm>
                <a:off x="5080" y="852"/>
                <a:ext cx="657" cy="672"/>
              </a:xfrm>
              <a:custGeom>
                <a:avLst/>
                <a:gdLst>
                  <a:gd name="T0" fmla="*/ 277 w 277"/>
                  <a:gd name="T1" fmla="*/ 5 h 283"/>
                  <a:gd name="T2" fmla="*/ 277 w 277"/>
                  <a:gd name="T3" fmla="*/ 279 h 283"/>
                  <a:gd name="T4" fmla="*/ 18 w 277"/>
                  <a:gd name="T5" fmla="*/ 279 h 283"/>
                  <a:gd name="T6" fmla="*/ 4 w 277"/>
                  <a:gd name="T7" fmla="*/ 283 h 283"/>
                  <a:gd name="T8" fmla="*/ 1 w 277"/>
                  <a:gd name="T9" fmla="*/ 270 h 283"/>
                  <a:gd name="T10" fmla="*/ 1 w 277"/>
                  <a:gd name="T11" fmla="*/ 14 h 283"/>
                  <a:gd name="T12" fmla="*/ 4 w 277"/>
                  <a:gd name="T13" fmla="*/ 0 h 283"/>
                  <a:gd name="T14" fmla="*/ 18 w 277"/>
                  <a:gd name="T15" fmla="*/ 5 h 283"/>
                  <a:gd name="T16" fmla="*/ 277 w 277"/>
                  <a:gd name="T17" fmla="*/ 5 h 2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77" h="283">
                    <a:moveTo>
                      <a:pt x="277" y="5"/>
                    </a:moveTo>
                    <a:cubicBezTo>
                      <a:pt x="277" y="96"/>
                      <a:pt x="277" y="188"/>
                      <a:pt x="277" y="279"/>
                    </a:cubicBezTo>
                    <a:cubicBezTo>
                      <a:pt x="191" y="279"/>
                      <a:pt x="105" y="279"/>
                      <a:pt x="18" y="279"/>
                    </a:cubicBezTo>
                    <a:cubicBezTo>
                      <a:pt x="13" y="279"/>
                      <a:pt x="7" y="278"/>
                      <a:pt x="4" y="283"/>
                    </a:cubicBezTo>
                    <a:cubicBezTo>
                      <a:pt x="0" y="279"/>
                      <a:pt x="1" y="274"/>
                      <a:pt x="1" y="270"/>
                    </a:cubicBezTo>
                    <a:cubicBezTo>
                      <a:pt x="2" y="184"/>
                      <a:pt x="2" y="99"/>
                      <a:pt x="1" y="14"/>
                    </a:cubicBezTo>
                    <a:cubicBezTo>
                      <a:pt x="1" y="9"/>
                      <a:pt x="0" y="4"/>
                      <a:pt x="4" y="0"/>
                    </a:cubicBezTo>
                    <a:cubicBezTo>
                      <a:pt x="7" y="5"/>
                      <a:pt x="13" y="5"/>
                      <a:pt x="18" y="5"/>
                    </a:cubicBezTo>
                    <a:cubicBezTo>
                      <a:pt x="105" y="5"/>
                      <a:pt x="191" y="5"/>
                      <a:pt x="277" y="5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700000000000000" pitchFamily="2" charset="-78"/>
                </a:endParaRPr>
              </a:p>
            </p:txBody>
          </p:sp>
          <p:sp>
            <p:nvSpPr>
              <p:cNvPr id="46" name="Freeform 12">
                <a:extLst>
                  <a:ext uri="{FF2B5EF4-FFF2-40B4-BE49-F238E27FC236}">
                    <a16:creationId xmlns:a16="http://schemas.microsoft.com/office/drawing/2014/main" id="{626AA152-248F-B0ED-09D5-EDC3C36DF7C8}"/>
                  </a:ext>
                </a:extLst>
              </p:cNvPr>
              <p:cNvSpPr/>
              <p:nvPr/>
            </p:nvSpPr>
            <p:spPr bwMode="auto">
              <a:xfrm>
                <a:off x="5975" y="377"/>
                <a:ext cx="826" cy="325"/>
              </a:xfrm>
              <a:custGeom>
                <a:avLst/>
                <a:gdLst>
                  <a:gd name="T0" fmla="*/ 140 w 348"/>
                  <a:gd name="T1" fmla="*/ 137 h 137"/>
                  <a:gd name="T2" fmla="*/ 137 w 348"/>
                  <a:gd name="T3" fmla="*/ 137 h 137"/>
                  <a:gd name="T4" fmla="*/ 137 w 348"/>
                  <a:gd name="T5" fmla="*/ 82 h 137"/>
                  <a:gd name="T6" fmla="*/ 124 w 348"/>
                  <a:gd name="T7" fmla="*/ 70 h 137"/>
                  <a:gd name="T8" fmla="*/ 46 w 348"/>
                  <a:gd name="T9" fmla="*/ 70 h 137"/>
                  <a:gd name="T10" fmla="*/ 6 w 348"/>
                  <a:gd name="T11" fmla="*/ 44 h 137"/>
                  <a:gd name="T12" fmla="*/ 26 w 348"/>
                  <a:gd name="T13" fmla="*/ 3 h 137"/>
                  <a:gd name="T14" fmla="*/ 48 w 348"/>
                  <a:gd name="T15" fmla="*/ 0 h 137"/>
                  <a:gd name="T16" fmla="*/ 300 w 348"/>
                  <a:gd name="T17" fmla="*/ 0 h 137"/>
                  <a:gd name="T18" fmla="*/ 341 w 348"/>
                  <a:gd name="T19" fmla="*/ 25 h 137"/>
                  <a:gd name="T20" fmla="*/ 301 w 348"/>
                  <a:gd name="T21" fmla="*/ 70 h 137"/>
                  <a:gd name="T22" fmla="*/ 207 w 348"/>
                  <a:gd name="T23" fmla="*/ 70 h 137"/>
                  <a:gd name="T24" fmla="*/ 167 w 348"/>
                  <a:gd name="T25" fmla="*/ 75 h 137"/>
                  <a:gd name="T26" fmla="*/ 145 w 348"/>
                  <a:gd name="T27" fmla="*/ 97 h 137"/>
                  <a:gd name="T28" fmla="*/ 140 w 348"/>
                  <a:gd name="T29" fmla="*/ 137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48" h="137">
                    <a:moveTo>
                      <a:pt x="140" y="137"/>
                    </a:moveTo>
                    <a:cubicBezTo>
                      <a:pt x="139" y="137"/>
                      <a:pt x="138" y="137"/>
                      <a:pt x="137" y="137"/>
                    </a:cubicBezTo>
                    <a:cubicBezTo>
                      <a:pt x="137" y="119"/>
                      <a:pt x="137" y="100"/>
                      <a:pt x="137" y="82"/>
                    </a:cubicBezTo>
                    <a:cubicBezTo>
                      <a:pt x="138" y="73"/>
                      <a:pt x="134" y="69"/>
                      <a:pt x="124" y="70"/>
                    </a:cubicBezTo>
                    <a:cubicBezTo>
                      <a:pt x="98" y="70"/>
                      <a:pt x="72" y="70"/>
                      <a:pt x="46" y="70"/>
                    </a:cubicBezTo>
                    <a:cubicBezTo>
                      <a:pt x="23" y="69"/>
                      <a:pt x="11" y="61"/>
                      <a:pt x="6" y="44"/>
                    </a:cubicBezTo>
                    <a:cubicBezTo>
                      <a:pt x="0" y="27"/>
                      <a:pt x="9" y="8"/>
                      <a:pt x="26" y="3"/>
                    </a:cubicBezTo>
                    <a:cubicBezTo>
                      <a:pt x="33" y="1"/>
                      <a:pt x="40" y="0"/>
                      <a:pt x="48" y="0"/>
                    </a:cubicBezTo>
                    <a:cubicBezTo>
                      <a:pt x="132" y="0"/>
                      <a:pt x="216" y="0"/>
                      <a:pt x="300" y="0"/>
                    </a:cubicBezTo>
                    <a:cubicBezTo>
                      <a:pt x="321" y="0"/>
                      <a:pt x="337" y="9"/>
                      <a:pt x="341" y="25"/>
                    </a:cubicBezTo>
                    <a:cubicBezTo>
                      <a:pt x="348" y="49"/>
                      <a:pt x="331" y="69"/>
                      <a:pt x="301" y="70"/>
                    </a:cubicBezTo>
                    <a:cubicBezTo>
                      <a:pt x="270" y="70"/>
                      <a:pt x="239" y="70"/>
                      <a:pt x="207" y="70"/>
                    </a:cubicBezTo>
                    <a:cubicBezTo>
                      <a:pt x="195" y="78"/>
                      <a:pt x="181" y="74"/>
                      <a:pt x="167" y="75"/>
                    </a:cubicBezTo>
                    <a:cubicBezTo>
                      <a:pt x="146" y="75"/>
                      <a:pt x="146" y="75"/>
                      <a:pt x="145" y="97"/>
                    </a:cubicBezTo>
                    <a:cubicBezTo>
                      <a:pt x="144" y="110"/>
                      <a:pt x="149" y="124"/>
                      <a:pt x="140" y="137"/>
                    </a:cubicBezTo>
                    <a:close/>
                  </a:path>
                </a:pathLst>
              </a:custGeom>
              <a:solidFill>
                <a:srgbClr val="4079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700000000000000" pitchFamily="2" charset="-78"/>
                </a:endParaRPr>
              </a:p>
            </p:txBody>
          </p:sp>
          <p:sp>
            <p:nvSpPr>
              <p:cNvPr id="47" name="Freeform 13">
                <a:extLst>
                  <a:ext uri="{FF2B5EF4-FFF2-40B4-BE49-F238E27FC236}">
                    <a16:creationId xmlns:a16="http://schemas.microsoft.com/office/drawing/2014/main" id="{F8AC8A2A-0A48-64B2-CD49-D1CE7C081A3E}"/>
                  </a:ext>
                </a:extLst>
              </p:cNvPr>
              <p:cNvSpPr/>
              <p:nvPr/>
            </p:nvSpPr>
            <p:spPr bwMode="auto">
              <a:xfrm>
                <a:off x="4928" y="2564"/>
                <a:ext cx="168" cy="812"/>
              </a:xfrm>
              <a:custGeom>
                <a:avLst/>
                <a:gdLst>
                  <a:gd name="T0" fmla="*/ 70 w 71"/>
                  <a:gd name="T1" fmla="*/ 35 h 342"/>
                  <a:gd name="T2" fmla="*/ 71 w 71"/>
                  <a:gd name="T3" fmla="*/ 307 h 342"/>
                  <a:gd name="T4" fmla="*/ 68 w 71"/>
                  <a:gd name="T5" fmla="*/ 315 h 342"/>
                  <a:gd name="T6" fmla="*/ 35 w 71"/>
                  <a:gd name="T7" fmla="*/ 342 h 342"/>
                  <a:gd name="T8" fmla="*/ 3 w 71"/>
                  <a:gd name="T9" fmla="*/ 314 h 342"/>
                  <a:gd name="T10" fmla="*/ 0 w 71"/>
                  <a:gd name="T11" fmla="*/ 307 h 342"/>
                  <a:gd name="T12" fmla="*/ 0 w 71"/>
                  <a:gd name="T13" fmla="*/ 51 h 342"/>
                  <a:gd name="T14" fmla="*/ 3 w 71"/>
                  <a:gd name="T15" fmla="*/ 31 h 342"/>
                  <a:gd name="T16" fmla="*/ 35 w 71"/>
                  <a:gd name="T17" fmla="*/ 1 h 342"/>
                  <a:gd name="T18" fmla="*/ 68 w 71"/>
                  <a:gd name="T19" fmla="*/ 27 h 342"/>
                  <a:gd name="T20" fmla="*/ 70 w 71"/>
                  <a:gd name="T21" fmla="*/ 35 h 3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1" h="342">
                    <a:moveTo>
                      <a:pt x="70" y="35"/>
                    </a:moveTo>
                    <a:cubicBezTo>
                      <a:pt x="71" y="126"/>
                      <a:pt x="71" y="216"/>
                      <a:pt x="71" y="307"/>
                    </a:cubicBezTo>
                    <a:cubicBezTo>
                      <a:pt x="70" y="310"/>
                      <a:pt x="69" y="312"/>
                      <a:pt x="68" y="315"/>
                    </a:cubicBezTo>
                    <a:cubicBezTo>
                      <a:pt x="63" y="331"/>
                      <a:pt x="50" y="342"/>
                      <a:pt x="35" y="342"/>
                    </a:cubicBezTo>
                    <a:cubicBezTo>
                      <a:pt x="19" y="341"/>
                      <a:pt x="7" y="331"/>
                      <a:pt x="3" y="314"/>
                    </a:cubicBezTo>
                    <a:cubicBezTo>
                      <a:pt x="2" y="312"/>
                      <a:pt x="1" y="309"/>
                      <a:pt x="0" y="307"/>
                    </a:cubicBezTo>
                    <a:cubicBezTo>
                      <a:pt x="0" y="221"/>
                      <a:pt x="0" y="136"/>
                      <a:pt x="0" y="51"/>
                    </a:cubicBezTo>
                    <a:cubicBezTo>
                      <a:pt x="0" y="44"/>
                      <a:pt x="0" y="37"/>
                      <a:pt x="3" y="31"/>
                    </a:cubicBezTo>
                    <a:cubicBezTo>
                      <a:pt x="6" y="13"/>
                      <a:pt x="18" y="1"/>
                      <a:pt x="35" y="1"/>
                    </a:cubicBezTo>
                    <a:cubicBezTo>
                      <a:pt x="50" y="0"/>
                      <a:pt x="63" y="11"/>
                      <a:pt x="68" y="27"/>
                    </a:cubicBezTo>
                    <a:cubicBezTo>
                      <a:pt x="69" y="30"/>
                      <a:pt x="70" y="32"/>
                      <a:pt x="70" y="35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700000000000000" pitchFamily="2" charset="-78"/>
                </a:endParaRPr>
              </a:p>
            </p:txBody>
          </p:sp>
          <p:sp>
            <p:nvSpPr>
              <p:cNvPr id="48" name="Freeform 14">
                <a:extLst>
                  <a:ext uri="{FF2B5EF4-FFF2-40B4-BE49-F238E27FC236}">
                    <a16:creationId xmlns:a16="http://schemas.microsoft.com/office/drawing/2014/main" id="{B7DD80EA-710D-7089-28E2-09B57A1FC648}"/>
                  </a:ext>
                </a:extLst>
              </p:cNvPr>
              <p:cNvSpPr/>
              <p:nvPr/>
            </p:nvSpPr>
            <p:spPr bwMode="auto">
              <a:xfrm>
                <a:off x="6383" y="2554"/>
                <a:ext cx="167" cy="836"/>
              </a:xfrm>
              <a:custGeom>
                <a:avLst/>
                <a:gdLst>
                  <a:gd name="T0" fmla="*/ 0 w 70"/>
                  <a:gd name="T1" fmla="*/ 311 h 352"/>
                  <a:gd name="T2" fmla="*/ 0 w 70"/>
                  <a:gd name="T3" fmla="*/ 39 h 352"/>
                  <a:gd name="T4" fmla="*/ 46 w 70"/>
                  <a:gd name="T5" fmla="*/ 7 h 352"/>
                  <a:gd name="T6" fmla="*/ 70 w 70"/>
                  <a:gd name="T7" fmla="*/ 39 h 352"/>
                  <a:gd name="T8" fmla="*/ 70 w 70"/>
                  <a:gd name="T9" fmla="*/ 314 h 352"/>
                  <a:gd name="T10" fmla="*/ 20 w 70"/>
                  <a:gd name="T11" fmla="*/ 342 h 352"/>
                  <a:gd name="T12" fmla="*/ 0 w 70"/>
                  <a:gd name="T13" fmla="*/ 311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0" h="352">
                    <a:moveTo>
                      <a:pt x="0" y="311"/>
                    </a:moveTo>
                    <a:cubicBezTo>
                      <a:pt x="0" y="220"/>
                      <a:pt x="0" y="130"/>
                      <a:pt x="0" y="39"/>
                    </a:cubicBezTo>
                    <a:cubicBezTo>
                      <a:pt x="9" y="10"/>
                      <a:pt x="25" y="0"/>
                      <a:pt x="46" y="7"/>
                    </a:cubicBezTo>
                    <a:cubicBezTo>
                      <a:pt x="62" y="12"/>
                      <a:pt x="67" y="25"/>
                      <a:pt x="70" y="39"/>
                    </a:cubicBezTo>
                    <a:cubicBezTo>
                      <a:pt x="70" y="131"/>
                      <a:pt x="70" y="222"/>
                      <a:pt x="70" y="314"/>
                    </a:cubicBezTo>
                    <a:cubicBezTo>
                      <a:pt x="59" y="342"/>
                      <a:pt x="41" y="352"/>
                      <a:pt x="20" y="342"/>
                    </a:cubicBezTo>
                    <a:cubicBezTo>
                      <a:pt x="7" y="336"/>
                      <a:pt x="4" y="323"/>
                      <a:pt x="0" y="311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700000000000000" pitchFamily="2" charset="-78"/>
                </a:endParaRPr>
              </a:p>
            </p:txBody>
          </p:sp>
          <p:sp>
            <p:nvSpPr>
              <p:cNvPr id="49" name="Freeform 15">
                <a:extLst>
                  <a:ext uri="{FF2B5EF4-FFF2-40B4-BE49-F238E27FC236}">
                    <a16:creationId xmlns:a16="http://schemas.microsoft.com/office/drawing/2014/main" id="{04BAAD5D-DBD2-8D14-38BB-A8A7E5DC206B}"/>
                  </a:ext>
                </a:extLst>
              </p:cNvPr>
              <p:cNvSpPr/>
              <p:nvPr/>
            </p:nvSpPr>
            <p:spPr bwMode="auto">
              <a:xfrm>
                <a:off x="4928" y="771"/>
                <a:ext cx="168" cy="821"/>
              </a:xfrm>
              <a:custGeom>
                <a:avLst/>
                <a:gdLst>
                  <a:gd name="T0" fmla="*/ 68 w 71"/>
                  <a:gd name="T1" fmla="*/ 34 h 346"/>
                  <a:gd name="T2" fmla="*/ 70 w 71"/>
                  <a:gd name="T3" fmla="*/ 66 h 346"/>
                  <a:gd name="T4" fmla="*/ 70 w 71"/>
                  <a:gd name="T5" fmla="*/ 284 h 346"/>
                  <a:gd name="T6" fmla="*/ 68 w 71"/>
                  <a:gd name="T7" fmla="*/ 317 h 346"/>
                  <a:gd name="T8" fmla="*/ 35 w 71"/>
                  <a:gd name="T9" fmla="*/ 346 h 346"/>
                  <a:gd name="T10" fmla="*/ 3 w 71"/>
                  <a:gd name="T11" fmla="*/ 317 h 346"/>
                  <a:gd name="T12" fmla="*/ 0 w 71"/>
                  <a:gd name="T13" fmla="*/ 295 h 346"/>
                  <a:gd name="T14" fmla="*/ 0 w 71"/>
                  <a:gd name="T15" fmla="*/ 41 h 346"/>
                  <a:gd name="T16" fmla="*/ 22 w 71"/>
                  <a:gd name="T17" fmla="*/ 8 h 346"/>
                  <a:gd name="T18" fmla="*/ 68 w 71"/>
                  <a:gd name="T19" fmla="*/ 34 h 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1" h="346">
                    <a:moveTo>
                      <a:pt x="68" y="34"/>
                    </a:moveTo>
                    <a:cubicBezTo>
                      <a:pt x="70" y="45"/>
                      <a:pt x="71" y="55"/>
                      <a:pt x="70" y="66"/>
                    </a:cubicBezTo>
                    <a:cubicBezTo>
                      <a:pt x="70" y="139"/>
                      <a:pt x="70" y="211"/>
                      <a:pt x="70" y="284"/>
                    </a:cubicBezTo>
                    <a:cubicBezTo>
                      <a:pt x="70" y="295"/>
                      <a:pt x="71" y="306"/>
                      <a:pt x="68" y="317"/>
                    </a:cubicBezTo>
                    <a:cubicBezTo>
                      <a:pt x="64" y="336"/>
                      <a:pt x="53" y="346"/>
                      <a:pt x="35" y="346"/>
                    </a:cubicBezTo>
                    <a:cubicBezTo>
                      <a:pt x="18" y="346"/>
                      <a:pt x="7" y="336"/>
                      <a:pt x="3" y="317"/>
                    </a:cubicBezTo>
                    <a:cubicBezTo>
                      <a:pt x="0" y="310"/>
                      <a:pt x="0" y="303"/>
                      <a:pt x="0" y="295"/>
                    </a:cubicBezTo>
                    <a:cubicBezTo>
                      <a:pt x="0" y="211"/>
                      <a:pt x="0" y="126"/>
                      <a:pt x="0" y="41"/>
                    </a:cubicBezTo>
                    <a:cubicBezTo>
                      <a:pt x="4" y="28"/>
                      <a:pt x="7" y="15"/>
                      <a:pt x="22" y="8"/>
                    </a:cubicBezTo>
                    <a:cubicBezTo>
                      <a:pt x="42" y="0"/>
                      <a:pt x="63" y="11"/>
                      <a:pt x="68" y="34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700000000000000" pitchFamily="2" charset="-78"/>
                </a:endParaRPr>
              </a:p>
            </p:txBody>
          </p:sp>
          <p:sp>
            <p:nvSpPr>
              <p:cNvPr id="50" name="Freeform 16">
                <a:extLst>
                  <a:ext uri="{FF2B5EF4-FFF2-40B4-BE49-F238E27FC236}">
                    <a16:creationId xmlns:a16="http://schemas.microsoft.com/office/drawing/2014/main" id="{60CD53C1-BC4C-600D-A3B2-BDB5C480279E}"/>
                  </a:ext>
                </a:extLst>
              </p:cNvPr>
              <p:cNvSpPr/>
              <p:nvPr/>
            </p:nvSpPr>
            <p:spPr bwMode="auto">
              <a:xfrm>
                <a:off x="6307" y="543"/>
                <a:ext cx="162" cy="159"/>
              </a:xfrm>
              <a:custGeom>
                <a:avLst/>
                <a:gdLst>
                  <a:gd name="T0" fmla="*/ 0 w 68"/>
                  <a:gd name="T1" fmla="*/ 67 h 67"/>
                  <a:gd name="T2" fmla="*/ 0 w 68"/>
                  <a:gd name="T3" fmla="*/ 11 h 67"/>
                  <a:gd name="T4" fmla="*/ 11 w 68"/>
                  <a:gd name="T5" fmla="*/ 0 h 67"/>
                  <a:gd name="T6" fmla="*/ 67 w 68"/>
                  <a:gd name="T7" fmla="*/ 0 h 67"/>
                  <a:gd name="T8" fmla="*/ 68 w 68"/>
                  <a:gd name="T9" fmla="*/ 67 h 67"/>
                  <a:gd name="T10" fmla="*/ 0 w 68"/>
                  <a:gd name="T11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8" h="67">
                    <a:moveTo>
                      <a:pt x="0" y="67"/>
                    </a:moveTo>
                    <a:cubicBezTo>
                      <a:pt x="0" y="48"/>
                      <a:pt x="1" y="29"/>
                      <a:pt x="0" y="11"/>
                    </a:cubicBezTo>
                    <a:cubicBezTo>
                      <a:pt x="0" y="3"/>
                      <a:pt x="3" y="0"/>
                      <a:pt x="11" y="0"/>
                    </a:cubicBezTo>
                    <a:cubicBezTo>
                      <a:pt x="30" y="0"/>
                      <a:pt x="49" y="0"/>
                      <a:pt x="67" y="0"/>
                    </a:cubicBezTo>
                    <a:cubicBezTo>
                      <a:pt x="67" y="22"/>
                      <a:pt x="67" y="44"/>
                      <a:pt x="68" y="67"/>
                    </a:cubicBezTo>
                    <a:cubicBezTo>
                      <a:pt x="45" y="67"/>
                      <a:pt x="23" y="67"/>
                      <a:pt x="0" y="67"/>
                    </a:cubicBezTo>
                    <a:close/>
                  </a:path>
                </a:pathLst>
              </a:custGeom>
              <a:solidFill>
                <a:srgbClr val="A9B1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700000000000000" pitchFamily="2" charset="-78"/>
                </a:endParaRPr>
              </a:p>
            </p:txBody>
          </p:sp>
          <p:sp>
            <p:nvSpPr>
              <p:cNvPr id="51" name="Freeform 17">
                <a:extLst>
                  <a:ext uri="{FF2B5EF4-FFF2-40B4-BE49-F238E27FC236}">
                    <a16:creationId xmlns:a16="http://schemas.microsoft.com/office/drawing/2014/main" id="{740B3DBA-3E4D-09A5-6705-03DBA0ADB637}"/>
                  </a:ext>
                </a:extLst>
              </p:cNvPr>
              <p:cNvSpPr/>
              <p:nvPr/>
            </p:nvSpPr>
            <p:spPr bwMode="auto">
              <a:xfrm>
                <a:off x="5740" y="1514"/>
                <a:ext cx="1296" cy="159"/>
              </a:xfrm>
              <a:custGeom>
                <a:avLst/>
                <a:gdLst>
                  <a:gd name="T0" fmla="*/ 0 w 546"/>
                  <a:gd name="T1" fmla="*/ 7 h 67"/>
                  <a:gd name="T2" fmla="*/ 41 w 546"/>
                  <a:gd name="T3" fmla="*/ 33 h 67"/>
                  <a:gd name="T4" fmla="*/ 498 w 546"/>
                  <a:gd name="T5" fmla="*/ 32 h 67"/>
                  <a:gd name="T6" fmla="*/ 546 w 546"/>
                  <a:gd name="T7" fmla="*/ 0 h 67"/>
                  <a:gd name="T8" fmla="*/ 546 w 546"/>
                  <a:gd name="T9" fmla="*/ 31 h 67"/>
                  <a:gd name="T10" fmla="*/ 508 w 546"/>
                  <a:gd name="T11" fmla="*/ 67 h 67"/>
                  <a:gd name="T12" fmla="*/ 36 w 546"/>
                  <a:gd name="T13" fmla="*/ 67 h 67"/>
                  <a:gd name="T14" fmla="*/ 0 w 546"/>
                  <a:gd name="T15" fmla="*/ 31 h 67"/>
                  <a:gd name="T16" fmla="*/ 0 w 546"/>
                  <a:gd name="T17" fmla="*/ 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46" h="67">
                    <a:moveTo>
                      <a:pt x="0" y="7"/>
                    </a:moveTo>
                    <a:cubicBezTo>
                      <a:pt x="8" y="24"/>
                      <a:pt x="20" y="33"/>
                      <a:pt x="41" y="33"/>
                    </a:cubicBezTo>
                    <a:cubicBezTo>
                      <a:pt x="193" y="32"/>
                      <a:pt x="345" y="32"/>
                      <a:pt x="498" y="32"/>
                    </a:cubicBezTo>
                    <a:cubicBezTo>
                      <a:pt x="531" y="32"/>
                      <a:pt x="534" y="30"/>
                      <a:pt x="546" y="0"/>
                    </a:cubicBezTo>
                    <a:cubicBezTo>
                      <a:pt x="546" y="10"/>
                      <a:pt x="546" y="21"/>
                      <a:pt x="546" y="31"/>
                    </a:cubicBezTo>
                    <a:cubicBezTo>
                      <a:pt x="545" y="54"/>
                      <a:pt x="531" y="67"/>
                      <a:pt x="508" y="67"/>
                    </a:cubicBezTo>
                    <a:cubicBezTo>
                      <a:pt x="351" y="67"/>
                      <a:pt x="194" y="67"/>
                      <a:pt x="36" y="67"/>
                    </a:cubicBezTo>
                    <a:cubicBezTo>
                      <a:pt x="13" y="67"/>
                      <a:pt x="0" y="54"/>
                      <a:pt x="0" y="31"/>
                    </a:cubicBezTo>
                    <a:cubicBezTo>
                      <a:pt x="0" y="23"/>
                      <a:pt x="0" y="15"/>
                      <a:pt x="0" y="7"/>
                    </a:cubicBezTo>
                    <a:close/>
                  </a:path>
                </a:pathLst>
              </a:custGeom>
              <a:solidFill>
                <a:srgbClr val="8389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PE">
                  <a:cs typeface="B Nazanin" panose="00000700000000000000" pitchFamily="2" charset="-78"/>
                </a:endParaRPr>
              </a:p>
            </p:txBody>
          </p:sp>
        </p:grpSp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0299E1F0-697F-C2BD-917E-5B52C2BD0129}"/>
                </a:ext>
              </a:extLst>
            </p:cNvPr>
            <p:cNvSpPr/>
            <p:nvPr/>
          </p:nvSpPr>
          <p:spPr>
            <a:xfrm>
              <a:off x="11192327" y="6115727"/>
              <a:ext cx="1018723" cy="74227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PE">
                <a:cs typeface="B Nazanin" panose="00000700000000000000" pitchFamily="2" charset="-78"/>
              </a:endParaRPr>
            </a:p>
          </p:txBody>
        </p:sp>
      </p:grpSp>
      <p:sp>
        <p:nvSpPr>
          <p:cNvPr id="57" name="TextBox 9">
            <a:extLst>
              <a:ext uri="{FF2B5EF4-FFF2-40B4-BE49-F238E27FC236}">
                <a16:creationId xmlns:a16="http://schemas.microsoft.com/office/drawing/2014/main" id="{C91ADAB1-44D2-A138-8279-E7DF457BACDC}"/>
              </a:ext>
            </a:extLst>
          </p:cNvPr>
          <p:cNvSpPr txBox="1"/>
          <p:nvPr/>
        </p:nvSpPr>
        <p:spPr>
          <a:xfrm>
            <a:off x="171681" y="872588"/>
            <a:ext cx="4971460" cy="13542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a-IR" sz="8800" b="1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Agency FB" panose="020B0503020202020204" pitchFamily="34" charset="0"/>
                <a:cs typeface="B Nazanin" panose="00000700000000000000" pitchFamily="2" charset="-78"/>
              </a:rPr>
              <a:t>خطوط لوله</a:t>
            </a:r>
            <a:endParaRPr lang="en-US" sz="8800" b="1" spc="600" dirty="0">
              <a:solidFill>
                <a:schemeClr val="tx1">
                  <a:lumMod val="75000"/>
                  <a:lumOff val="25000"/>
                </a:schemeClr>
              </a:solidFill>
              <a:latin typeface="Agency FB" panose="020B0503020202020204" pitchFamily="34" charset="0"/>
              <a:cs typeface="B Nazanin" panose="00000700000000000000" pitchFamily="2" charset="-78"/>
            </a:endParaRPr>
          </a:p>
        </p:txBody>
      </p:sp>
      <p:sp>
        <p:nvSpPr>
          <p:cNvPr id="58" name="TextBox 10">
            <a:extLst>
              <a:ext uri="{FF2B5EF4-FFF2-40B4-BE49-F238E27FC236}">
                <a16:creationId xmlns:a16="http://schemas.microsoft.com/office/drawing/2014/main" id="{B6544082-76CE-29B3-66D2-18E3150F72E8}"/>
              </a:ext>
            </a:extLst>
          </p:cNvPr>
          <p:cNvSpPr txBox="1"/>
          <p:nvPr/>
        </p:nvSpPr>
        <p:spPr>
          <a:xfrm>
            <a:off x="0" y="2501796"/>
            <a:ext cx="5133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spc="1500" dirty="0">
                <a:ln>
                  <a:solidFill>
                    <a:srgbClr val="4079BB"/>
                  </a:solidFill>
                </a:ln>
                <a:solidFill>
                  <a:srgbClr val="4079BB"/>
                </a:solidFill>
                <a:latin typeface="Arial" panose="020B0604020202020204" pitchFamily="34" charset="0"/>
                <a:cs typeface="B Nazanin" panose="00000700000000000000" pitchFamily="2" charset="-78"/>
              </a:rPr>
              <a:t>قالب پاورپوینت لوله</a:t>
            </a:r>
            <a:endParaRPr lang="en-US" sz="1400" spc="1500" dirty="0">
              <a:ln>
                <a:solidFill>
                  <a:srgbClr val="4079BB"/>
                </a:solidFill>
              </a:ln>
              <a:solidFill>
                <a:srgbClr val="4079BB"/>
              </a:solidFill>
              <a:latin typeface="Arial" panose="020B0604020202020204" pitchFamily="34" charset="0"/>
              <a:cs typeface="B Nazanin" panose="00000700000000000000" pitchFamily="2" charset="-78"/>
            </a:endParaRPr>
          </a:p>
        </p:txBody>
      </p:sp>
      <p:cxnSp>
        <p:nvCxnSpPr>
          <p:cNvPr id="59" name="Conector recto 58">
            <a:extLst>
              <a:ext uri="{FF2B5EF4-FFF2-40B4-BE49-F238E27FC236}">
                <a16:creationId xmlns:a16="http://schemas.microsoft.com/office/drawing/2014/main" id="{87D2DDDC-6F2F-336A-5B4C-FEF967DF50F2}"/>
              </a:ext>
            </a:extLst>
          </p:cNvPr>
          <p:cNvCxnSpPr/>
          <p:nvPr/>
        </p:nvCxnSpPr>
        <p:spPr>
          <a:xfrm>
            <a:off x="2966352" y="3270986"/>
            <a:ext cx="1665672" cy="0"/>
          </a:xfrm>
          <a:prstGeom prst="line">
            <a:avLst/>
          </a:prstGeom>
          <a:ln w="28575">
            <a:solidFill>
              <a:srgbClr val="363A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15EF3EEE-A86A-5EA9-40EA-81C5B3E51CD9}"/>
              </a:ext>
            </a:extLst>
          </p:cNvPr>
          <p:cNvCxnSpPr/>
          <p:nvPr/>
        </p:nvCxnSpPr>
        <p:spPr>
          <a:xfrm>
            <a:off x="187742" y="3277648"/>
            <a:ext cx="1821581" cy="0"/>
          </a:xfrm>
          <a:prstGeom prst="line">
            <a:avLst/>
          </a:prstGeom>
          <a:ln w="28575">
            <a:solidFill>
              <a:srgbClr val="363A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22">
            <a:extLst>
              <a:ext uri="{FF2B5EF4-FFF2-40B4-BE49-F238E27FC236}">
                <a16:creationId xmlns:a16="http://schemas.microsoft.com/office/drawing/2014/main" id="{9389DFB7-7C61-EC9A-69A9-FA59E65FB4AB}"/>
              </a:ext>
            </a:extLst>
          </p:cNvPr>
          <p:cNvSpPr txBox="1"/>
          <p:nvPr/>
        </p:nvSpPr>
        <p:spPr>
          <a:xfrm>
            <a:off x="504152" y="4723291"/>
            <a:ext cx="4004846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700000000000000" pitchFamily="2" charset="-78"/>
              </a:rPr>
              <a:t>یک ارائه پاورپوینت مدرن که به زیبایی طراحی شده است دریافت کنید. من امیدوارم و معتقدم که این الگو وقت شما را خواهد گرفت.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700000000000000" pitchFamily="2" charset="-78"/>
            </a:endParaRPr>
          </a:p>
        </p:txBody>
      </p:sp>
      <p:grpSp>
        <p:nvGrpSpPr>
          <p:cNvPr id="66" name="Grupo 65">
            <a:extLst>
              <a:ext uri="{FF2B5EF4-FFF2-40B4-BE49-F238E27FC236}">
                <a16:creationId xmlns:a16="http://schemas.microsoft.com/office/drawing/2014/main" id="{0F91A8E7-8F5C-D711-FE13-369D81C86B7B}"/>
              </a:ext>
            </a:extLst>
          </p:cNvPr>
          <p:cNvGrpSpPr/>
          <p:nvPr/>
        </p:nvGrpSpPr>
        <p:grpSpPr>
          <a:xfrm>
            <a:off x="1269769" y="4135417"/>
            <a:ext cx="2468122" cy="355392"/>
            <a:chOff x="359484" y="5996664"/>
            <a:chExt cx="4327937" cy="623192"/>
          </a:xfrm>
          <a:solidFill>
            <a:srgbClr val="4079BB"/>
          </a:solidFill>
          <a:effectLst>
            <a:reflection blurRad="6350" stA="50000" endA="300" endPos="55500" dist="50800" dir="5400000" sy="-100000" algn="bl" rotWithShape="0"/>
          </a:effectLst>
        </p:grpSpPr>
        <p:sp>
          <p:nvSpPr>
            <p:cNvPr id="67" name="Rounded Rectangle 2">
              <a:extLst>
                <a:ext uri="{FF2B5EF4-FFF2-40B4-BE49-F238E27FC236}">
                  <a16:creationId xmlns:a16="http://schemas.microsoft.com/office/drawing/2014/main" id="{0E29E848-3C53-8B7D-484C-68FFC529F97A}"/>
                </a:ext>
              </a:extLst>
            </p:cNvPr>
            <p:cNvSpPr/>
            <p:nvPr/>
          </p:nvSpPr>
          <p:spPr>
            <a:xfrm>
              <a:off x="1294284" y="6009071"/>
              <a:ext cx="573085" cy="610785"/>
            </a:xfrm>
            <a:custGeom>
              <a:avLst/>
              <a:gdLst>
                <a:gd name="connsiteX0" fmla="*/ 1979373 w 3960440"/>
                <a:gd name="connsiteY0" fmla="*/ 472350 h 3960000"/>
                <a:gd name="connsiteX1" fmla="*/ 813783 w 3960440"/>
                <a:gd name="connsiteY1" fmla="*/ 1434034 h 3960000"/>
                <a:gd name="connsiteX2" fmla="*/ 1119009 w 3960440"/>
                <a:gd name="connsiteY2" fmla="*/ 2222584 h 3960000"/>
                <a:gd name="connsiteX3" fmla="*/ 1328015 w 3960440"/>
                <a:gd name="connsiteY3" fmla="*/ 1812920 h 3960000"/>
                <a:gd name="connsiteX4" fmla="*/ 1234998 w 3960440"/>
                <a:gd name="connsiteY4" fmla="*/ 1431771 h 3960000"/>
                <a:gd name="connsiteX5" fmla="*/ 2217373 w 3960440"/>
                <a:gd name="connsiteY5" fmla="*/ 891303 h 3960000"/>
                <a:gd name="connsiteX6" fmla="*/ 2783502 w 3960440"/>
                <a:gd name="connsiteY6" fmla="*/ 1606823 h 3960000"/>
                <a:gd name="connsiteX7" fmla="*/ 2456028 w 3960440"/>
                <a:gd name="connsiteY7" fmla="*/ 2225955 h 3960000"/>
                <a:gd name="connsiteX8" fmla="*/ 2026974 w 3960440"/>
                <a:gd name="connsiteY8" fmla="*/ 2018938 h 3960000"/>
                <a:gd name="connsiteX9" fmla="*/ 2135727 w 3960440"/>
                <a:gd name="connsiteY9" fmla="*/ 1554876 h 3960000"/>
                <a:gd name="connsiteX10" fmla="*/ 1915898 w 3960440"/>
                <a:gd name="connsiteY10" fmla="*/ 1219889 h 3960000"/>
                <a:gd name="connsiteX11" fmla="*/ 1589196 w 3960440"/>
                <a:gd name="connsiteY11" fmla="*/ 1434803 h 3960000"/>
                <a:gd name="connsiteX12" fmla="*/ 1574511 w 3960440"/>
                <a:gd name="connsiteY12" fmla="*/ 1939931 h 3960000"/>
                <a:gd name="connsiteX13" fmla="*/ 1339611 w 3960440"/>
                <a:gd name="connsiteY13" fmla="*/ 3487664 h 3960000"/>
                <a:gd name="connsiteX14" fmla="*/ 1887692 w 3960440"/>
                <a:gd name="connsiteY14" fmla="*/ 2422431 h 3960000"/>
                <a:gd name="connsiteX15" fmla="*/ 2336342 w 3960440"/>
                <a:gd name="connsiteY15" fmla="*/ 2720202 h 3960000"/>
                <a:gd name="connsiteX16" fmla="*/ 3176454 w 3960440"/>
                <a:gd name="connsiteY16" fmla="*/ 1627140 h 3960000"/>
                <a:gd name="connsiteX17" fmla="*/ 1979373 w 3960440"/>
                <a:gd name="connsiteY17" fmla="*/ 472350 h 3960000"/>
                <a:gd name="connsiteX18" fmla="*/ 436907 w 3960440"/>
                <a:gd name="connsiteY18" fmla="*/ 0 h 3960000"/>
                <a:gd name="connsiteX19" fmla="*/ 3523533 w 3960440"/>
                <a:gd name="connsiteY19" fmla="*/ 0 h 3960000"/>
                <a:gd name="connsiteX20" fmla="*/ 3960440 w 3960440"/>
                <a:gd name="connsiteY20" fmla="*/ 436907 h 3960000"/>
                <a:gd name="connsiteX21" fmla="*/ 3960440 w 3960440"/>
                <a:gd name="connsiteY21" fmla="*/ 3523093 h 3960000"/>
                <a:gd name="connsiteX22" fmla="*/ 3523533 w 3960440"/>
                <a:gd name="connsiteY22" fmla="*/ 3960000 h 3960000"/>
                <a:gd name="connsiteX23" fmla="*/ 436907 w 3960440"/>
                <a:gd name="connsiteY23" fmla="*/ 3960000 h 3960000"/>
                <a:gd name="connsiteX24" fmla="*/ 0 w 3960440"/>
                <a:gd name="connsiteY24" fmla="*/ 3523093 h 3960000"/>
                <a:gd name="connsiteX25" fmla="*/ 0 w 3960440"/>
                <a:gd name="connsiteY25" fmla="*/ 436907 h 3960000"/>
                <a:gd name="connsiteX26" fmla="*/ 436907 w 3960440"/>
                <a:gd name="connsiteY26" fmla="*/ 0 h 3960000"/>
                <a:gd name="connsiteX27" fmla="*/ 436907 w 3960440"/>
                <a:gd name="connsiteY27" fmla="*/ 0 h 396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3960440" h="3960000">
                  <a:moveTo>
                    <a:pt x="1979373" y="472350"/>
                  </a:moveTo>
                  <a:cubicBezTo>
                    <a:pt x="1228307" y="485871"/>
                    <a:pt x="850011" y="1078219"/>
                    <a:pt x="813783" y="1434034"/>
                  </a:cubicBezTo>
                  <a:cubicBezTo>
                    <a:pt x="787561" y="1781828"/>
                    <a:pt x="889690" y="2005359"/>
                    <a:pt x="1119009" y="2222584"/>
                  </a:cubicBezTo>
                  <a:cubicBezTo>
                    <a:pt x="1178964" y="2123026"/>
                    <a:pt x="1260199" y="1908547"/>
                    <a:pt x="1328015" y="1812920"/>
                  </a:cubicBezTo>
                  <a:cubicBezTo>
                    <a:pt x="1222115" y="1647651"/>
                    <a:pt x="1255483" y="1756375"/>
                    <a:pt x="1234998" y="1431771"/>
                  </a:cubicBezTo>
                  <a:cubicBezTo>
                    <a:pt x="1331609" y="922504"/>
                    <a:pt x="1719145" y="812633"/>
                    <a:pt x="2217373" y="891303"/>
                  </a:cubicBezTo>
                  <a:cubicBezTo>
                    <a:pt x="2693518" y="1016895"/>
                    <a:pt x="2787642" y="1344599"/>
                    <a:pt x="2783502" y="1606823"/>
                  </a:cubicBezTo>
                  <a:cubicBezTo>
                    <a:pt x="2771081" y="1743454"/>
                    <a:pt x="2679609" y="2064482"/>
                    <a:pt x="2456028" y="2225955"/>
                  </a:cubicBezTo>
                  <a:cubicBezTo>
                    <a:pt x="2192422" y="2399851"/>
                    <a:pt x="2004893" y="2209395"/>
                    <a:pt x="2026974" y="2018938"/>
                  </a:cubicBezTo>
                  <a:cubicBezTo>
                    <a:pt x="2072519" y="1810540"/>
                    <a:pt x="2086043" y="1754994"/>
                    <a:pt x="2135727" y="1554876"/>
                  </a:cubicBezTo>
                  <a:cubicBezTo>
                    <a:pt x="2195073" y="1382360"/>
                    <a:pt x="2084273" y="1259912"/>
                    <a:pt x="1915898" y="1219889"/>
                  </a:cubicBezTo>
                  <a:cubicBezTo>
                    <a:pt x="1750283" y="1186766"/>
                    <a:pt x="1626460" y="1331294"/>
                    <a:pt x="1589196" y="1434803"/>
                  </a:cubicBezTo>
                  <a:cubicBezTo>
                    <a:pt x="1499489" y="1732912"/>
                    <a:pt x="1614533" y="1824000"/>
                    <a:pt x="1574511" y="1939931"/>
                  </a:cubicBezTo>
                  <a:cubicBezTo>
                    <a:pt x="1332991" y="2671400"/>
                    <a:pt x="1220920" y="3468343"/>
                    <a:pt x="1339611" y="3487664"/>
                  </a:cubicBezTo>
                  <a:cubicBezTo>
                    <a:pt x="1434840" y="3497327"/>
                    <a:pt x="1730357" y="3129057"/>
                    <a:pt x="1887692" y="2422431"/>
                  </a:cubicBezTo>
                  <a:cubicBezTo>
                    <a:pt x="1985681" y="2531460"/>
                    <a:pt x="2093439" y="2747804"/>
                    <a:pt x="2336342" y="2720202"/>
                  </a:cubicBezTo>
                  <a:cubicBezTo>
                    <a:pt x="2693796" y="2666377"/>
                    <a:pt x="3092265" y="2401394"/>
                    <a:pt x="3176454" y="1627140"/>
                  </a:cubicBezTo>
                  <a:cubicBezTo>
                    <a:pt x="3254038" y="999456"/>
                    <a:pt x="2816023" y="430731"/>
                    <a:pt x="1979373" y="472350"/>
                  </a:cubicBezTo>
                  <a:close/>
                  <a:moveTo>
                    <a:pt x="436907" y="0"/>
                  </a:moveTo>
                  <a:lnTo>
                    <a:pt x="3523533" y="0"/>
                  </a:lnTo>
                  <a:cubicBezTo>
                    <a:pt x="3764830" y="0"/>
                    <a:pt x="3960440" y="195610"/>
                    <a:pt x="3960440" y="436907"/>
                  </a:cubicBezTo>
                  <a:lnTo>
                    <a:pt x="3960440" y="3523093"/>
                  </a:lnTo>
                  <a:cubicBezTo>
                    <a:pt x="3960440" y="3764390"/>
                    <a:pt x="3764830" y="3960000"/>
                    <a:pt x="3523533" y="3960000"/>
                  </a:cubicBezTo>
                  <a:lnTo>
                    <a:pt x="436907" y="3960000"/>
                  </a:lnTo>
                  <a:cubicBezTo>
                    <a:pt x="195610" y="3960000"/>
                    <a:pt x="0" y="3764390"/>
                    <a:pt x="0" y="3523093"/>
                  </a:cubicBezTo>
                  <a:lnTo>
                    <a:pt x="0" y="436907"/>
                  </a:lnTo>
                  <a:cubicBezTo>
                    <a:pt x="0" y="195610"/>
                    <a:pt x="195610" y="0"/>
                    <a:pt x="43690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400">
                <a:solidFill>
                  <a:srgbClr val="D37424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68" name="Rounded Rectangle 8">
              <a:extLst>
                <a:ext uri="{FF2B5EF4-FFF2-40B4-BE49-F238E27FC236}">
                  <a16:creationId xmlns:a16="http://schemas.microsoft.com/office/drawing/2014/main" id="{74943836-00B7-3405-C5DF-A4CD74953336}"/>
                </a:ext>
              </a:extLst>
            </p:cNvPr>
            <p:cNvSpPr/>
            <p:nvPr/>
          </p:nvSpPr>
          <p:spPr>
            <a:xfrm>
              <a:off x="359484" y="6009071"/>
              <a:ext cx="573149" cy="610785"/>
            </a:xfrm>
            <a:custGeom>
              <a:avLst/>
              <a:gdLst>
                <a:gd name="connsiteX0" fmla="*/ 554477 w 3888432"/>
                <a:gd name="connsiteY0" fmla="*/ 1512168 h 3960440"/>
                <a:gd name="connsiteX1" fmla="*/ 554477 w 3888432"/>
                <a:gd name="connsiteY1" fmla="*/ 3312368 h 3960440"/>
                <a:gd name="connsiteX2" fmla="*/ 1201638 w 3888432"/>
                <a:gd name="connsiteY2" fmla="*/ 3312368 h 3960440"/>
                <a:gd name="connsiteX3" fmla="*/ 1201638 w 3888432"/>
                <a:gd name="connsiteY3" fmla="*/ 1512168 h 3960440"/>
                <a:gd name="connsiteX4" fmla="*/ 554477 w 3888432"/>
                <a:gd name="connsiteY4" fmla="*/ 1512168 h 3960440"/>
                <a:gd name="connsiteX5" fmla="*/ 2840340 w 3888432"/>
                <a:gd name="connsiteY5" fmla="*/ 1479943 h 3960440"/>
                <a:gd name="connsiteX6" fmla="*/ 2136833 w 3888432"/>
                <a:gd name="connsiteY6" fmla="*/ 1785510 h 3960440"/>
                <a:gd name="connsiteX7" fmla="*/ 2136833 w 3888432"/>
                <a:gd name="connsiteY7" fmla="*/ 1510185 h 3960440"/>
                <a:gd name="connsiteX8" fmla="*/ 1489672 w 3888432"/>
                <a:gd name="connsiteY8" fmla="*/ 1510185 h 3960440"/>
                <a:gd name="connsiteX9" fmla="*/ 1489672 w 3888432"/>
                <a:gd name="connsiteY9" fmla="*/ 3310385 h 3960440"/>
                <a:gd name="connsiteX10" fmla="*/ 2136833 w 3888432"/>
                <a:gd name="connsiteY10" fmla="*/ 3310385 h 3960440"/>
                <a:gd name="connsiteX11" fmla="*/ 2147184 w 3888432"/>
                <a:gd name="connsiteY11" fmla="*/ 2155564 h 3960440"/>
                <a:gd name="connsiteX12" fmla="*/ 2673919 w 3888432"/>
                <a:gd name="connsiteY12" fmla="*/ 2138897 h 3960440"/>
                <a:gd name="connsiteX13" fmla="*/ 2679688 w 3888432"/>
                <a:gd name="connsiteY13" fmla="*/ 3312366 h 3960440"/>
                <a:gd name="connsiteX14" fmla="*/ 3326849 w 3888432"/>
                <a:gd name="connsiteY14" fmla="*/ 3312366 h 3960440"/>
                <a:gd name="connsiteX15" fmla="*/ 3333768 w 3888432"/>
                <a:gd name="connsiteY15" fmla="*/ 2128613 h 3960440"/>
                <a:gd name="connsiteX16" fmla="*/ 2840340 w 3888432"/>
                <a:gd name="connsiteY16" fmla="*/ 1479943 h 3960440"/>
                <a:gd name="connsiteX17" fmla="*/ 878058 w 3888432"/>
                <a:gd name="connsiteY17" fmla="*/ 648072 h 3960440"/>
                <a:gd name="connsiteX18" fmla="*/ 554477 w 3888432"/>
                <a:gd name="connsiteY18" fmla="*/ 971653 h 3960440"/>
                <a:gd name="connsiteX19" fmla="*/ 878058 w 3888432"/>
                <a:gd name="connsiteY19" fmla="*/ 1295234 h 3960440"/>
                <a:gd name="connsiteX20" fmla="*/ 1201639 w 3888432"/>
                <a:gd name="connsiteY20" fmla="*/ 971653 h 3960440"/>
                <a:gd name="connsiteX21" fmla="*/ 878058 w 3888432"/>
                <a:gd name="connsiteY21" fmla="*/ 648072 h 3960440"/>
                <a:gd name="connsiteX22" fmla="*/ 333511 w 3888432"/>
                <a:gd name="connsiteY22" fmla="*/ 0 h 3960440"/>
                <a:gd name="connsiteX23" fmla="*/ 3554921 w 3888432"/>
                <a:gd name="connsiteY23" fmla="*/ 0 h 3960440"/>
                <a:gd name="connsiteX24" fmla="*/ 3888432 w 3888432"/>
                <a:gd name="connsiteY24" fmla="*/ 333511 h 3960440"/>
                <a:gd name="connsiteX25" fmla="*/ 3888432 w 3888432"/>
                <a:gd name="connsiteY25" fmla="*/ 3626929 h 3960440"/>
                <a:gd name="connsiteX26" fmla="*/ 3554921 w 3888432"/>
                <a:gd name="connsiteY26" fmla="*/ 3960440 h 3960440"/>
                <a:gd name="connsiteX27" fmla="*/ 333511 w 3888432"/>
                <a:gd name="connsiteY27" fmla="*/ 3960440 h 3960440"/>
                <a:gd name="connsiteX28" fmla="*/ 0 w 3888432"/>
                <a:gd name="connsiteY28" fmla="*/ 3626929 h 3960440"/>
                <a:gd name="connsiteX29" fmla="*/ 0 w 3888432"/>
                <a:gd name="connsiteY29" fmla="*/ 333511 h 3960440"/>
                <a:gd name="connsiteX30" fmla="*/ 333511 w 3888432"/>
                <a:gd name="connsiteY30" fmla="*/ 0 h 3960440"/>
                <a:gd name="connsiteX31" fmla="*/ 333511 w 3888432"/>
                <a:gd name="connsiteY31" fmla="*/ 0 h 3960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888432" h="3960440">
                  <a:moveTo>
                    <a:pt x="554477" y="1512168"/>
                  </a:moveTo>
                  <a:lnTo>
                    <a:pt x="554477" y="3312368"/>
                  </a:lnTo>
                  <a:lnTo>
                    <a:pt x="1201638" y="3312368"/>
                  </a:lnTo>
                  <a:lnTo>
                    <a:pt x="1201638" y="1512168"/>
                  </a:lnTo>
                  <a:lnTo>
                    <a:pt x="554477" y="1512168"/>
                  </a:lnTo>
                  <a:close/>
                  <a:moveTo>
                    <a:pt x="2840340" y="1479943"/>
                  </a:moveTo>
                  <a:cubicBezTo>
                    <a:pt x="2293254" y="1484797"/>
                    <a:pt x="2254084" y="1780470"/>
                    <a:pt x="2136833" y="1785510"/>
                  </a:cubicBezTo>
                  <a:lnTo>
                    <a:pt x="2136833" y="1510185"/>
                  </a:lnTo>
                  <a:lnTo>
                    <a:pt x="1489672" y="1510185"/>
                  </a:lnTo>
                  <a:lnTo>
                    <a:pt x="1489672" y="3310385"/>
                  </a:lnTo>
                  <a:lnTo>
                    <a:pt x="2136833" y="3310385"/>
                  </a:lnTo>
                  <a:cubicBezTo>
                    <a:pt x="2140283" y="2925445"/>
                    <a:pt x="2133383" y="2560917"/>
                    <a:pt x="2147184" y="2155564"/>
                  </a:cubicBezTo>
                  <a:cubicBezTo>
                    <a:pt x="2187272" y="1842063"/>
                    <a:pt x="2668986" y="1938990"/>
                    <a:pt x="2673919" y="2138897"/>
                  </a:cubicBezTo>
                  <a:lnTo>
                    <a:pt x="2679688" y="3312366"/>
                  </a:lnTo>
                  <a:lnTo>
                    <a:pt x="3326849" y="3312366"/>
                  </a:lnTo>
                  <a:cubicBezTo>
                    <a:pt x="3329155" y="2917782"/>
                    <a:pt x="3331462" y="2523197"/>
                    <a:pt x="3333768" y="2128613"/>
                  </a:cubicBezTo>
                  <a:cubicBezTo>
                    <a:pt x="3339026" y="1942962"/>
                    <a:pt x="3184753" y="1475890"/>
                    <a:pt x="2840340" y="1479943"/>
                  </a:cubicBezTo>
                  <a:close/>
                  <a:moveTo>
                    <a:pt x="878058" y="648072"/>
                  </a:moveTo>
                  <a:cubicBezTo>
                    <a:pt x="699349" y="648072"/>
                    <a:pt x="554477" y="792944"/>
                    <a:pt x="554477" y="971653"/>
                  </a:cubicBezTo>
                  <a:cubicBezTo>
                    <a:pt x="554477" y="1150362"/>
                    <a:pt x="699349" y="1295234"/>
                    <a:pt x="878058" y="1295234"/>
                  </a:cubicBezTo>
                  <a:cubicBezTo>
                    <a:pt x="1056767" y="1295234"/>
                    <a:pt x="1201639" y="1150362"/>
                    <a:pt x="1201639" y="971653"/>
                  </a:cubicBezTo>
                  <a:cubicBezTo>
                    <a:pt x="1201639" y="792944"/>
                    <a:pt x="1056767" y="648072"/>
                    <a:pt x="878058" y="648072"/>
                  </a:cubicBezTo>
                  <a:close/>
                  <a:moveTo>
                    <a:pt x="333511" y="0"/>
                  </a:moveTo>
                  <a:lnTo>
                    <a:pt x="3554921" y="0"/>
                  </a:lnTo>
                  <a:cubicBezTo>
                    <a:pt x="3739114" y="0"/>
                    <a:pt x="3888432" y="149318"/>
                    <a:pt x="3888432" y="333511"/>
                  </a:cubicBezTo>
                  <a:lnTo>
                    <a:pt x="3888432" y="3626929"/>
                  </a:lnTo>
                  <a:cubicBezTo>
                    <a:pt x="3888432" y="3811122"/>
                    <a:pt x="3739114" y="3960440"/>
                    <a:pt x="3554921" y="3960440"/>
                  </a:cubicBezTo>
                  <a:lnTo>
                    <a:pt x="333511" y="3960440"/>
                  </a:lnTo>
                  <a:cubicBezTo>
                    <a:pt x="149318" y="3960440"/>
                    <a:pt x="0" y="3811122"/>
                    <a:pt x="0" y="3626929"/>
                  </a:cubicBezTo>
                  <a:lnTo>
                    <a:pt x="0" y="333511"/>
                  </a:lnTo>
                  <a:cubicBezTo>
                    <a:pt x="0" y="149318"/>
                    <a:pt x="149318" y="0"/>
                    <a:pt x="33351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400">
                <a:solidFill>
                  <a:srgbClr val="D37424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69" name="Rounded Rectangle 2">
              <a:extLst>
                <a:ext uri="{FF2B5EF4-FFF2-40B4-BE49-F238E27FC236}">
                  <a16:creationId xmlns:a16="http://schemas.microsoft.com/office/drawing/2014/main" id="{5DB1801D-D816-B474-5952-B9D34A0F3C97}"/>
                </a:ext>
              </a:extLst>
            </p:cNvPr>
            <p:cNvSpPr/>
            <p:nvPr/>
          </p:nvSpPr>
          <p:spPr>
            <a:xfrm>
              <a:off x="3157215" y="6009071"/>
              <a:ext cx="573085" cy="610785"/>
            </a:xfrm>
            <a:custGeom>
              <a:avLst/>
              <a:gdLst>
                <a:gd name="connsiteX0" fmla="*/ 3160999 w 3960000"/>
                <a:gd name="connsiteY0" fmla="*/ 1374274 h 3960000"/>
                <a:gd name="connsiteX1" fmla="*/ 3155132 w 3960000"/>
                <a:gd name="connsiteY1" fmla="*/ 1419362 h 3960000"/>
                <a:gd name="connsiteX2" fmla="*/ 3160999 w 3960000"/>
                <a:gd name="connsiteY2" fmla="*/ 1374274 h 3960000"/>
                <a:gd name="connsiteX3" fmla="*/ 2496208 w 3960000"/>
                <a:gd name="connsiteY3" fmla="*/ 770986 h 3960000"/>
                <a:gd name="connsiteX4" fmla="*/ 1921633 w 3960000"/>
                <a:gd name="connsiteY4" fmla="*/ 1292845 h 3960000"/>
                <a:gd name="connsiteX5" fmla="*/ 1942445 w 3960000"/>
                <a:gd name="connsiteY5" fmla="*/ 1570340 h 3960000"/>
                <a:gd name="connsiteX6" fmla="*/ 815277 w 3960000"/>
                <a:gd name="connsiteY6" fmla="*/ 836121 h 3960000"/>
                <a:gd name="connsiteX7" fmla="*/ 965659 w 3960000"/>
                <a:gd name="connsiteY7" fmla="*/ 1735195 h 3960000"/>
                <a:gd name="connsiteX8" fmla="*/ 570453 w 3960000"/>
                <a:gd name="connsiteY8" fmla="*/ 1629310 h 3960000"/>
                <a:gd name="connsiteX9" fmla="*/ 1196057 w 3960000"/>
                <a:gd name="connsiteY9" fmla="*/ 2257108 h 3960000"/>
                <a:gd name="connsiteX10" fmla="*/ 813848 w 3960000"/>
                <a:gd name="connsiteY10" fmla="*/ 2296824 h 3960000"/>
                <a:gd name="connsiteX11" fmla="*/ 1486410 w 3960000"/>
                <a:gd name="connsiteY11" fmla="*/ 2607420 h 3960000"/>
                <a:gd name="connsiteX12" fmla="*/ 489408 w 3960000"/>
                <a:gd name="connsiteY12" fmla="*/ 2829018 h 3960000"/>
                <a:gd name="connsiteX13" fmla="*/ 2062787 w 3960000"/>
                <a:gd name="connsiteY13" fmla="*/ 3146219 h 3960000"/>
                <a:gd name="connsiteX14" fmla="*/ 3074271 w 3960000"/>
                <a:gd name="connsiteY14" fmla="*/ 2105563 h 3960000"/>
                <a:gd name="connsiteX15" fmla="*/ 3207849 w 3960000"/>
                <a:gd name="connsiteY15" fmla="*/ 1493166 h 3960000"/>
                <a:gd name="connsiteX16" fmla="*/ 3449507 w 3960000"/>
                <a:gd name="connsiteY16" fmla="*/ 1170564 h 3960000"/>
                <a:gd name="connsiteX17" fmla="*/ 3140091 w 3960000"/>
                <a:gd name="connsiteY17" fmla="*/ 1227260 h 3960000"/>
                <a:gd name="connsiteX18" fmla="*/ 3324107 w 3960000"/>
                <a:gd name="connsiteY18" fmla="*/ 851504 h 3960000"/>
                <a:gd name="connsiteX19" fmla="*/ 2995677 w 3960000"/>
                <a:gd name="connsiteY19" fmla="*/ 1008938 h 3960000"/>
                <a:gd name="connsiteX20" fmla="*/ 2496208 w 3960000"/>
                <a:gd name="connsiteY20" fmla="*/ 770986 h 3960000"/>
                <a:gd name="connsiteX21" fmla="*/ 308009 w 3960000"/>
                <a:gd name="connsiteY21" fmla="*/ 0 h 3960000"/>
                <a:gd name="connsiteX22" fmla="*/ 3651991 w 3960000"/>
                <a:gd name="connsiteY22" fmla="*/ 0 h 3960000"/>
                <a:gd name="connsiteX23" fmla="*/ 3960000 w 3960000"/>
                <a:gd name="connsiteY23" fmla="*/ 308009 h 3960000"/>
                <a:gd name="connsiteX24" fmla="*/ 3960000 w 3960000"/>
                <a:gd name="connsiteY24" fmla="*/ 3651991 h 3960000"/>
                <a:gd name="connsiteX25" fmla="*/ 3651991 w 3960000"/>
                <a:gd name="connsiteY25" fmla="*/ 3960000 h 3960000"/>
                <a:gd name="connsiteX26" fmla="*/ 308009 w 3960000"/>
                <a:gd name="connsiteY26" fmla="*/ 3960000 h 3960000"/>
                <a:gd name="connsiteX27" fmla="*/ 0 w 3960000"/>
                <a:gd name="connsiteY27" fmla="*/ 3651991 h 3960000"/>
                <a:gd name="connsiteX28" fmla="*/ 0 w 3960000"/>
                <a:gd name="connsiteY28" fmla="*/ 308009 h 3960000"/>
                <a:gd name="connsiteX29" fmla="*/ 308009 w 3960000"/>
                <a:gd name="connsiteY29" fmla="*/ 0 h 3960000"/>
                <a:gd name="connsiteX30" fmla="*/ 308009 w 3960000"/>
                <a:gd name="connsiteY30" fmla="*/ 0 h 3960000"/>
                <a:gd name="connsiteX31" fmla="*/ 308009 w 3960000"/>
                <a:gd name="connsiteY31" fmla="*/ 0 h 396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60000" h="3960000">
                  <a:moveTo>
                    <a:pt x="3160999" y="1374274"/>
                  </a:moveTo>
                  <a:lnTo>
                    <a:pt x="3155132" y="1419362"/>
                  </a:lnTo>
                  <a:lnTo>
                    <a:pt x="3160999" y="1374274"/>
                  </a:lnTo>
                  <a:close/>
                  <a:moveTo>
                    <a:pt x="2496208" y="770986"/>
                  </a:moveTo>
                  <a:cubicBezTo>
                    <a:pt x="2113414" y="770986"/>
                    <a:pt x="1929581" y="1106902"/>
                    <a:pt x="1921633" y="1292845"/>
                  </a:cubicBezTo>
                  <a:cubicBezTo>
                    <a:pt x="1914712" y="1454769"/>
                    <a:pt x="1928136" y="1522392"/>
                    <a:pt x="1942445" y="1570340"/>
                  </a:cubicBezTo>
                  <a:cubicBezTo>
                    <a:pt x="1547199" y="1510736"/>
                    <a:pt x="1237189" y="1330681"/>
                    <a:pt x="815277" y="836121"/>
                  </a:cubicBezTo>
                  <a:cubicBezTo>
                    <a:pt x="618819" y="1229038"/>
                    <a:pt x="733086" y="1558961"/>
                    <a:pt x="965659" y="1735195"/>
                  </a:cubicBezTo>
                  <a:cubicBezTo>
                    <a:pt x="864541" y="1716416"/>
                    <a:pt x="662904" y="1695759"/>
                    <a:pt x="570453" y="1629310"/>
                  </a:cubicBezTo>
                  <a:cubicBezTo>
                    <a:pt x="597898" y="2016450"/>
                    <a:pt x="990931" y="2177657"/>
                    <a:pt x="1196057" y="2257108"/>
                  </a:cubicBezTo>
                  <a:cubicBezTo>
                    <a:pt x="1113718" y="2275887"/>
                    <a:pt x="943857" y="2321380"/>
                    <a:pt x="813848" y="2296824"/>
                  </a:cubicBezTo>
                  <a:cubicBezTo>
                    <a:pt x="926523" y="2634848"/>
                    <a:pt x="1326064" y="2611755"/>
                    <a:pt x="1486410" y="2607420"/>
                  </a:cubicBezTo>
                  <a:cubicBezTo>
                    <a:pt x="1297174" y="2749708"/>
                    <a:pt x="1000058" y="2795794"/>
                    <a:pt x="489408" y="2829018"/>
                  </a:cubicBezTo>
                  <a:cubicBezTo>
                    <a:pt x="914827" y="3139596"/>
                    <a:pt x="1734874" y="3242281"/>
                    <a:pt x="2062787" y="3146219"/>
                  </a:cubicBezTo>
                  <a:cubicBezTo>
                    <a:pt x="2763394" y="2903535"/>
                    <a:pt x="2915370" y="2621267"/>
                    <a:pt x="3074271" y="2105563"/>
                  </a:cubicBezTo>
                  <a:cubicBezTo>
                    <a:pt x="3173740" y="1733406"/>
                    <a:pt x="3145310" y="1648999"/>
                    <a:pt x="3207849" y="1493166"/>
                  </a:cubicBezTo>
                  <a:cubicBezTo>
                    <a:pt x="3270388" y="1337333"/>
                    <a:pt x="3414210" y="1276468"/>
                    <a:pt x="3449507" y="1170564"/>
                  </a:cubicBezTo>
                  <a:cubicBezTo>
                    <a:pt x="3349883" y="1192977"/>
                    <a:pt x="3252716" y="1239516"/>
                    <a:pt x="3140091" y="1227260"/>
                  </a:cubicBezTo>
                  <a:cubicBezTo>
                    <a:pt x="3219995" y="1183499"/>
                    <a:pt x="3274317" y="996523"/>
                    <a:pt x="3324107" y="851504"/>
                  </a:cubicBezTo>
                  <a:cubicBezTo>
                    <a:pt x="3215037" y="921165"/>
                    <a:pt x="3152155" y="998691"/>
                    <a:pt x="2995677" y="1008938"/>
                  </a:cubicBezTo>
                  <a:cubicBezTo>
                    <a:pt x="2884471" y="881691"/>
                    <a:pt x="2678487" y="770986"/>
                    <a:pt x="2496208" y="770986"/>
                  </a:cubicBezTo>
                  <a:close/>
                  <a:moveTo>
                    <a:pt x="308009" y="0"/>
                  </a:moveTo>
                  <a:lnTo>
                    <a:pt x="3651991" y="0"/>
                  </a:lnTo>
                  <a:cubicBezTo>
                    <a:pt x="3822100" y="0"/>
                    <a:pt x="3960000" y="137900"/>
                    <a:pt x="3960000" y="308009"/>
                  </a:cubicBezTo>
                  <a:lnTo>
                    <a:pt x="3960000" y="3651991"/>
                  </a:lnTo>
                  <a:cubicBezTo>
                    <a:pt x="3960000" y="3822100"/>
                    <a:pt x="3822100" y="3960000"/>
                    <a:pt x="3651991" y="3960000"/>
                  </a:cubicBezTo>
                  <a:lnTo>
                    <a:pt x="308009" y="3960000"/>
                  </a:lnTo>
                  <a:cubicBezTo>
                    <a:pt x="137900" y="3960000"/>
                    <a:pt x="0" y="3822100"/>
                    <a:pt x="0" y="3651991"/>
                  </a:cubicBezTo>
                  <a:lnTo>
                    <a:pt x="0" y="308009"/>
                  </a:lnTo>
                  <a:cubicBezTo>
                    <a:pt x="0" y="137900"/>
                    <a:pt x="137900" y="0"/>
                    <a:pt x="30800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400">
                <a:solidFill>
                  <a:srgbClr val="D37424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70" name="Rounded Rectangle 3">
              <a:extLst>
                <a:ext uri="{FF2B5EF4-FFF2-40B4-BE49-F238E27FC236}">
                  <a16:creationId xmlns:a16="http://schemas.microsoft.com/office/drawing/2014/main" id="{604DD06C-2D5E-4C1D-CE50-E31BAD6895E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219126" y="6009071"/>
              <a:ext cx="573085" cy="610785"/>
            </a:xfrm>
            <a:custGeom>
              <a:avLst/>
              <a:gdLst>
                <a:gd name="connsiteX0" fmla="*/ 2841893 w 3960000"/>
                <a:gd name="connsiteY0" fmla="*/ 181064 h 3960000"/>
                <a:gd name="connsiteX1" fmla="*/ 2105790 w 3960000"/>
                <a:gd name="connsiteY1" fmla="*/ 859562 h 3960000"/>
                <a:gd name="connsiteX2" fmla="*/ 2106860 w 3960000"/>
                <a:gd name="connsiteY2" fmla="*/ 863292 h 3960000"/>
                <a:gd name="connsiteX3" fmla="*/ 2106860 w 3960000"/>
                <a:gd name="connsiteY3" fmla="*/ 1248172 h 3960000"/>
                <a:gd name="connsiteX4" fmla="*/ 1691968 w 3960000"/>
                <a:gd name="connsiteY4" fmla="*/ 1248172 h 3960000"/>
                <a:gd name="connsiteX5" fmla="*/ 1691968 w 3960000"/>
                <a:gd name="connsiteY5" fmla="*/ 1824236 h 3960000"/>
                <a:gd name="connsiteX6" fmla="*/ 2106860 w 3960000"/>
                <a:gd name="connsiteY6" fmla="*/ 1824236 h 3960000"/>
                <a:gd name="connsiteX7" fmla="*/ 2106860 w 3960000"/>
                <a:gd name="connsiteY7" fmla="*/ 3779396 h 3960000"/>
                <a:gd name="connsiteX8" fmla="*/ 2754932 w 3960000"/>
                <a:gd name="connsiteY8" fmla="*/ 3779396 h 3960000"/>
                <a:gd name="connsiteX9" fmla="*/ 2754932 w 3960000"/>
                <a:gd name="connsiteY9" fmla="*/ 1824236 h 3960000"/>
                <a:gd name="connsiteX10" fmla="*/ 3305869 w 3960000"/>
                <a:gd name="connsiteY10" fmla="*/ 1813665 h 3960000"/>
                <a:gd name="connsiteX11" fmla="*/ 3348152 w 3960000"/>
                <a:gd name="connsiteY11" fmla="*/ 1248172 h 3960000"/>
                <a:gd name="connsiteX12" fmla="*/ 2754932 w 3960000"/>
                <a:gd name="connsiteY12" fmla="*/ 1248172 h 3960000"/>
                <a:gd name="connsiteX13" fmla="*/ 2754932 w 3960000"/>
                <a:gd name="connsiteY13" fmla="*/ 907124 h 3960000"/>
                <a:gd name="connsiteX14" fmla="*/ 3369037 w 3960000"/>
                <a:gd name="connsiteY14" fmla="*/ 704441 h 3960000"/>
                <a:gd name="connsiteX15" fmla="*/ 3410216 w 3960000"/>
                <a:gd name="connsiteY15" fmla="*/ 195189 h 3960000"/>
                <a:gd name="connsiteX16" fmla="*/ 2841893 w 3960000"/>
                <a:gd name="connsiteY16" fmla="*/ 181064 h 3960000"/>
                <a:gd name="connsiteX17" fmla="*/ 308009 w 3960000"/>
                <a:gd name="connsiteY17" fmla="*/ 0 h 3960000"/>
                <a:gd name="connsiteX18" fmla="*/ 3651991 w 3960000"/>
                <a:gd name="connsiteY18" fmla="*/ 0 h 3960000"/>
                <a:gd name="connsiteX19" fmla="*/ 3960000 w 3960000"/>
                <a:gd name="connsiteY19" fmla="*/ 308009 h 3960000"/>
                <a:gd name="connsiteX20" fmla="*/ 3960000 w 3960000"/>
                <a:gd name="connsiteY20" fmla="*/ 3651991 h 3960000"/>
                <a:gd name="connsiteX21" fmla="*/ 3651991 w 3960000"/>
                <a:gd name="connsiteY21" fmla="*/ 3960000 h 3960000"/>
                <a:gd name="connsiteX22" fmla="*/ 308009 w 3960000"/>
                <a:gd name="connsiteY22" fmla="*/ 3960000 h 3960000"/>
                <a:gd name="connsiteX23" fmla="*/ 0 w 3960000"/>
                <a:gd name="connsiteY23" fmla="*/ 3651991 h 3960000"/>
                <a:gd name="connsiteX24" fmla="*/ 0 w 3960000"/>
                <a:gd name="connsiteY24" fmla="*/ 308009 h 3960000"/>
                <a:gd name="connsiteX25" fmla="*/ 308009 w 3960000"/>
                <a:gd name="connsiteY25" fmla="*/ 0 h 396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960000" h="3960000">
                  <a:moveTo>
                    <a:pt x="2841893" y="181064"/>
                  </a:moveTo>
                  <a:cubicBezTo>
                    <a:pt x="2485731" y="190239"/>
                    <a:pt x="2106781" y="339266"/>
                    <a:pt x="2105790" y="859562"/>
                  </a:cubicBezTo>
                  <a:lnTo>
                    <a:pt x="2106860" y="863292"/>
                  </a:lnTo>
                  <a:lnTo>
                    <a:pt x="2106860" y="1248172"/>
                  </a:lnTo>
                  <a:lnTo>
                    <a:pt x="1691968" y="1248172"/>
                  </a:lnTo>
                  <a:lnTo>
                    <a:pt x="1691968" y="1824236"/>
                  </a:lnTo>
                  <a:lnTo>
                    <a:pt x="2106860" y="1824236"/>
                  </a:lnTo>
                  <a:lnTo>
                    <a:pt x="2106860" y="3779396"/>
                  </a:lnTo>
                  <a:lnTo>
                    <a:pt x="2754932" y="3779396"/>
                  </a:lnTo>
                  <a:lnTo>
                    <a:pt x="2754932" y="1824236"/>
                  </a:lnTo>
                  <a:lnTo>
                    <a:pt x="3305869" y="1813665"/>
                  </a:lnTo>
                  <a:lnTo>
                    <a:pt x="3348152" y="1248172"/>
                  </a:lnTo>
                  <a:lnTo>
                    <a:pt x="2754932" y="1248172"/>
                  </a:lnTo>
                  <a:lnTo>
                    <a:pt x="2754932" y="907124"/>
                  </a:lnTo>
                  <a:cubicBezTo>
                    <a:pt x="2746287" y="682909"/>
                    <a:pt x="3126764" y="685506"/>
                    <a:pt x="3369037" y="704441"/>
                  </a:cubicBezTo>
                  <a:cubicBezTo>
                    <a:pt x="3391941" y="556446"/>
                    <a:pt x="3409927" y="381656"/>
                    <a:pt x="3410216" y="195189"/>
                  </a:cubicBezTo>
                  <a:cubicBezTo>
                    <a:pt x="3239930" y="163882"/>
                    <a:pt x="3118909" y="173928"/>
                    <a:pt x="2841893" y="181064"/>
                  </a:cubicBezTo>
                  <a:close/>
                  <a:moveTo>
                    <a:pt x="308009" y="0"/>
                  </a:moveTo>
                  <a:lnTo>
                    <a:pt x="3651991" y="0"/>
                  </a:lnTo>
                  <a:cubicBezTo>
                    <a:pt x="3822100" y="0"/>
                    <a:pt x="3960000" y="137900"/>
                    <a:pt x="3960000" y="308009"/>
                  </a:cubicBezTo>
                  <a:lnTo>
                    <a:pt x="3960000" y="3651991"/>
                  </a:lnTo>
                  <a:cubicBezTo>
                    <a:pt x="3960000" y="3822100"/>
                    <a:pt x="3822100" y="3960000"/>
                    <a:pt x="3651991" y="3960000"/>
                  </a:cubicBezTo>
                  <a:lnTo>
                    <a:pt x="308009" y="3960000"/>
                  </a:lnTo>
                  <a:cubicBezTo>
                    <a:pt x="137900" y="3960000"/>
                    <a:pt x="0" y="3822100"/>
                    <a:pt x="0" y="3651991"/>
                  </a:cubicBezTo>
                  <a:lnTo>
                    <a:pt x="0" y="308009"/>
                  </a:lnTo>
                  <a:cubicBezTo>
                    <a:pt x="0" y="137900"/>
                    <a:pt x="137900" y="0"/>
                    <a:pt x="30800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1400">
                <a:solidFill>
                  <a:srgbClr val="D37424"/>
                </a:solidFill>
                <a:cs typeface="B Nazanin" panose="00000700000000000000" pitchFamily="2" charset="-78"/>
              </a:endParaRPr>
            </a:p>
          </p:txBody>
        </p:sp>
        <p:sp>
          <p:nvSpPr>
            <p:cNvPr id="71" name="Rounded Rectangle 10">
              <a:extLst>
                <a:ext uri="{FF2B5EF4-FFF2-40B4-BE49-F238E27FC236}">
                  <a16:creationId xmlns:a16="http://schemas.microsoft.com/office/drawing/2014/main" id="{ED14BAB2-9717-9874-4E56-A5132091508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12293" y="5996664"/>
              <a:ext cx="575128" cy="623192"/>
            </a:xfrm>
            <a:custGeom>
              <a:avLst/>
              <a:gdLst/>
              <a:ahLst/>
              <a:cxnLst/>
              <a:rect l="l" t="t" r="r" b="b"/>
              <a:pathLst>
                <a:path w="3186824" h="3240000">
                  <a:moveTo>
                    <a:pt x="2141174" y="1384899"/>
                  </a:moveTo>
                  <a:lnTo>
                    <a:pt x="2141174" y="1528887"/>
                  </a:lnTo>
                  <a:lnTo>
                    <a:pt x="1997174" y="1528887"/>
                  </a:lnTo>
                  <a:lnTo>
                    <a:pt x="1997174" y="1744911"/>
                  </a:lnTo>
                  <a:lnTo>
                    <a:pt x="2141174" y="1744911"/>
                  </a:lnTo>
                  <a:lnTo>
                    <a:pt x="2141174" y="1888899"/>
                  </a:lnTo>
                  <a:lnTo>
                    <a:pt x="2357174" y="1888899"/>
                  </a:lnTo>
                  <a:lnTo>
                    <a:pt x="2357174" y="1744911"/>
                  </a:lnTo>
                  <a:lnTo>
                    <a:pt x="2501174" y="1744911"/>
                  </a:lnTo>
                  <a:lnTo>
                    <a:pt x="2501174" y="1528887"/>
                  </a:lnTo>
                  <a:lnTo>
                    <a:pt x="2357174" y="1528887"/>
                  </a:lnTo>
                  <a:lnTo>
                    <a:pt x="2357174" y="1384899"/>
                  </a:lnTo>
                  <a:close/>
                  <a:moveTo>
                    <a:pt x="1286582" y="1008157"/>
                  </a:moveTo>
                  <a:cubicBezTo>
                    <a:pt x="1148208" y="1006486"/>
                    <a:pt x="1009270" y="1051569"/>
                    <a:pt x="894997" y="1143711"/>
                  </a:cubicBezTo>
                  <a:cubicBezTo>
                    <a:pt x="666451" y="1327995"/>
                    <a:pt x="600947" y="1648602"/>
                    <a:pt x="738892" y="1907765"/>
                  </a:cubicBezTo>
                  <a:cubicBezTo>
                    <a:pt x="876837" y="2166928"/>
                    <a:pt x="1179371" y="2291639"/>
                    <a:pt x="1459875" y="2204971"/>
                  </a:cubicBezTo>
                  <a:cubicBezTo>
                    <a:pt x="1676459" y="2138053"/>
                    <a:pt x="1832801" y="1959669"/>
                    <a:pt x="1876637" y="1747242"/>
                  </a:cubicBezTo>
                  <a:lnTo>
                    <a:pt x="1879565" y="1747242"/>
                  </a:lnTo>
                  <a:lnTo>
                    <a:pt x="1879565" y="1728291"/>
                  </a:lnTo>
                  <a:cubicBezTo>
                    <a:pt x="1891883" y="1671800"/>
                    <a:pt x="1894168" y="1612713"/>
                    <a:pt x="1887545" y="1552862"/>
                  </a:cubicBezTo>
                  <a:lnTo>
                    <a:pt x="1879565" y="1553745"/>
                  </a:lnTo>
                  <a:lnTo>
                    <a:pt x="1879565" y="1531218"/>
                  </a:lnTo>
                  <a:lnTo>
                    <a:pt x="1231565" y="1531218"/>
                  </a:lnTo>
                  <a:lnTo>
                    <a:pt x="1231565" y="1747242"/>
                  </a:lnTo>
                  <a:lnTo>
                    <a:pt x="1565835" y="1747242"/>
                  </a:lnTo>
                  <a:cubicBezTo>
                    <a:pt x="1530201" y="1827940"/>
                    <a:pt x="1460959" y="1892348"/>
                    <a:pt x="1371795" y="1919897"/>
                  </a:cubicBezTo>
                  <a:cubicBezTo>
                    <a:pt x="1228031" y="1964316"/>
                    <a:pt x="1072976" y="1900399"/>
                    <a:pt x="1002277" y="1767573"/>
                  </a:cubicBezTo>
                  <a:cubicBezTo>
                    <a:pt x="931578" y="1634747"/>
                    <a:pt x="965150" y="1470429"/>
                    <a:pt x="1082284" y="1375980"/>
                  </a:cubicBezTo>
                  <a:cubicBezTo>
                    <a:pt x="1199418" y="1281531"/>
                    <a:pt x="1367118" y="1283556"/>
                    <a:pt x="1481937" y="1380807"/>
                  </a:cubicBezTo>
                  <a:lnTo>
                    <a:pt x="1674778" y="1153129"/>
                  </a:lnTo>
                  <a:cubicBezTo>
                    <a:pt x="1562764" y="1058254"/>
                    <a:pt x="1424955" y="1009828"/>
                    <a:pt x="1286582" y="1008157"/>
                  </a:cubicBezTo>
                  <a:close/>
                  <a:moveTo>
                    <a:pt x="293028" y="0"/>
                  </a:moveTo>
                  <a:lnTo>
                    <a:pt x="2893796" y="0"/>
                  </a:lnTo>
                  <a:cubicBezTo>
                    <a:pt x="3055631" y="0"/>
                    <a:pt x="3186824" y="131193"/>
                    <a:pt x="3186824" y="293028"/>
                  </a:cubicBezTo>
                  <a:lnTo>
                    <a:pt x="3186824" y="2946972"/>
                  </a:lnTo>
                  <a:cubicBezTo>
                    <a:pt x="3186824" y="3108807"/>
                    <a:pt x="3055631" y="3240000"/>
                    <a:pt x="2893796" y="3240000"/>
                  </a:cubicBezTo>
                  <a:lnTo>
                    <a:pt x="293028" y="3240000"/>
                  </a:lnTo>
                  <a:cubicBezTo>
                    <a:pt x="131193" y="3240000"/>
                    <a:pt x="0" y="3108807"/>
                    <a:pt x="0" y="2946972"/>
                  </a:cubicBezTo>
                  <a:lnTo>
                    <a:pt x="0" y="293028"/>
                  </a:lnTo>
                  <a:cubicBezTo>
                    <a:pt x="0" y="131193"/>
                    <a:pt x="131193" y="0"/>
                    <a:pt x="29302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400">
                <a:solidFill>
                  <a:srgbClr val="D37424"/>
                </a:solidFill>
                <a:cs typeface="B Nazanin" panose="00000700000000000000" pitchFamily="2" charset="-78"/>
              </a:endParaRPr>
            </a:p>
          </p:txBody>
        </p:sp>
      </p:grpSp>
      <p:sp>
        <p:nvSpPr>
          <p:cNvPr id="72" name="Rectángulo: esquinas redondeadas 71">
            <a:extLst>
              <a:ext uri="{FF2B5EF4-FFF2-40B4-BE49-F238E27FC236}">
                <a16:creationId xmlns:a16="http://schemas.microsoft.com/office/drawing/2014/main" id="{BE54FFC4-14DF-B495-8571-F3293CBA1C6A}"/>
              </a:ext>
            </a:extLst>
          </p:cNvPr>
          <p:cNvSpPr/>
          <p:nvPr/>
        </p:nvSpPr>
        <p:spPr>
          <a:xfrm>
            <a:off x="1023644" y="5599842"/>
            <a:ext cx="3022807" cy="521690"/>
          </a:xfrm>
          <a:prstGeom prst="roundRect">
            <a:avLst/>
          </a:prstGeom>
          <a:solidFill>
            <a:srgbClr val="363A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spc="600" dirty="0">
                <a:cs typeface="B Nazanin" panose="00000700000000000000" pitchFamily="2" charset="-78"/>
              </a:rPr>
              <a:t>20begir.com</a:t>
            </a:r>
            <a:endParaRPr lang="es-PE" sz="1400" spc="600" dirty="0">
              <a:cs typeface="B Nazanin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38050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0CB3B120-36D3-AA2A-B3C5-784D6B3E4A1C}"/>
              </a:ext>
            </a:extLst>
          </p:cNvPr>
          <p:cNvGrpSpPr>
            <a:grpSpLocks noChangeAspect="1"/>
          </p:cNvGrpSpPr>
          <p:nvPr/>
        </p:nvGrpSpPr>
        <p:grpSpPr>
          <a:xfrm>
            <a:off x="1" y="1658526"/>
            <a:ext cx="5492788" cy="4970874"/>
            <a:chOff x="787" y="1260"/>
            <a:chExt cx="2168" cy="1962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E847A976-2399-9843-E188-4D09DA860EAB}"/>
                </a:ext>
              </a:extLst>
            </p:cNvPr>
            <p:cNvSpPr/>
            <p:nvPr/>
          </p:nvSpPr>
          <p:spPr bwMode="auto">
            <a:xfrm>
              <a:off x="1594" y="1806"/>
              <a:ext cx="1361" cy="1408"/>
            </a:xfrm>
            <a:custGeom>
              <a:avLst/>
              <a:gdLst>
                <a:gd name="T0" fmla="*/ 14 w 172"/>
                <a:gd name="T1" fmla="*/ 100 h 178"/>
                <a:gd name="T2" fmla="*/ 37 w 172"/>
                <a:gd name="T3" fmla="*/ 10 h 178"/>
                <a:gd name="T4" fmla="*/ 48 w 172"/>
                <a:gd name="T5" fmla="*/ 2 h 178"/>
                <a:gd name="T6" fmla="*/ 109 w 172"/>
                <a:gd name="T7" fmla="*/ 1 h 178"/>
                <a:gd name="T8" fmla="*/ 123 w 172"/>
                <a:gd name="T9" fmla="*/ 4 h 178"/>
                <a:gd name="T10" fmla="*/ 155 w 172"/>
                <a:gd name="T11" fmla="*/ 100 h 178"/>
                <a:gd name="T12" fmla="*/ 153 w 172"/>
                <a:gd name="T13" fmla="*/ 93 h 178"/>
                <a:gd name="T14" fmla="*/ 140 w 172"/>
                <a:gd name="T15" fmla="*/ 126 h 178"/>
                <a:gd name="T16" fmla="*/ 101 w 172"/>
                <a:gd name="T17" fmla="*/ 146 h 178"/>
                <a:gd name="T18" fmla="*/ 95 w 172"/>
                <a:gd name="T19" fmla="*/ 155 h 178"/>
                <a:gd name="T20" fmla="*/ 94 w 172"/>
                <a:gd name="T21" fmla="*/ 178 h 178"/>
                <a:gd name="T22" fmla="*/ 90 w 172"/>
                <a:gd name="T23" fmla="*/ 159 h 178"/>
                <a:gd name="T24" fmla="*/ 86 w 172"/>
                <a:gd name="T25" fmla="*/ 112 h 178"/>
                <a:gd name="T26" fmla="*/ 82 w 172"/>
                <a:gd name="T27" fmla="*/ 159 h 178"/>
                <a:gd name="T28" fmla="*/ 78 w 172"/>
                <a:gd name="T29" fmla="*/ 178 h 178"/>
                <a:gd name="T30" fmla="*/ 49 w 172"/>
                <a:gd name="T31" fmla="*/ 139 h 178"/>
                <a:gd name="T32" fmla="*/ 31 w 172"/>
                <a:gd name="T33" fmla="*/ 127 h 178"/>
                <a:gd name="T34" fmla="*/ 28 w 172"/>
                <a:gd name="T35" fmla="*/ 161 h 178"/>
                <a:gd name="T36" fmla="*/ 24 w 172"/>
                <a:gd name="T37" fmla="*/ 145 h 178"/>
                <a:gd name="T38" fmla="*/ 16 w 172"/>
                <a:gd name="T39" fmla="*/ 96 h 178"/>
                <a:gd name="T40" fmla="*/ 14 w 172"/>
                <a:gd name="T41" fmla="*/ 10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2" h="178">
                  <a:moveTo>
                    <a:pt x="14" y="100"/>
                  </a:moveTo>
                  <a:cubicBezTo>
                    <a:pt x="0" y="70"/>
                    <a:pt x="9" y="32"/>
                    <a:pt x="37" y="10"/>
                  </a:cubicBezTo>
                  <a:cubicBezTo>
                    <a:pt x="41" y="7"/>
                    <a:pt x="45" y="4"/>
                    <a:pt x="48" y="2"/>
                  </a:cubicBezTo>
                  <a:cubicBezTo>
                    <a:pt x="68" y="0"/>
                    <a:pt x="89" y="0"/>
                    <a:pt x="109" y="1"/>
                  </a:cubicBezTo>
                  <a:cubicBezTo>
                    <a:pt x="113" y="1"/>
                    <a:pt x="118" y="2"/>
                    <a:pt x="123" y="4"/>
                  </a:cubicBezTo>
                  <a:cubicBezTo>
                    <a:pt x="157" y="22"/>
                    <a:pt x="172" y="67"/>
                    <a:pt x="155" y="100"/>
                  </a:cubicBezTo>
                  <a:cubicBezTo>
                    <a:pt x="152" y="98"/>
                    <a:pt x="152" y="95"/>
                    <a:pt x="153" y="93"/>
                  </a:cubicBezTo>
                  <a:cubicBezTo>
                    <a:pt x="149" y="103"/>
                    <a:pt x="146" y="115"/>
                    <a:pt x="140" y="126"/>
                  </a:cubicBezTo>
                  <a:cubicBezTo>
                    <a:pt x="128" y="135"/>
                    <a:pt x="116" y="144"/>
                    <a:pt x="101" y="146"/>
                  </a:cubicBezTo>
                  <a:cubicBezTo>
                    <a:pt x="96" y="147"/>
                    <a:pt x="95" y="150"/>
                    <a:pt x="95" y="155"/>
                  </a:cubicBezTo>
                  <a:cubicBezTo>
                    <a:pt x="95" y="162"/>
                    <a:pt x="97" y="170"/>
                    <a:pt x="94" y="178"/>
                  </a:cubicBezTo>
                  <a:cubicBezTo>
                    <a:pt x="88" y="172"/>
                    <a:pt x="90" y="165"/>
                    <a:pt x="90" y="159"/>
                  </a:cubicBezTo>
                  <a:cubicBezTo>
                    <a:pt x="89" y="144"/>
                    <a:pt x="92" y="129"/>
                    <a:pt x="86" y="112"/>
                  </a:cubicBezTo>
                  <a:cubicBezTo>
                    <a:pt x="80" y="129"/>
                    <a:pt x="83" y="144"/>
                    <a:pt x="82" y="159"/>
                  </a:cubicBezTo>
                  <a:cubicBezTo>
                    <a:pt x="82" y="165"/>
                    <a:pt x="84" y="172"/>
                    <a:pt x="78" y="178"/>
                  </a:cubicBezTo>
                  <a:cubicBezTo>
                    <a:pt x="81" y="155"/>
                    <a:pt x="71" y="143"/>
                    <a:pt x="49" y="139"/>
                  </a:cubicBezTo>
                  <a:cubicBezTo>
                    <a:pt x="42" y="138"/>
                    <a:pt x="37" y="132"/>
                    <a:pt x="31" y="127"/>
                  </a:cubicBezTo>
                  <a:cubicBezTo>
                    <a:pt x="27" y="139"/>
                    <a:pt x="32" y="150"/>
                    <a:pt x="28" y="161"/>
                  </a:cubicBezTo>
                  <a:cubicBezTo>
                    <a:pt x="22" y="157"/>
                    <a:pt x="23" y="151"/>
                    <a:pt x="24" y="145"/>
                  </a:cubicBezTo>
                  <a:cubicBezTo>
                    <a:pt x="25" y="128"/>
                    <a:pt x="23" y="111"/>
                    <a:pt x="16" y="96"/>
                  </a:cubicBezTo>
                  <a:cubicBezTo>
                    <a:pt x="16" y="96"/>
                    <a:pt x="17" y="99"/>
                    <a:pt x="14" y="100"/>
                  </a:cubicBezTo>
                  <a:close/>
                </a:path>
              </a:pathLst>
            </a:custGeom>
            <a:solidFill>
              <a:srgbClr val="407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EF004AC1-D9B6-1002-BAEA-81B5B15FF816}"/>
                </a:ext>
              </a:extLst>
            </p:cNvPr>
            <p:cNvSpPr/>
            <p:nvPr/>
          </p:nvSpPr>
          <p:spPr bwMode="auto">
            <a:xfrm>
              <a:off x="922" y="2407"/>
              <a:ext cx="427" cy="443"/>
            </a:xfrm>
            <a:custGeom>
              <a:avLst/>
              <a:gdLst>
                <a:gd name="T0" fmla="*/ 45 w 54"/>
                <a:gd name="T1" fmla="*/ 49 h 56"/>
                <a:gd name="T2" fmla="*/ 36 w 54"/>
                <a:gd name="T3" fmla="*/ 55 h 56"/>
                <a:gd name="T4" fmla="*/ 11 w 54"/>
                <a:gd name="T5" fmla="*/ 51 h 56"/>
                <a:gd name="T6" fmla="*/ 11 w 54"/>
                <a:gd name="T7" fmla="*/ 51 h 56"/>
                <a:gd name="T8" fmla="*/ 1 w 54"/>
                <a:gd name="T9" fmla="*/ 33 h 56"/>
                <a:gd name="T10" fmla="*/ 14 w 54"/>
                <a:gd name="T11" fmla="*/ 5 h 56"/>
                <a:gd name="T12" fmla="*/ 44 w 54"/>
                <a:gd name="T13" fmla="*/ 10 h 56"/>
                <a:gd name="T14" fmla="*/ 49 w 54"/>
                <a:gd name="T15" fmla="*/ 40 h 56"/>
                <a:gd name="T16" fmla="*/ 45 w 54"/>
                <a:gd name="T17" fmla="*/ 49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" h="56">
                  <a:moveTo>
                    <a:pt x="45" y="49"/>
                  </a:moveTo>
                  <a:cubicBezTo>
                    <a:pt x="43" y="53"/>
                    <a:pt x="39" y="54"/>
                    <a:pt x="36" y="55"/>
                  </a:cubicBezTo>
                  <a:cubicBezTo>
                    <a:pt x="28" y="54"/>
                    <a:pt x="19" y="56"/>
                    <a:pt x="11" y="51"/>
                  </a:cubicBezTo>
                  <a:cubicBezTo>
                    <a:pt x="11" y="51"/>
                    <a:pt x="11" y="51"/>
                    <a:pt x="11" y="51"/>
                  </a:cubicBezTo>
                  <a:cubicBezTo>
                    <a:pt x="8" y="45"/>
                    <a:pt x="2" y="41"/>
                    <a:pt x="1" y="33"/>
                  </a:cubicBezTo>
                  <a:cubicBezTo>
                    <a:pt x="0" y="20"/>
                    <a:pt x="3" y="11"/>
                    <a:pt x="14" y="5"/>
                  </a:cubicBezTo>
                  <a:cubicBezTo>
                    <a:pt x="24" y="0"/>
                    <a:pt x="37" y="1"/>
                    <a:pt x="44" y="10"/>
                  </a:cubicBezTo>
                  <a:cubicBezTo>
                    <a:pt x="53" y="19"/>
                    <a:pt x="54" y="29"/>
                    <a:pt x="49" y="40"/>
                  </a:cubicBezTo>
                  <a:cubicBezTo>
                    <a:pt x="48" y="43"/>
                    <a:pt x="43" y="45"/>
                    <a:pt x="45" y="49"/>
                  </a:cubicBezTo>
                  <a:close/>
                </a:path>
              </a:pathLst>
            </a:custGeom>
            <a:solidFill>
              <a:srgbClr val="407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D133E970-D74D-8594-0433-F445EC02AF3D}"/>
                </a:ext>
              </a:extLst>
            </p:cNvPr>
            <p:cNvSpPr/>
            <p:nvPr/>
          </p:nvSpPr>
          <p:spPr bwMode="auto">
            <a:xfrm>
              <a:off x="2077" y="1316"/>
              <a:ext cx="332" cy="482"/>
            </a:xfrm>
            <a:custGeom>
              <a:avLst/>
              <a:gdLst>
                <a:gd name="T0" fmla="*/ 6 w 42"/>
                <a:gd name="T1" fmla="*/ 0 h 61"/>
                <a:gd name="T2" fmla="*/ 35 w 42"/>
                <a:gd name="T3" fmla="*/ 53 h 61"/>
                <a:gd name="T4" fmla="*/ 20 w 42"/>
                <a:gd name="T5" fmla="*/ 57 h 61"/>
                <a:gd name="T6" fmla="*/ 13 w 42"/>
                <a:gd name="T7" fmla="*/ 50 h 61"/>
                <a:gd name="T8" fmla="*/ 6 w 42"/>
                <a:gd name="T9" fmla="*/ 24 h 61"/>
                <a:gd name="T10" fmla="*/ 6 w 42"/>
                <a:gd name="T11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" h="61">
                  <a:moveTo>
                    <a:pt x="6" y="0"/>
                  </a:moveTo>
                  <a:cubicBezTo>
                    <a:pt x="29" y="6"/>
                    <a:pt x="42" y="31"/>
                    <a:pt x="35" y="53"/>
                  </a:cubicBezTo>
                  <a:cubicBezTo>
                    <a:pt x="33" y="61"/>
                    <a:pt x="25" y="56"/>
                    <a:pt x="20" y="57"/>
                  </a:cubicBezTo>
                  <a:cubicBezTo>
                    <a:pt x="15" y="58"/>
                    <a:pt x="13" y="56"/>
                    <a:pt x="13" y="50"/>
                  </a:cubicBezTo>
                  <a:cubicBezTo>
                    <a:pt x="13" y="41"/>
                    <a:pt x="16" y="31"/>
                    <a:pt x="6" y="24"/>
                  </a:cubicBezTo>
                  <a:cubicBezTo>
                    <a:pt x="0" y="16"/>
                    <a:pt x="0" y="8"/>
                    <a:pt x="6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EE9C84A2-8EC1-189E-7F87-DB776E0E1CBC}"/>
                </a:ext>
              </a:extLst>
            </p:cNvPr>
            <p:cNvSpPr/>
            <p:nvPr/>
          </p:nvSpPr>
          <p:spPr bwMode="auto">
            <a:xfrm>
              <a:off x="2203" y="2613"/>
              <a:ext cx="135" cy="609"/>
            </a:xfrm>
            <a:custGeom>
              <a:avLst/>
              <a:gdLst>
                <a:gd name="T0" fmla="*/ 1 w 17"/>
                <a:gd name="T1" fmla="*/ 76 h 77"/>
                <a:gd name="T2" fmla="*/ 1 w 17"/>
                <a:gd name="T3" fmla="*/ 44 h 77"/>
                <a:gd name="T4" fmla="*/ 9 w 17"/>
                <a:gd name="T5" fmla="*/ 0 h 77"/>
                <a:gd name="T6" fmla="*/ 17 w 17"/>
                <a:gd name="T7" fmla="*/ 32 h 77"/>
                <a:gd name="T8" fmla="*/ 17 w 17"/>
                <a:gd name="T9" fmla="*/ 76 h 77"/>
                <a:gd name="T10" fmla="*/ 1 w 17"/>
                <a:gd name="T11" fmla="*/ 76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77">
                  <a:moveTo>
                    <a:pt x="1" y="76"/>
                  </a:moveTo>
                  <a:cubicBezTo>
                    <a:pt x="1" y="65"/>
                    <a:pt x="2" y="54"/>
                    <a:pt x="1" y="44"/>
                  </a:cubicBezTo>
                  <a:cubicBezTo>
                    <a:pt x="0" y="29"/>
                    <a:pt x="3" y="15"/>
                    <a:pt x="9" y="0"/>
                  </a:cubicBezTo>
                  <a:cubicBezTo>
                    <a:pt x="14" y="11"/>
                    <a:pt x="17" y="21"/>
                    <a:pt x="17" y="32"/>
                  </a:cubicBezTo>
                  <a:cubicBezTo>
                    <a:pt x="17" y="46"/>
                    <a:pt x="17" y="61"/>
                    <a:pt x="17" y="76"/>
                  </a:cubicBezTo>
                  <a:cubicBezTo>
                    <a:pt x="12" y="77"/>
                    <a:pt x="6" y="77"/>
                    <a:pt x="1" y="76"/>
                  </a:cubicBez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14B26D4A-9F42-4207-50BB-9D813E32AE1E}"/>
                </a:ext>
              </a:extLst>
            </p:cNvPr>
            <p:cNvSpPr/>
            <p:nvPr/>
          </p:nvSpPr>
          <p:spPr bwMode="auto">
            <a:xfrm>
              <a:off x="2702" y="2502"/>
              <a:ext cx="118" cy="578"/>
            </a:xfrm>
            <a:custGeom>
              <a:avLst/>
              <a:gdLst>
                <a:gd name="T0" fmla="*/ 0 w 15"/>
                <a:gd name="T1" fmla="*/ 38 h 73"/>
                <a:gd name="T2" fmla="*/ 14 w 15"/>
                <a:gd name="T3" fmla="*/ 0 h 73"/>
                <a:gd name="T4" fmla="*/ 15 w 15"/>
                <a:gd name="T5" fmla="*/ 12 h 73"/>
                <a:gd name="T6" fmla="*/ 15 w 15"/>
                <a:gd name="T7" fmla="*/ 64 h 73"/>
                <a:gd name="T8" fmla="*/ 7 w 15"/>
                <a:gd name="T9" fmla="*/ 73 h 73"/>
                <a:gd name="T10" fmla="*/ 0 w 15"/>
                <a:gd name="T11" fmla="*/ 64 h 73"/>
                <a:gd name="T12" fmla="*/ 0 w 15"/>
                <a:gd name="T13" fmla="*/ 38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" h="73">
                  <a:moveTo>
                    <a:pt x="0" y="38"/>
                  </a:moveTo>
                  <a:cubicBezTo>
                    <a:pt x="0" y="24"/>
                    <a:pt x="7" y="13"/>
                    <a:pt x="14" y="0"/>
                  </a:cubicBezTo>
                  <a:cubicBezTo>
                    <a:pt x="14" y="5"/>
                    <a:pt x="15" y="9"/>
                    <a:pt x="15" y="12"/>
                  </a:cubicBezTo>
                  <a:cubicBezTo>
                    <a:pt x="15" y="29"/>
                    <a:pt x="15" y="47"/>
                    <a:pt x="15" y="64"/>
                  </a:cubicBezTo>
                  <a:cubicBezTo>
                    <a:pt x="15" y="70"/>
                    <a:pt x="14" y="73"/>
                    <a:pt x="7" y="73"/>
                  </a:cubicBezTo>
                  <a:cubicBezTo>
                    <a:pt x="0" y="73"/>
                    <a:pt x="0" y="69"/>
                    <a:pt x="0" y="64"/>
                  </a:cubicBezTo>
                  <a:cubicBezTo>
                    <a:pt x="0" y="56"/>
                    <a:pt x="0" y="47"/>
                    <a:pt x="0" y="38"/>
                  </a:cubicBezTo>
                  <a:close/>
                </a:path>
              </a:pathLst>
            </a:custGeom>
            <a:solidFill>
              <a:srgbClr val="0909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AE1F1C76-2936-0558-10DB-01773DD707C7}"/>
                </a:ext>
              </a:extLst>
            </p:cNvPr>
            <p:cNvSpPr/>
            <p:nvPr/>
          </p:nvSpPr>
          <p:spPr bwMode="auto">
            <a:xfrm>
              <a:off x="1396" y="1308"/>
              <a:ext cx="301" cy="364"/>
            </a:xfrm>
            <a:custGeom>
              <a:avLst/>
              <a:gdLst>
                <a:gd name="T0" fmla="*/ 30 w 38"/>
                <a:gd name="T1" fmla="*/ 24 h 46"/>
                <a:gd name="T2" fmla="*/ 22 w 38"/>
                <a:gd name="T3" fmla="*/ 40 h 46"/>
                <a:gd name="T4" fmla="*/ 0 w 38"/>
                <a:gd name="T5" fmla="*/ 36 h 46"/>
                <a:gd name="T6" fmla="*/ 31 w 38"/>
                <a:gd name="T7" fmla="*/ 0 h 46"/>
                <a:gd name="T8" fmla="*/ 30 w 38"/>
                <a:gd name="T9" fmla="*/ 2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46">
                  <a:moveTo>
                    <a:pt x="30" y="24"/>
                  </a:moveTo>
                  <a:cubicBezTo>
                    <a:pt x="25" y="28"/>
                    <a:pt x="22" y="33"/>
                    <a:pt x="22" y="40"/>
                  </a:cubicBezTo>
                  <a:cubicBezTo>
                    <a:pt x="10" y="46"/>
                    <a:pt x="4" y="45"/>
                    <a:pt x="0" y="36"/>
                  </a:cubicBezTo>
                  <a:cubicBezTo>
                    <a:pt x="2" y="17"/>
                    <a:pt x="12" y="5"/>
                    <a:pt x="31" y="0"/>
                  </a:cubicBezTo>
                  <a:cubicBezTo>
                    <a:pt x="38" y="9"/>
                    <a:pt x="38" y="15"/>
                    <a:pt x="30" y="2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152AE5E7-DFE1-CE4B-AE81-D3C1F8945EFC}"/>
                </a:ext>
              </a:extLst>
            </p:cNvPr>
            <p:cNvSpPr/>
            <p:nvPr/>
          </p:nvSpPr>
          <p:spPr bwMode="auto">
            <a:xfrm>
              <a:off x="1705" y="2518"/>
              <a:ext cx="126" cy="577"/>
            </a:xfrm>
            <a:custGeom>
              <a:avLst/>
              <a:gdLst>
                <a:gd name="T0" fmla="*/ 0 w 16"/>
                <a:gd name="T1" fmla="*/ 10 h 73"/>
                <a:gd name="T2" fmla="*/ 1 w 16"/>
                <a:gd name="T3" fmla="*/ 0 h 73"/>
                <a:gd name="T4" fmla="*/ 14 w 16"/>
                <a:gd name="T5" fmla="*/ 48 h 73"/>
                <a:gd name="T6" fmla="*/ 14 w 16"/>
                <a:gd name="T7" fmla="*/ 71 h 73"/>
                <a:gd name="T8" fmla="*/ 0 w 16"/>
                <a:gd name="T9" fmla="*/ 59 h 73"/>
                <a:gd name="T10" fmla="*/ 0 w 16"/>
                <a:gd name="T11" fmla="*/ 1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73">
                  <a:moveTo>
                    <a:pt x="0" y="10"/>
                  </a:moveTo>
                  <a:cubicBezTo>
                    <a:pt x="1" y="7"/>
                    <a:pt x="1" y="5"/>
                    <a:pt x="1" y="0"/>
                  </a:cubicBezTo>
                  <a:cubicBezTo>
                    <a:pt x="11" y="16"/>
                    <a:pt x="16" y="30"/>
                    <a:pt x="14" y="48"/>
                  </a:cubicBezTo>
                  <a:cubicBezTo>
                    <a:pt x="13" y="55"/>
                    <a:pt x="14" y="63"/>
                    <a:pt x="14" y="71"/>
                  </a:cubicBezTo>
                  <a:cubicBezTo>
                    <a:pt x="4" y="73"/>
                    <a:pt x="0" y="71"/>
                    <a:pt x="0" y="59"/>
                  </a:cubicBezTo>
                  <a:cubicBezTo>
                    <a:pt x="1" y="43"/>
                    <a:pt x="0" y="26"/>
                    <a:pt x="0" y="10"/>
                  </a:cubicBezTo>
                  <a:close/>
                </a:path>
              </a:pathLst>
            </a:custGeom>
            <a:solidFill>
              <a:srgbClr val="050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1DEF2528-91C7-A86D-390F-5CC254604BA7}"/>
                </a:ext>
              </a:extLst>
            </p:cNvPr>
            <p:cNvSpPr/>
            <p:nvPr/>
          </p:nvSpPr>
          <p:spPr bwMode="auto">
            <a:xfrm>
              <a:off x="1317" y="1598"/>
              <a:ext cx="301" cy="1116"/>
            </a:xfrm>
            <a:custGeom>
              <a:avLst/>
              <a:gdLst>
                <a:gd name="T0" fmla="*/ 10 w 38"/>
                <a:gd name="T1" fmla="*/ 0 h 141"/>
                <a:gd name="T2" fmla="*/ 32 w 38"/>
                <a:gd name="T3" fmla="*/ 4 h 141"/>
                <a:gd name="T4" fmla="*/ 32 w 38"/>
                <a:gd name="T5" fmla="*/ 11 h 141"/>
                <a:gd name="T6" fmla="*/ 10 w 38"/>
                <a:gd name="T7" fmla="*/ 31 h 141"/>
                <a:gd name="T8" fmla="*/ 10 w 38"/>
                <a:gd name="T9" fmla="*/ 81 h 141"/>
                <a:gd name="T10" fmla="*/ 24 w 38"/>
                <a:gd name="T11" fmla="*/ 95 h 141"/>
                <a:gd name="T12" fmla="*/ 32 w 38"/>
                <a:gd name="T13" fmla="*/ 94 h 141"/>
                <a:gd name="T14" fmla="*/ 32 w 38"/>
                <a:gd name="T15" fmla="*/ 102 h 141"/>
                <a:gd name="T16" fmla="*/ 10 w 38"/>
                <a:gd name="T17" fmla="*/ 123 h 141"/>
                <a:gd name="T18" fmla="*/ 9 w 38"/>
                <a:gd name="T19" fmla="*/ 141 h 141"/>
                <a:gd name="T20" fmla="*/ 9 w 38"/>
                <a:gd name="T21" fmla="*/ 22 h 141"/>
                <a:gd name="T22" fmla="*/ 10 w 38"/>
                <a:gd name="T23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" h="141">
                  <a:moveTo>
                    <a:pt x="10" y="0"/>
                  </a:moveTo>
                  <a:cubicBezTo>
                    <a:pt x="16" y="8"/>
                    <a:pt x="25" y="2"/>
                    <a:pt x="32" y="4"/>
                  </a:cubicBezTo>
                  <a:cubicBezTo>
                    <a:pt x="38" y="6"/>
                    <a:pt x="36" y="9"/>
                    <a:pt x="32" y="11"/>
                  </a:cubicBezTo>
                  <a:cubicBezTo>
                    <a:pt x="10" y="10"/>
                    <a:pt x="10" y="10"/>
                    <a:pt x="10" y="31"/>
                  </a:cubicBezTo>
                  <a:cubicBezTo>
                    <a:pt x="10" y="48"/>
                    <a:pt x="11" y="65"/>
                    <a:pt x="10" y="81"/>
                  </a:cubicBezTo>
                  <a:cubicBezTo>
                    <a:pt x="9" y="92"/>
                    <a:pt x="13" y="96"/>
                    <a:pt x="24" y="95"/>
                  </a:cubicBezTo>
                  <a:cubicBezTo>
                    <a:pt x="26" y="94"/>
                    <a:pt x="29" y="94"/>
                    <a:pt x="32" y="94"/>
                  </a:cubicBezTo>
                  <a:cubicBezTo>
                    <a:pt x="38" y="97"/>
                    <a:pt x="36" y="100"/>
                    <a:pt x="32" y="102"/>
                  </a:cubicBezTo>
                  <a:cubicBezTo>
                    <a:pt x="10" y="102"/>
                    <a:pt x="11" y="102"/>
                    <a:pt x="10" y="123"/>
                  </a:cubicBezTo>
                  <a:cubicBezTo>
                    <a:pt x="10" y="129"/>
                    <a:pt x="13" y="135"/>
                    <a:pt x="9" y="141"/>
                  </a:cubicBezTo>
                  <a:cubicBezTo>
                    <a:pt x="9" y="101"/>
                    <a:pt x="8" y="62"/>
                    <a:pt x="9" y="22"/>
                  </a:cubicBezTo>
                  <a:cubicBezTo>
                    <a:pt x="9" y="15"/>
                    <a:pt x="0" y="7"/>
                    <a:pt x="10" y="0"/>
                  </a:cubicBezTo>
                  <a:close/>
                </a:path>
              </a:pathLst>
            </a:custGeom>
            <a:solidFill>
              <a:srgbClr val="407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6BA0A7DE-2F04-C689-FA01-8CEF35F009CA}"/>
                </a:ext>
              </a:extLst>
            </p:cNvPr>
            <p:cNvSpPr/>
            <p:nvPr/>
          </p:nvSpPr>
          <p:spPr bwMode="auto">
            <a:xfrm>
              <a:off x="1634" y="1260"/>
              <a:ext cx="490" cy="245"/>
            </a:xfrm>
            <a:custGeom>
              <a:avLst/>
              <a:gdLst>
                <a:gd name="T0" fmla="*/ 0 w 62"/>
                <a:gd name="T1" fmla="*/ 30 h 31"/>
                <a:gd name="T2" fmla="*/ 1 w 62"/>
                <a:gd name="T3" fmla="*/ 6 h 31"/>
                <a:gd name="T4" fmla="*/ 11 w 62"/>
                <a:gd name="T5" fmla="*/ 2 h 31"/>
                <a:gd name="T6" fmla="*/ 55 w 62"/>
                <a:gd name="T7" fmla="*/ 2 h 31"/>
                <a:gd name="T8" fmla="*/ 62 w 62"/>
                <a:gd name="T9" fmla="*/ 7 h 31"/>
                <a:gd name="T10" fmla="*/ 62 w 62"/>
                <a:gd name="T11" fmla="*/ 31 h 31"/>
                <a:gd name="T12" fmla="*/ 0 w 62"/>
                <a:gd name="T13" fmla="*/ 3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31">
                  <a:moveTo>
                    <a:pt x="0" y="30"/>
                  </a:moveTo>
                  <a:cubicBezTo>
                    <a:pt x="4" y="22"/>
                    <a:pt x="4" y="14"/>
                    <a:pt x="1" y="6"/>
                  </a:cubicBezTo>
                  <a:cubicBezTo>
                    <a:pt x="3" y="2"/>
                    <a:pt x="4" y="0"/>
                    <a:pt x="11" y="2"/>
                  </a:cubicBezTo>
                  <a:cubicBezTo>
                    <a:pt x="25" y="6"/>
                    <a:pt x="41" y="6"/>
                    <a:pt x="55" y="2"/>
                  </a:cubicBezTo>
                  <a:cubicBezTo>
                    <a:pt x="62" y="0"/>
                    <a:pt x="62" y="2"/>
                    <a:pt x="62" y="7"/>
                  </a:cubicBezTo>
                  <a:cubicBezTo>
                    <a:pt x="62" y="15"/>
                    <a:pt x="62" y="23"/>
                    <a:pt x="62" y="31"/>
                  </a:cubicBezTo>
                  <a:cubicBezTo>
                    <a:pt x="41" y="26"/>
                    <a:pt x="21" y="28"/>
                    <a:pt x="0" y="30"/>
                  </a:cubicBezTo>
                  <a:close/>
                </a:path>
              </a:pathLst>
            </a:custGeom>
            <a:solidFill>
              <a:srgbClr val="407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A8BDD6EC-F5E3-7086-999C-256EED02648E}"/>
                </a:ext>
              </a:extLst>
            </p:cNvPr>
            <p:cNvSpPr/>
            <p:nvPr/>
          </p:nvSpPr>
          <p:spPr bwMode="auto">
            <a:xfrm>
              <a:off x="787" y="2763"/>
              <a:ext cx="546" cy="269"/>
            </a:xfrm>
            <a:custGeom>
              <a:avLst/>
              <a:gdLst>
                <a:gd name="T0" fmla="*/ 23 w 69"/>
                <a:gd name="T1" fmla="*/ 5 h 34"/>
                <a:gd name="T2" fmla="*/ 9 w 69"/>
                <a:gd name="T3" fmla="*/ 15 h 34"/>
                <a:gd name="T4" fmla="*/ 20 w 69"/>
                <a:gd name="T5" fmla="*/ 27 h 34"/>
                <a:gd name="T6" fmla="*/ 69 w 69"/>
                <a:gd name="T7" fmla="*/ 26 h 34"/>
                <a:gd name="T8" fmla="*/ 37 w 69"/>
                <a:gd name="T9" fmla="*/ 28 h 34"/>
                <a:gd name="T10" fmla="*/ 17 w 69"/>
                <a:gd name="T11" fmla="*/ 28 h 34"/>
                <a:gd name="T12" fmla="*/ 3 w 69"/>
                <a:gd name="T13" fmla="*/ 27 h 34"/>
                <a:gd name="T14" fmla="*/ 2 w 69"/>
                <a:gd name="T15" fmla="*/ 4 h 34"/>
                <a:gd name="T16" fmla="*/ 8 w 69"/>
                <a:gd name="T17" fmla="*/ 1 h 34"/>
                <a:gd name="T18" fmla="*/ 23 w 69"/>
                <a:gd name="T19" fmla="*/ 5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" h="34">
                  <a:moveTo>
                    <a:pt x="23" y="5"/>
                  </a:moveTo>
                  <a:cubicBezTo>
                    <a:pt x="17" y="7"/>
                    <a:pt x="8" y="2"/>
                    <a:pt x="9" y="15"/>
                  </a:cubicBezTo>
                  <a:cubicBezTo>
                    <a:pt x="9" y="24"/>
                    <a:pt x="11" y="27"/>
                    <a:pt x="20" y="27"/>
                  </a:cubicBezTo>
                  <a:cubicBezTo>
                    <a:pt x="37" y="26"/>
                    <a:pt x="53" y="26"/>
                    <a:pt x="69" y="26"/>
                  </a:cubicBezTo>
                  <a:cubicBezTo>
                    <a:pt x="59" y="31"/>
                    <a:pt x="48" y="27"/>
                    <a:pt x="37" y="28"/>
                  </a:cubicBezTo>
                  <a:cubicBezTo>
                    <a:pt x="30" y="29"/>
                    <a:pt x="24" y="29"/>
                    <a:pt x="17" y="28"/>
                  </a:cubicBezTo>
                  <a:cubicBezTo>
                    <a:pt x="12" y="27"/>
                    <a:pt x="6" y="34"/>
                    <a:pt x="3" y="27"/>
                  </a:cubicBezTo>
                  <a:cubicBezTo>
                    <a:pt x="0" y="20"/>
                    <a:pt x="1" y="12"/>
                    <a:pt x="2" y="4"/>
                  </a:cubicBezTo>
                  <a:cubicBezTo>
                    <a:pt x="3" y="2"/>
                    <a:pt x="5" y="0"/>
                    <a:pt x="8" y="1"/>
                  </a:cubicBezTo>
                  <a:cubicBezTo>
                    <a:pt x="12" y="5"/>
                    <a:pt x="18" y="2"/>
                    <a:pt x="23" y="5"/>
                  </a:cubicBezTo>
                  <a:close/>
                </a:path>
              </a:pathLst>
            </a:custGeom>
            <a:solidFill>
              <a:srgbClr val="407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2D011640-9D14-7793-A3B1-5B2627440027}"/>
                </a:ext>
              </a:extLst>
            </p:cNvPr>
            <p:cNvSpPr/>
            <p:nvPr/>
          </p:nvSpPr>
          <p:spPr bwMode="auto">
            <a:xfrm>
              <a:off x="1974" y="1782"/>
              <a:ext cx="593" cy="64"/>
            </a:xfrm>
            <a:custGeom>
              <a:avLst/>
              <a:gdLst>
                <a:gd name="T0" fmla="*/ 75 w 75"/>
                <a:gd name="T1" fmla="*/ 7 h 8"/>
                <a:gd name="T2" fmla="*/ 7 w 75"/>
                <a:gd name="T3" fmla="*/ 7 h 8"/>
                <a:gd name="T4" fmla="*/ 0 w 75"/>
                <a:gd name="T5" fmla="*/ 5 h 8"/>
                <a:gd name="T6" fmla="*/ 10 w 75"/>
                <a:gd name="T7" fmla="*/ 2 h 8"/>
                <a:gd name="T8" fmla="*/ 63 w 75"/>
                <a:gd name="T9" fmla="*/ 2 h 8"/>
                <a:gd name="T10" fmla="*/ 75 w 75"/>
                <a:gd name="T11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5" h="8">
                  <a:moveTo>
                    <a:pt x="75" y="7"/>
                  </a:moveTo>
                  <a:cubicBezTo>
                    <a:pt x="52" y="7"/>
                    <a:pt x="29" y="7"/>
                    <a:pt x="7" y="7"/>
                  </a:cubicBezTo>
                  <a:cubicBezTo>
                    <a:pt x="4" y="7"/>
                    <a:pt x="2" y="8"/>
                    <a:pt x="0" y="5"/>
                  </a:cubicBezTo>
                  <a:cubicBezTo>
                    <a:pt x="4" y="4"/>
                    <a:pt x="7" y="3"/>
                    <a:pt x="10" y="2"/>
                  </a:cubicBezTo>
                  <a:cubicBezTo>
                    <a:pt x="28" y="0"/>
                    <a:pt x="46" y="0"/>
                    <a:pt x="63" y="2"/>
                  </a:cubicBezTo>
                  <a:cubicBezTo>
                    <a:pt x="68" y="2"/>
                    <a:pt x="72" y="3"/>
                    <a:pt x="75" y="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CBF154C7-14A2-A7BE-D536-CE1AA56335DB}"/>
                </a:ext>
              </a:extLst>
            </p:cNvPr>
            <p:cNvSpPr/>
            <p:nvPr/>
          </p:nvSpPr>
          <p:spPr bwMode="auto">
            <a:xfrm>
              <a:off x="2053" y="1759"/>
              <a:ext cx="419" cy="39"/>
            </a:xfrm>
            <a:custGeom>
              <a:avLst/>
              <a:gdLst>
                <a:gd name="T0" fmla="*/ 53 w 53"/>
                <a:gd name="T1" fmla="*/ 5 h 5"/>
                <a:gd name="T2" fmla="*/ 0 w 53"/>
                <a:gd name="T3" fmla="*/ 5 h 5"/>
                <a:gd name="T4" fmla="*/ 53 w 53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5">
                  <a:moveTo>
                    <a:pt x="53" y="5"/>
                  </a:moveTo>
                  <a:cubicBezTo>
                    <a:pt x="36" y="5"/>
                    <a:pt x="18" y="5"/>
                    <a:pt x="0" y="5"/>
                  </a:cubicBezTo>
                  <a:cubicBezTo>
                    <a:pt x="18" y="1"/>
                    <a:pt x="36" y="0"/>
                    <a:pt x="53" y="5"/>
                  </a:cubicBezTo>
                  <a:close/>
                </a:path>
              </a:pathLst>
            </a:custGeom>
            <a:solidFill>
              <a:srgbClr val="0B0E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22E37960-9147-960B-F69A-0A962108A0EF}"/>
                </a:ext>
              </a:extLst>
            </p:cNvPr>
            <p:cNvSpPr/>
            <p:nvPr/>
          </p:nvSpPr>
          <p:spPr bwMode="auto">
            <a:xfrm>
              <a:off x="1009" y="2811"/>
              <a:ext cx="197" cy="63"/>
            </a:xfrm>
            <a:custGeom>
              <a:avLst/>
              <a:gdLst>
                <a:gd name="T0" fmla="*/ 0 w 25"/>
                <a:gd name="T1" fmla="*/ 0 h 8"/>
                <a:gd name="T2" fmla="*/ 25 w 25"/>
                <a:gd name="T3" fmla="*/ 4 h 8"/>
                <a:gd name="T4" fmla="*/ 0 w 25"/>
                <a:gd name="T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8">
                  <a:moveTo>
                    <a:pt x="0" y="0"/>
                  </a:moveTo>
                  <a:cubicBezTo>
                    <a:pt x="8" y="1"/>
                    <a:pt x="17" y="3"/>
                    <a:pt x="25" y="4"/>
                  </a:cubicBezTo>
                  <a:cubicBezTo>
                    <a:pt x="16" y="6"/>
                    <a:pt x="7" y="8"/>
                    <a:pt x="0" y="0"/>
                  </a:cubicBezTo>
                  <a:close/>
                </a:path>
              </a:pathLst>
            </a:custGeom>
            <a:solidFill>
              <a:srgbClr val="DBE0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CD332E1A-E5FA-503E-A8E5-E4CAC0C66D76}"/>
                </a:ext>
              </a:extLst>
            </p:cNvPr>
            <p:cNvSpPr/>
            <p:nvPr/>
          </p:nvSpPr>
          <p:spPr bwMode="auto">
            <a:xfrm>
              <a:off x="1056" y="2471"/>
              <a:ext cx="158" cy="126"/>
            </a:xfrm>
            <a:custGeom>
              <a:avLst/>
              <a:gdLst>
                <a:gd name="T0" fmla="*/ 0 w 20"/>
                <a:gd name="T1" fmla="*/ 5 h 16"/>
                <a:gd name="T2" fmla="*/ 17 w 20"/>
                <a:gd name="T3" fmla="*/ 5 h 16"/>
                <a:gd name="T4" fmla="*/ 13 w 20"/>
                <a:gd name="T5" fmla="*/ 11 h 16"/>
                <a:gd name="T6" fmla="*/ 0 w 20"/>
                <a:gd name="T7" fmla="*/ 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6">
                  <a:moveTo>
                    <a:pt x="0" y="5"/>
                  </a:moveTo>
                  <a:cubicBezTo>
                    <a:pt x="6" y="0"/>
                    <a:pt x="13" y="0"/>
                    <a:pt x="17" y="5"/>
                  </a:cubicBezTo>
                  <a:cubicBezTo>
                    <a:pt x="20" y="7"/>
                    <a:pt x="15" y="10"/>
                    <a:pt x="13" y="11"/>
                  </a:cubicBezTo>
                  <a:cubicBezTo>
                    <a:pt x="5" y="16"/>
                    <a:pt x="4" y="8"/>
                    <a:pt x="0" y="5"/>
                  </a:cubicBezTo>
                  <a:close/>
                </a:path>
              </a:pathLst>
            </a:custGeom>
            <a:solidFill>
              <a:srgbClr val="EEF2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3D8864DB-E7D4-D258-E0F7-B33A62D685ED}"/>
                </a:ext>
              </a:extLst>
            </p:cNvPr>
            <p:cNvSpPr/>
            <p:nvPr/>
          </p:nvSpPr>
          <p:spPr bwMode="auto">
            <a:xfrm>
              <a:off x="1064" y="2676"/>
              <a:ext cx="126" cy="103"/>
            </a:xfrm>
            <a:custGeom>
              <a:avLst/>
              <a:gdLst>
                <a:gd name="T0" fmla="*/ 9 w 16"/>
                <a:gd name="T1" fmla="*/ 12 h 13"/>
                <a:gd name="T2" fmla="*/ 0 w 16"/>
                <a:gd name="T3" fmla="*/ 8 h 13"/>
                <a:gd name="T4" fmla="*/ 8 w 16"/>
                <a:gd name="T5" fmla="*/ 0 h 13"/>
                <a:gd name="T6" fmla="*/ 16 w 16"/>
                <a:gd name="T7" fmla="*/ 8 h 13"/>
                <a:gd name="T8" fmla="*/ 9 w 16"/>
                <a:gd name="T9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3">
                  <a:moveTo>
                    <a:pt x="9" y="12"/>
                  </a:moveTo>
                  <a:cubicBezTo>
                    <a:pt x="5" y="12"/>
                    <a:pt x="0" y="13"/>
                    <a:pt x="0" y="8"/>
                  </a:cubicBezTo>
                  <a:cubicBezTo>
                    <a:pt x="0" y="5"/>
                    <a:pt x="4" y="1"/>
                    <a:pt x="8" y="0"/>
                  </a:cubicBezTo>
                  <a:cubicBezTo>
                    <a:pt x="12" y="0"/>
                    <a:pt x="15" y="5"/>
                    <a:pt x="16" y="8"/>
                  </a:cubicBezTo>
                  <a:cubicBezTo>
                    <a:pt x="16" y="13"/>
                    <a:pt x="11" y="12"/>
                    <a:pt x="9" y="12"/>
                  </a:cubicBezTo>
                  <a:close/>
                </a:path>
              </a:pathLst>
            </a:custGeom>
            <a:solidFill>
              <a:srgbClr val="F1F4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5AD004AC-9823-D23F-624C-FC793896E6F6}"/>
                </a:ext>
              </a:extLst>
            </p:cNvPr>
            <p:cNvSpPr/>
            <p:nvPr/>
          </p:nvSpPr>
          <p:spPr bwMode="auto">
            <a:xfrm>
              <a:off x="977" y="2558"/>
              <a:ext cx="103" cy="134"/>
            </a:xfrm>
            <a:custGeom>
              <a:avLst/>
              <a:gdLst>
                <a:gd name="T0" fmla="*/ 5 w 13"/>
                <a:gd name="T1" fmla="*/ 0 h 17"/>
                <a:gd name="T2" fmla="*/ 13 w 13"/>
                <a:gd name="T3" fmla="*/ 9 h 17"/>
                <a:gd name="T4" fmla="*/ 6 w 13"/>
                <a:gd name="T5" fmla="*/ 16 h 17"/>
                <a:gd name="T6" fmla="*/ 2 w 13"/>
                <a:gd name="T7" fmla="*/ 8 h 17"/>
                <a:gd name="T8" fmla="*/ 5 w 13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7">
                  <a:moveTo>
                    <a:pt x="5" y="0"/>
                  </a:moveTo>
                  <a:cubicBezTo>
                    <a:pt x="9" y="3"/>
                    <a:pt x="13" y="5"/>
                    <a:pt x="13" y="9"/>
                  </a:cubicBezTo>
                  <a:cubicBezTo>
                    <a:pt x="13" y="12"/>
                    <a:pt x="9" y="16"/>
                    <a:pt x="6" y="16"/>
                  </a:cubicBezTo>
                  <a:cubicBezTo>
                    <a:pt x="0" y="17"/>
                    <a:pt x="2" y="11"/>
                    <a:pt x="2" y="8"/>
                  </a:cubicBezTo>
                  <a:cubicBezTo>
                    <a:pt x="1" y="5"/>
                    <a:pt x="1" y="2"/>
                    <a:pt x="5" y="0"/>
                  </a:cubicBezTo>
                  <a:close/>
                </a:path>
              </a:pathLst>
            </a:custGeom>
            <a:solidFill>
              <a:srgbClr val="F6F8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B865839A-4022-0BFC-E7B6-DABB4DF2DE2B}"/>
                </a:ext>
              </a:extLst>
            </p:cNvPr>
            <p:cNvSpPr/>
            <p:nvPr/>
          </p:nvSpPr>
          <p:spPr bwMode="auto">
            <a:xfrm>
              <a:off x="1159" y="2558"/>
              <a:ext cx="126" cy="158"/>
            </a:xfrm>
            <a:custGeom>
              <a:avLst/>
              <a:gdLst>
                <a:gd name="T0" fmla="*/ 11 w 16"/>
                <a:gd name="T1" fmla="*/ 0 h 20"/>
                <a:gd name="T2" fmla="*/ 12 w 16"/>
                <a:gd name="T3" fmla="*/ 16 h 20"/>
                <a:gd name="T4" fmla="*/ 4 w 16"/>
                <a:gd name="T5" fmla="*/ 11 h 20"/>
                <a:gd name="T6" fmla="*/ 11 w 16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20">
                  <a:moveTo>
                    <a:pt x="11" y="0"/>
                  </a:moveTo>
                  <a:cubicBezTo>
                    <a:pt x="15" y="6"/>
                    <a:pt x="16" y="12"/>
                    <a:pt x="12" y="16"/>
                  </a:cubicBezTo>
                  <a:cubicBezTo>
                    <a:pt x="8" y="20"/>
                    <a:pt x="5" y="14"/>
                    <a:pt x="4" y="11"/>
                  </a:cubicBezTo>
                  <a:cubicBezTo>
                    <a:pt x="0" y="4"/>
                    <a:pt x="9" y="5"/>
                    <a:pt x="11" y="0"/>
                  </a:cubicBezTo>
                  <a:close/>
                </a:path>
              </a:pathLst>
            </a:custGeom>
            <a:solidFill>
              <a:srgbClr val="F7F9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94380AD2-2167-3C6A-AA68-6B712C0C1707}"/>
                </a:ext>
              </a:extLst>
            </p:cNvPr>
            <p:cNvSpPr/>
            <p:nvPr/>
          </p:nvSpPr>
          <p:spPr bwMode="auto">
            <a:xfrm>
              <a:off x="1705" y="1300"/>
              <a:ext cx="395" cy="174"/>
            </a:xfrm>
            <a:custGeom>
              <a:avLst/>
              <a:gdLst>
                <a:gd name="T0" fmla="*/ 23 w 50"/>
                <a:gd name="T1" fmla="*/ 21 h 22"/>
                <a:gd name="T2" fmla="*/ 13 w 50"/>
                <a:gd name="T3" fmla="*/ 21 h 22"/>
                <a:gd name="T4" fmla="*/ 0 w 50"/>
                <a:gd name="T5" fmla="*/ 11 h 22"/>
                <a:gd name="T6" fmla="*/ 14 w 50"/>
                <a:gd name="T7" fmla="*/ 1 h 22"/>
                <a:gd name="T8" fmla="*/ 35 w 50"/>
                <a:gd name="T9" fmla="*/ 1 h 22"/>
                <a:gd name="T10" fmla="*/ 47 w 50"/>
                <a:gd name="T11" fmla="*/ 18 h 22"/>
                <a:gd name="T12" fmla="*/ 40 w 50"/>
                <a:gd name="T13" fmla="*/ 21 h 22"/>
                <a:gd name="T14" fmla="*/ 23 w 50"/>
                <a:gd name="T15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22">
                  <a:moveTo>
                    <a:pt x="23" y="21"/>
                  </a:moveTo>
                  <a:cubicBezTo>
                    <a:pt x="20" y="21"/>
                    <a:pt x="16" y="21"/>
                    <a:pt x="13" y="21"/>
                  </a:cubicBezTo>
                  <a:cubicBezTo>
                    <a:pt x="5" y="22"/>
                    <a:pt x="0" y="21"/>
                    <a:pt x="0" y="11"/>
                  </a:cubicBezTo>
                  <a:cubicBezTo>
                    <a:pt x="1" y="0"/>
                    <a:pt x="7" y="1"/>
                    <a:pt x="14" y="1"/>
                  </a:cubicBezTo>
                  <a:cubicBezTo>
                    <a:pt x="21" y="1"/>
                    <a:pt x="28" y="1"/>
                    <a:pt x="35" y="1"/>
                  </a:cubicBezTo>
                  <a:cubicBezTo>
                    <a:pt x="46" y="1"/>
                    <a:pt x="50" y="7"/>
                    <a:pt x="47" y="18"/>
                  </a:cubicBezTo>
                  <a:cubicBezTo>
                    <a:pt x="45" y="22"/>
                    <a:pt x="43" y="21"/>
                    <a:pt x="40" y="21"/>
                  </a:cubicBezTo>
                  <a:cubicBezTo>
                    <a:pt x="34" y="21"/>
                    <a:pt x="29" y="21"/>
                    <a:pt x="23" y="2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CD00AB00-E5C7-6DC3-3B01-FE3C5715A657}"/>
                </a:ext>
              </a:extLst>
            </p:cNvPr>
            <p:cNvSpPr/>
            <p:nvPr/>
          </p:nvSpPr>
          <p:spPr bwMode="auto">
            <a:xfrm>
              <a:off x="822" y="2353"/>
              <a:ext cx="743" cy="649"/>
            </a:xfrm>
            <a:custGeom>
              <a:avLst/>
              <a:gdLst>
                <a:gd name="T0" fmla="*/ 18 w 94"/>
                <a:gd name="T1" fmla="*/ 59 h 82"/>
                <a:gd name="T2" fmla="*/ 23 w 94"/>
                <a:gd name="T3" fmla="*/ 60 h 82"/>
                <a:gd name="T4" fmla="*/ 25 w 94"/>
                <a:gd name="T5" fmla="*/ 60 h 82"/>
                <a:gd name="T6" fmla="*/ 45 w 94"/>
                <a:gd name="T7" fmla="*/ 62 h 82"/>
                <a:gd name="T8" fmla="*/ 57 w 94"/>
                <a:gd name="T9" fmla="*/ 58 h 82"/>
                <a:gd name="T10" fmla="*/ 71 w 94"/>
                <a:gd name="T11" fmla="*/ 47 h 82"/>
                <a:gd name="T12" fmla="*/ 71 w 94"/>
                <a:gd name="T13" fmla="*/ 21 h 82"/>
                <a:gd name="T14" fmla="*/ 94 w 94"/>
                <a:gd name="T15" fmla="*/ 8 h 82"/>
                <a:gd name="T16" fmla="*/ 94 w 94"/>
                <a:gd name="T17" fmla="*/ 39 h 82"/>
                <a:gd name="T18" fmla="*/ 64 w 94"/>
                <a:gd name="T19" fmla="*/ 80 h 82"/>
                <a:gd name="T20" fmla="*/ 11 w 94"/>
                <a:gd name="T21" fmla="*/ 81 h 82"/>
                <a:gd name="T22" fmla="*/ 0 w 94"/>
                <a:gd name="T23" fmla="*/ 70 h 82"/>
                <a:gd name="T24" fmla="*/ 12 w 94"/>
                <a:gd name="T25" fmla="*/ 59 h 82"/>
                <a:gd name="T26" fmla="*/ 18 w 94"/>
                <a:gd name="T27" fmla="*/ 59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" h="82">
                  <a:moveTo>
                    <a:pt x="18" y="59"/>
                  </a:moveTo>
                  <a:cubicBezTo>
                    <a:pt x="19" y="60"/>
                    <a:pt x="21" y="60"/>
                    <a:pt x="23" y="60"/>
                  </a:cubicBezTo>
                  <a:cubicBezTo>
                    <a:pt x="24" y="60"/>
                    <a:pt x="24" y="60"/>
                    <a:pt x="25" y="60"/>
                  </a:cubicBezTo>
                  <a:cubicBezTo>
                    <a:pt x="32" y="62"/>
                    <a:pt x="38" y="62"/>
                    <a:pt x="45" y="62"/>
                  </a:cubicBezTo>
                  <a:cubicBezTo>
                    <a:pt x="49" y="61"/>
                    <a:pt x="53" y="58"/>
                    <a:pt x="57" y="58"/>
                  </a:cubicBezTo>
                  <a:cubicBezTo>
                    <a:pt x="64" y="57"/>
                    <a:pt x="69" y="54"/>
                    <a:pt x="71" y="47"/>
                  </a:cubicBezTo>
                  <a:cubicBezTo>
                    <a:pt x="72" y="38"/>
                    <a:pt x="71" y="30"/>
                    <a:pt x="71" y="21"/>
                  </a:cubicBezTo>
                  <a:cubicBezTo>
                    <a:pt x="71" y="4"/>
                    <a:pt x="78" y="0"/>
                    <a:pt x="94" y="8"/>
                  </a:cubicBezTo>
                  <a:cubicBezTo>
                    <a:pt x="94" y="19"/>
                    <a:pt x="94" y="29"/>
                    <a:pt x="94" y="39"/>
                  </a:cubicBezTo>
                  <a:cubicBezTo>
                    <a:pt x="94" y="60"/>
                    <a:pt x="85" y="73"/>
                    <a:pt x="64" y="80"/>
                  </a:cubicBezTo>
                  <a:cubicBezTo>
                    <a:pt x="47" y="82"/>
                    <a:pt x="29" y="80"/>
                    <a:pt x="11" y="81"/>
                  </a:cubicBezTo>
                  <a:cubicBezTo>
                    <a:pt x="3" y="81"/>
                    <a:pt x="0" y="77"/>
                    <a:pt x="0" y="70"/>
                  </a:cubicBezTo>
                  <a:cubicBezTo>
                    <a:pt x="0" y="62"/>
                    <a:pt x="3" y="57"/>
                    <a:pt x="12" y="59"/>
                  </a:cubicBezTo>
                  <a:cubicBezTo>
                    <a:pt x="14" y="59"/>
                    <a:pt x="16" y="59"/>
                    <a:pt x="18" y="5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BCC58DD-6BF3-3520-6994-A53501A2C5B4}"/>
                </a:ext>
              </a:extLst>
            </p:cNvPr>
            <p:cNvSpPr/>
            <p:nvPr/>
          </p:nvSpPr>
          <p:spPr bwMode="auto">
            <a:xfrm>
              <a:off x="1378" y="1616"/>
              <a:ext cx="192" cy="791"/>
            </a:xfrm>
            <a:custGeom>
              <a:avLst/>
              <a:gdLst>
                <a:gd name="T0" fmla="*/ 23 w 23"/>
                <a:gd name="T1" fmla="*/ 8 h 100"/>
                <a:gd name="T2" fmla="*/ 23 w 23"/>
                <a:gd name="T3" fmla="*/ 91 h 100"/>
                <a:gd name="T4" fmla="*/ 0 w 23"/>
                <a:gd name="T5" fmla="*/ 79 h 100"/>
                <a:gd name="T6" fmla="*/ 0 w 23"/>
                <a:gd name="T7" fmla="*/ 21 h 100"/>
                <a:gd name="T8" fmla="*/ 23 w 23"/>
                <a:gd name="T9" fmla="*/ 8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100">
                  <a:moveTo>
                    <a:pt x="23" y="8"/>
                  </a:moveTo>
                  <a:cubicBezTo>
                    <a:pt x="23" y="36"/>
                    <a:pt x="23" y="64"/>
                    <a:pt x="23" y="91"/>
                  </a:cubicBezTo>
                  <a:cubicBezTo>
                    <a:pt x="8" y="100"/>
                    <a:pt x="0" y="96"/>
                    <a:pt x="0" y="79"/>
                  </a:cubicBezTo>
                  <a:cubicBezTo>
                    <a:pt x="0" y="60"/>
                    <a:pt x="0" y="40"/>
                    <a:pt x="0" y="21"/>
                  </a:cubicBezTo>
                  <a:cubicBezTo>
                    <a:pt x="0" y="4"/>
                    <a:pt x="7" y="0"/>
                    <a:pt x="23" y="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</p:grpSp>
      <p:grpSp>
        <p:nvGrpSpPr>
          <p:cNvPr id="48" name="Group 4">
            <a:extLst>
              <a:ext uri="{FF2B5EF4-FFF2-40B4-BE49-F238E27FC236}">
                <a16:creationId xmlns:a16="http://schemas.microsoft.com/office/drawing/2014/main" id="{56E22EC1-4B2E-36D1-3C8C-03BE194EFB0D}"/>
              </a:ext>
            </a:extLst>
          </p:cNvPr>
          <p:cNvGrpSpPr/>
          <p:nvPr/>
        </p:nvGrpSpPr>
        <p:grpSpPr>
          <a:xfrm>
            <a:off x="5459644" y="1660053"/>
            <a:ext cx="6477533" cy="1042119"/>
            <a:chOff x="1228208" y="1021323"/>
            <a:chExt cx="6732356" cy="1042119"/>
          </a:xfrm>
        </p:grpSpPr>
        <p:sp>
          <p:nvSpPr>
            <p:cNvPr id="49" name="TextBox 5">
              <a:extLst>
                <a:ext uri="{FF2B5EF4-FFF2-40B4-BE49-F238E27FC236}">
                  <a16:creationId xmlns:a16="http://schemas.microsoft.com/office/drawing/2014/main" id="{5AF0EB17-5AFF-376F-3D5C-887A7E5760BF}"/>
                </a:ext>
              </a:extLst>
            </p:cNvPr>
            <p:cNvSpPr txBox="1"/>
            <p:nvPr/>
          </p:nvSpPr>
          <p:spPr>
            <a:xfrm>
              <a:off x="1228208" y="1021323"/>
              <a:ext cx="6732356" cy="338554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  <a:cs typeface="B Nazanin" panose="00000400000000000000" pitchFamily="2" charset="-78"/>
                </a:rPr>
                <a:t>طرح بندی اسلاید متن پاک</a:t>
              </a:r>
              <a:endPara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50" name="TextBox 6">
              <a:extLst>
                <a:ext uri="{FF2B5EF4-FFF2-40B4-BE49-F238E27FC236}">
                  <a16:creationId xmlns:a16="http://schemas.microsoft.com/office/drawing/2014/main" id="{427A981A-D3A1-E329-F48F-058E6E92F23A}"/>
                </a:ext>
              </a:extLst>
            </p:cNvPr>
            <p:cNvSpPr txBox="1"/>
            <p:nvPr/>
          </p:nvSpPr>
          <p:spPr>
            <a:xfrm>
              <a:off x="2147565" y="1463278"/>
              <a:ext cx="58129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r" rtl="1">
                <a:buFont typeface="Wingdings" panose="05000000000000000000" pitchFamily="2" charset="2"/>
                <a:buChar char="Ø"/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من امیدوارم و معتقدم که این الگو زمان، پول و اعتبار شما را جلب کند.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1" name="TextBox 7">
              <a:extLst>
                <a:ext uri="{FF2B5EF4-FFF2-40B4-BE49-F238E27FC236}">
                  <a16:creationId xmlns:a16="http://schemas.microsoft.com/office/drawing/2014/main" id="{C895BBAA-BB2D-F94E-3C82-C4F81C6146A9}"/>
                </a:ext>
              </a:extLst>
            </p:cNvPr>
            <p:cNvSpPr txBox="1"/>
            <p:nvPr/>
          </p:nvSpPr>
          <p:spPr>
            <a:xfrm>
              <a:off x="2147565" y="1786443"/>
              <a:ext cx="58129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r" rtl="1">
                <a:buFont typeface="Wingdings" panose="05000000000000000000" pitchFamily="2" charset="2"/>
                <a:buChar char="Ø"/>
              </a:pPr>
              <a:r>
                <a:rPr lang="fa-IR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آسان برای تغییر رنگ، عکس و متن.</a:t>
              </a:r>
              <a:endPara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52" name="TextBox 10">
            <a:extLst>
              <a:ext uri="{FF2B5EF4-FFF2-40B4-BE49-F238E27FC236}">
                <a16:creationId xmlns:a16="http://schemas.microsoft.com/office/drawing/2014/main" id="{A8B86D50-6555-52F3-503F-5CAF2B4560EC}"/>
              </a:ext>
            </a:extLst>
          </p:cNvPr>
          <p:cNvSpPr txBox="1"/>
          <p:nvPr/>
        </p:nvSpPr>
        <p:spPr>
          <a:xfrm>
            <a:off x="5381897" y="2033412"/>
            <a:ext cx="1040651" cy="707886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 rtl="1"/>
            <a:r>
              <a:rPr lang="en-US" altLang="ko-KR" sz="4000" b="1">
                <a:solidFill>
                  <a:srgbClr val="4079BB"/>
                </a:solidFill>
                <a:cs typeface="B Nazanin" panose="00000400000000000000" pitchFamily="2" charset="-78"/>
              </a:rPr>
              <a:t>01</a:t>
            </a:r>
            <a:endParaRPr lang="ko-KR" altLang="en-US" sz="4000" b="1">
              <a:solidFill>
                <a:srgbClr val="4079BB"/>
              </a:solidFill>
              <a:cs typeface="B Nazanin" panose="00000400000000000000" pitchFamily="2" charset="-78"/>
            </a:endParaRPr>
          </a:p>
        </p:txBody>
      </p:sp>
      <p:grpSp>
        <p:nvGrpSpPr>
          <p:cNvPr id="53" name="Group 37">
            <a:extLst>
              <a:ext uri="{FF2B5EF4-FFF2-40B4-BE49-F238E27FC236}">
                <a16:creationId xmlns:a16="http://schemas.microsoft.com/office/drawing/2014/main" id="{114A8157-761B-BC98-4B48-CDD1FB08FB2C}"/>
              </a:ext>
            </a:extLst>
          </p:cNvPr>
          <p:cNvGrpSpPr/>
          <p:nvPr/>
        </p:nvGrpSpPr>
        <p:grpSpPr>
          <a:xfrm>
            <a:off x="5459646" y="2876358"/>
            <a:ext cx="6477532" cy="1042119"/>
            <a:chOff x="1228208" y="1021323"/>
            <a:chExt cx="6732356" cy="1042119"/>
          </a:xfrm>
        </p:grpSpPr>
        <p:sp>
          <p:nvSpPr>
            <p:cNvPr id="54" name="TextBox 38">
              <a:extLst>
                <a:ext uri="{FF2B5EF4-FFF2-40B4-BE49-F238E27FC236}">
                  <a16:creationId xmlns:a16="http://schemas.microsoft.com/office/drawing/2014/main" id="{ADEE67BB-511B-DA30-FDF3-721C475DD59A}"/>
                </a:ext>
              </a:extLst>
            </p:cNvPr>
            <p:cNvSpPr txBox="1"/>
            <p:nvPr/>
          </p:nvSpPr>
          <p:spPr>
            <a:xfrm>
              <a:off x="1228208" y="1021323"/>
              <a:ext cx="6732356" cy="338554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  <a:cs typeface="B Nazanin" panose="00000400000000000000" pitchFamily="2" charset="-78"/>
                </a:rPr>
                <a:t>طرح بندی اسلاید متن پاک</a:t>
              </a:r>
              <a:endPara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55" name="TextBox 39">
              <a:extLst>
                <a:ext uri="{FF2B5EF4-FFF2-40B4-BE49-F238E27FC236}">
                  <a16:creationId xmlns:a16="http://schemas.microsoft.com/office/drawing/2014/main" id="{FCB4228F-E86B-CB65-5AAD-1C0132B45446}"/>
                </a:ext>
              </a:extLst>
            </p:cNvPr>
            <p:cNvSpPr txBox="1"/>
            <p:nvPr/>
          </p:nvSpPr>
          <p:spPr>
            <a:xfrm>
              <a:off x="2147565" y="1463278"/>
              <a:ext cx="58129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r" rtl="1">
                <a:buFont typeface="Wingdings" panose="05000000000000000000" pitchFamily="2" charset="2"/>
                <a:buChar char="Ø"/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من امیدوارم و معتقدم که این الگو زمان، پول و اعتبار شما را جلب کند.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56" name="TextBox 40">
              <a:extLst>
                <a:ext uri="{FF2B5EF4-FFF2-40B4-BE49-F238E27FC236}">
                  <a16:creationId xmlns:a16="http://schemas.microsoft.com/office/drawing/2014/main" id="{B33C96C1-1458-98BC-2BDF-AFE985991A6F}"/>
                </a:ext>
              </a:extLst>
            </p:cNvPr>
            <p:cNvSpPr txBox="1"/>
            <p:nvPr/>
          </p:nvSpPr>
          <p:spPr>
            <a:xfrm>
              <a:off x="2147565" y="1786443"/>
              <a:ext cx="58129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r" rtl="1">
                <a:buFont typeface="Wingdings" panose="05000000000000000000" pitchFamily="2" charset="2"/>
                <a:buChar char="Ø"/>
              </a:pPr>
              <a:r>
                <a:rPr lang="fa-IR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آسان برای تغییر رنگ، عکس و متن.</a:t>
              </a:r>
              <a:endPara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57" name="TextBox 41">
            <a:extLst>
              <a:ext uri="{FF2B5EF4-FFF2-40B4-BE49-F238E27FC236}">
                <a16:creationId xmlns:a16="http://schemas.microsoft.com/office/drawing/2014/main" id="{55503550-0644-701F-82C6-3EDC23EB3773}"/>
              </a:ext>
            </a:extLst>
          </p:cNvPr>
          <p:cNvSpPr txBox="1"/>
          <p:nvPr/>
        </p:nvSpPr>
        <p:spPr>
          <a:xfrm>
            <a:off x="5381897" y="3249717"/>
            <a:ext cx="1040651" cy="707886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 rtl="1"/>
            <a:r>
              <a:rPr lang="en-US" altLang="ko-KR" sz="4000" b="1">
                <a:solidFill>
                  <a:srgbClr val="363A3D"/>
                </a:solidFill>
                <a:cs typeface="B Nazanin" panose="00000400000000000000" pitchFamily="2" charset="-78"/>
              </a:rPr>
              <a:t>02</a:t>
            </a:r>
            <a:endParaRPr lang="ko-KR" altLang="en-US" sz="4000" b="1">
              <a:solidFill>
                <a:srgbClr val="363A3D"/>
              </a:solidFill>
              <a:cs typeface="B Nazanin" panose="00000400000000000000" pitchFamily="2" charset="-78"/>
            </a:endParaRPr>
          </a:p>
        </p:txBody>
      </p:sp>
      <p:grpSp>
        <p:nvGrpSpPr>
          <p:cNvPr id="58" name="Group 42">
            <a:extLst>
              <a:ext uri="{FF2B5EF4-FFF2-40B4-BE49-F238E27FC236}">
                <a16:creationId xmlns:a16="http://schemas.microsoft.com/office/drawing/2014/main" id="{5865B006-FE40-4423-7386-979236274571}"/>
              </a:ext>
            </a:extLst>
          </p:cNvPr>
          <p:cNvGrpSpPr/>
          <p:nvPr/>
        </p:nvGrpSpPr>
        <p:grpSpPr>
          <a:xfrm>
            <a:off x="5459645" y="4092663"/>
            <a:ext cx="6477532" cy="1042119"/>
            <a:chOff x="1228208" y="1021323"/>
            <a:chExt cx="6732356" cy="1042119"/>
          </a:xfrm>
        </p:grpSpPr>
        <p:sp>
          <p:nvSpPr>
            <p:cNvPr id="59" name="TextBox 43">
              <a:extLst>
                <a:ext uri="{FF2B5EF4-FFF2-40B4-BE49-F238E27FC236}">
                  <a16:creationId xmlns:a16="http://schemas.microsoft.com/office/drawing/2014/main" id="{BD83C4D5-81F3-4C7F-E3A2-32CA5419EFA8}"/>
                </a:ext>
              </a:extLst>
            </p:cNvPr>
            <p:cNvSpPr txBox="1"/>
            <p:nvPr/>
          </p:nvSpPr>
          <p:spPr>
            <a:xfrm>
              <a:off x="1228208" y="1021323"/>
              <a:ext cx="6732356" cy="338554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  <a:cs typeface="B Nazanin" panose="00000400000000000000" pitchFamily="2" charset="-78"/>
                </a:rPr>
                <a:t>طرح بندی اسلاید متن پاک</a:t>
              </a:r>
              <a:endPara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60" name="TextBox 44">
              <a:extLst>
                <a:ext uri="{FF2B5EF4-FFF2-40B4-BE49-F238E27FC236}">
                  <a16:creationId xmlns:a16="http://schemas.microsoft.com/office/drawing/2014/main" id="{AD6E28CE-84AB-5A95-49C2-599222A6F1B7}"/>
                </a:ext>
              </a:extLst>
            </p:cNvPr>
            <p:cNvSpPr txBox="1"/>
            <p:nvPr/>
          </p:nvSpPr>
          <p:spPr>
            <a:xfrm>
              <a:off x="2147565" y="1463278"/>
              <a:ext cx="58129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r" rtl="1">
                <a:buFont typeface="Wingdings" panose="05000000000000000000" pitchFamily="2" charset="2"/>
                <a:buChar char="Ø"/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من امیدوارم و معتقدم که این الگو زمان، پول و اعتبار شما را جلب کند.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1" name="TextBox 45">
              <a:extLst>
                <a:ext uri="{FF2B5EF4-FFF2-40B4-BE49-F238E27FC236}">
                  <a16:creationId xmlns:a16="http://schemas.microsoft.com/office/drawing/2014/main" id="{56CD4541-5553-22B8-59BE-A5B7A60DBB9D}"/>
                </a:ext>
              </a:extLst>
            </p:cNvPr>
            <p:cNvSpPr txBox="1"/>
            <p:nvPr/>
          </p:nvSpPr>
          <p:spPr>
            <a:xfrm>
              <a:off x="2147565" y="1786443"/>
              <a:ext cx="58129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r" rtl="1">
                <a:buFont typeface="Wingdings" panose="05000000000000000000" pitchFamily="2" charset="2"/>
                <a:buChar char="Ø"/>
              </a:pPr>
              <a:r>
                <a:rPr lang="fa-IR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آسان برای تغییر رنگ، عکس و متن.</a:t>
              </a:r>
              <a:endPara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62" name="TextBox 46">
            <a:extLst>
              <a:ext uri="{FF2B5EF4-FFF2-40B4-BE49-F238E27FC236}">
                <a16:creationId xmlns:a16="http://schemas.microsoft.com/office/drawing/2014/main" id="{34CEB938-DDDB-72D0-EECF-669D65A98169}"/>
              </a:ext>
            </a:extLst>
          </p:cNvPr>
          <p:cNvSpPr txBox="1"/>
          <p:nvPr/>
        </p:nvSpPr>
        <p:spPr>
          <a:xfrm>
            <a:off x="5381897" y="4466022"/>
            <a:ext cx="1040651" cy="707886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 rtl="1"/>
            <a:r>
              <a:rPr lang="en-US" altLang="ko-KR" sz="4000" b="1">
                <a:solidFill>
                  <a:srgbClr val="4079BB"/>
                </a:solidFill>
                <a:cs typeface="B Nazanin" panose="00000400000000000000" pitchFamily="2" charset="-78"/>
              </a:rPr>
              <a:t>03</a:t>
            </a:r>
            <a:endParaRPr lang="ko-KR" altLang="en-US" sz="4000" b="1">
              <a:solidFill>
                <a:srgbClr val="4079BB"/>
              </a:solidFill>
              <a:cs typeface="B Nazanin" panose="00000400000000000000" pitchFamily="2" charset="-78"/>
            </a:endParaRPr>
          </a:p>
        </p:txBody>
      </p:sp>
      <p:grpSp>
        <p:nvGrpSpPr>
          <p:cNvPr id="63" name="Group 47">
            <a:extLst>
              <a:ext uri="{FF2B5EF4-FFF2-40B4-BE49-F238E27FC236}">
                <a16:creationId xmlns:a16="http://schemas.microsoft.com/office/drawing/2014/main" id="{0071C1F5-FD95-4259-ADA9-8164072CBB13}"/>
              </a:ext>
            </a:extLst>
          </p:cNvPr>
          <p:cNvGrpSpPr/>
          <p:nvPr/>
        </p:nvGrpSpPr>
        <p:grpSpPr>
          <a:xfrm>
            <a:off x="5459645" y="5308968"/>
            <a:ext cx="6477532" cy="1042119"/>
            <a:chOff x="1228208" y="1021323"/>
            <a:chExt cx="6732356" cy="1042119"/>
          </a:xfrm>
        </p:grpSpPr>
        <p:sp>
          <p:nvSpPr>
            <p:cNvPr id="64" name="TextBox 48">
              <a:extLst>
                <a:ext uri="{FF2B5EF4-FFF2-40B4-BE49-F238E27FC236}">
                  <a16:creationId xmlns:a16="http://schemas.microsoft.com/office/drawing/2014/main" id="{BBFBEE56-E7F4-7084-C000-107C746581DA}"/>
                </a:ext>
              </a:extLst>
            </p:cNvPr>
            <p:cNvSpPr txBox="1"/>
            <p:nvPr/>
          </p:nvSpPr>
          <p:spPr>
            <a:xfrm>
              <a:off x="1228208" y="1021323"/>
              <a:ext cx="6732356" cy="338554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 rtl="1"/>
              <a:r>
                <a:rPr lang="fa-IR" altLang="ko-KR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Century Gothic" panose="020B0502020202020204" pitchFamily="34" charset="0"/>
                  <a:cs typeface="B Nazanin" panose="00000400000000000000" pitchFamily="2" charset="-78"/>
                </a:rPr>
                <a:t>طرح بندی اسلاید متن پاک</a:t>
              </a:r>
              <a:endParaRPr lang="ko-KR" alt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cs typeface="B Nazanin" panose="00000400000000000000" pitchFamily="2" charset="-78"/>
              </a:endParaRPr>
            </a:p>
          </p:txBody>
        </p:sp>
        <p:sp>
          <p:nvSpPr>
            <p:cNvPr id="65" name="TextBox 49">
              <a:extLst>
                <a:ext uri="{FF2B5EF4-FFF2-40B4-BE49-F238E27FC236}">
                  <a16:creationId xmlns:a16="http://schemas.microsoft.com/office/drawing/2014/main" id="{BC1D68D4-31C1-A116-B783-60B46ED974D8}"/>
                </a:ext>
              </a:extLst>
            </p:cNvPr>
            <p:cNvSpPr txBox="1"/>
            <p:nvPr/>
          </p:nvSpPr>
          <p:spPr>
            <a:xfrm>
              <a:off x="2147565" y="1463278"/>
              <a:ext cx="58129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r" rtl="1">
                <a:buFont typeface="Wingdings" panose="05000000000000000000" pitchFamily="2" charset="2"/>
                <a:buChar char="Ø"/>
              </a:pPr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من امیدوارم و معتقدم که این الگو زمان، پول و اعتبار شما را جلب کند.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6" name="TextBox 50">
              <a:extLst>
                <a:ext uri="{FF2B5EF4-FFF2-40B4-BE49-F238E27FC236}">
                  <a16:creationId xmlns:a16="http://schemas.microsoft.com/office/drawing/2014/main" id="{38DB71EC-B5FE-8CAB-BBFC-E11D9F6EB944}"/>
                </a:ext>
              </a:extLst>
            </p:cNvPr>
            <p:cNvSpPr txBox="1"/>
            <p:nvPr/>
          </p:nvSpPr>
          <p:spPr>
            <a:xfrm>
              <a:off x="2147565" y="1786443"/>
              <a:ext cx="581299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 algn="r" rtl="1">
                <a:buFont typeface="Wingdings" panose="05000000000000000000" pitchFamily="2" charset="2"/>
                <a:buChar char="Ø"/>
              </a:pPr>
              <a:r>
                <a:rPr lang="fa-IR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B Nazanin" panose="00000400000000000000" pitchFamily="2" charset="-78"/>
                </a:rPr>
                <a:t>آسان برای تغییر رنگ، عکس و متن.</a:t>
              </a:r>
              <a:endPara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67" name="TextBox 51">
            <a:extLst>
              <a:ext uri="{FF2B5EF4-FFF2-40B4-BE49-F238E27FC236}">
                <a16:creationId xmlns:a16="http://schemas.microsoft.com/office/drawing/2014/main" id="{53111BA7-67D5-6366-9E18-D143DF02CDA6}"/>
              </a:ext>
            </a:extLst>
          </p:cNvPr>
          <p:cNvSpPr txBox="1"/>
          <p:nvPr/>
        </p:nvSpPr>
        <p:spPr>
          <a:xfrm>
            <a:off x="5381897" y="5643201"/>
            <a:ext cx="1040651" cy="707886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 rtl="1"/>
            <a:r>
              <a:rPr lang="en-US" altLang="ko-KR" sz="4000" b="1">
                <a:solidFill>
                  <a:srgbClr val="363A3D"/>
                </a:solidFill>
                <a:cs typeface="B Nazanin" panose="00000400000000000000" pitchFamily="2" charset="-78"/>
              </a:rPr>
              <a:t>04</a:t>
            </a:r>
            <a:endParaRPr lang="ko-KR" altLang="en-US" sz="4000" b="1">
              <a:solidFill>
                <a:srgbClr val="363A3D"/>
              </a:solidFill>
              <a:cs typeface="B Nazanin" panose="00000400000000000000" pitchFamily="2" charset="-78"/>
            </a:endParaRPr>
          </a:p>
        </p:txBody>
      </p:sp>
      <p:sp>
        <p:nvSpPr>
          <p:cNvPr id="68" name="TextBox 18">
            <a:extLst>
              <a:ext uri="{FF2B5EF4-FFF2-40B4-BE49-F238E27FC236}">
                <a16:creationId xmlns:a16="http://schemas.microsoft.com/office/drawing/2014/main" id="{F02182C4-74AC-4865-8F8E-2A07CF409FE6}"/>
              </a:ext>
            </a:extLst>
          </p:cNvPr>
          <p:cNvSpPr txBox="1"/>
          <p:nvPr/>
        </p:nvSpPr>
        <p:spPr>
          <a:xfrm>
            <a:off x="692434" y="192244"/>
            <a:ext cx="5003516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4800" b="1" spc="600" dirty="0">
                <a:solidFill>
                  <a:srgbClr val="363A3D"/>
                </a:solidFill>
                <a:latin typeface="Agency FB" panose="020B0503020202020204" pitchFamily="34" charset="0"/>
                <a:cs typeface="B Nazanin" panose="00000400000000000000" pitchFamily="2" charset="-78"/>
              </a:rPr>
              <a:t>سبک دستور کار</a:t>
            </a:r>
            <a:endParaRPr lang="ko-KR" altLang="en-US" sz="4800" b="1" spc="600" dirty="0">
              <a:solidFill>
                <a:srgbClr val="4079BB"/>
              </a:solidFill>
              <a:latin typeface="Agency FB" panose="020B0503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69" name="TextBox 7">
            <a:extLst>
              <a:ext uri="{FF2B5EF4-FFF2-40B4-BE49-F238E27FC236}">
                <a16:creationId xmlns:a16="http://schemas.microsoft.com/office/drawing/2014/main" id="{12040D5D-353D-F694-1CD3-B62070656D03}"/>
              </a:ext>
            </a:extLst>
          </p:cNvPr>
          <p:cNvSpPr txBox="1"/>
          <p:nvPr/>
        </p:nvSpPr>
        <p:spPr>
          <a:xfrm>
            <a:off x="764418" y="1017750"/>
            <a:ext cx="24244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400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زیرنویس خود را وارد کنید</a:t>
            </a:r>
            <a:endParaRPr lang="en-US" altLang="ko-KR" sz="1400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grpSp>
        <p:nvGrpSpPr>
          <p:cNvPr id="72" name="Group 29">
            <a:extLst>
              <a:ext uri="{FF2B5EF4-FFF2-40B4-BE49-F238E27FC236}">
                <a16:creationId xmlns:a16="http://schemas.microsoft.com/office/drawing/2014/main" id="{12D2A523-E771-1EEC-C9D3-95B62497EEBD}"/>
              </a:ext>
            </a:extLst>
          </p:cNvPr>
          <p:cNvGrpSpPr>
            <a:grpSpLocks noChangeAspect="1"/>
          </p:cNvGrpSpPr>
          <p:nvPr/>
        </p:nvGrpSpPr>
        <p:grpSpPr>
          <a:xfrm>
            <a:off x="10269107" y="80884"/>
            <a:ext cx="1668069" cy="1129594"/>
            <a:chOff x="6420" y="358"/>
            <a:chExt cx="1109" cy="751"/>
          </a:xfrm>
        </p:grpSpPr>
        <p:sp>
          <p:nvSpPr>
            <p:cNvPr id="74" name="Freeform 30">
              <a:extLst>
                <a:ext uri="{FF2B5EF4-FFF2-40B4-BE49-F238E27FC236}">
                  <a16:creationId xmlns:a16="http://schemas.microsoft.com/office/drawing/2014/main" id="{E17B89F9-73A7-E9BB-1760-389FDC7EC433}"/>
                </a:ext>
              </a:extLst>
            </p:cNvPr>
            <p:cNvSpPr/>
            <p:nvPr/>
          </p:nvSpPr>
          <p:spPr bwMode="auto">
            <a:xfrm>
              <a:off x="6453" y="644"/>
              <a:ext cx="294" cy="380"/>
            </a:xfrm>
            <a:custGeom>
              <a:avLst/>
              <a:gdLst>
                <a:gd name="T0" fmla="*/ 0 w 91"/>
                <a:gd name="T1" fmla="*/ 109 h 117"/>
                <a:gd name="T2" fmla="*/ 82 w 91"/>
                <a:gd name="T3" fmla="*/ 0 h 117"/>
                <a:gd name="T4" fmla="*/ 85 w 91"/>
                <a:gd name="T5" fmla="*/ 2 h 117"/>
                <a:gd name="T6" fmla="*/ 84 w 91"/>
                <a:gd name="T7" fmla="*/ 60 h 117"/>
                <a:gd name="T8" fmla="*/ 57 w 91"/>
                <a:gd name="T9" fmla="*/ 109 h 117"/>
                <a:gd name="T10" fmla="*/ 44 w 91"/>
                <a:gd name="T11" fmla="*/ 113 h 117"/>
                <a:gd name="T12" fmla="*/ 0 w 91"/>
                <a:gd name="T13" fmla="*/ 10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1" h="117">
                  <a:moveTo>
                    <a:pt x="0" y="109"/>
                  </a:moveTo>
                  <a:cubicBezTo>
                    <a:pt x="3" y="54"/>
                    <a:pt x="35" y="11"/>
                    <a:pt x="82" y="0"/>
                  </a:cubicBezTo>
                  <a:cubicBezTo>
                    <a:pt x="83" y="1"/>
                    <a:pt x="85" y="1"/>
                    <a:pt x="85" y="2"/>
                  </a:cubicBezTo>
                  <a:cubicBezTo>
                    <a:pt x="89" y="21"/>
                    <a:pt x="91" y="41"/>
                    <a:pt x="84" y="60"/>
                  </a:cubicBezTo>
                  <a:cubicBezTo>
                    <a:pt x="64" y="70"/>
                    <a:pt x="60" y="89"/>
                    <a:pt x="57" y="109"/>
                  </a:cubicBezTo>
                  <a:cubicBezTo>
                    <a:pt x="53" y="112"/>
                    <a:pt x="49" y="113"/>
                    <a:pt x="44" y="113"/>
                  </a:cubicBezTo>
                  <a:cubicBezTo>
                    <a:pt x="30" y="111"/>
                    <a:pt x="14" y="117"/>
                    <a:pt x="0" y="10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5" name="Freeform 31">
              <a:extLst>
                <a:ext uri="{FF2B5EF4-FFF2-40B4-BE49-F238E27FC236}">
                  <a16:creationId xmlns:a16="http://schemas.microsoft.com/office/drawing/2014/main" id="{8D908DFA-EE1C-1DFD-A4F4-A961234FD2BE}"/>
                </a:ext>
              </a:extLst>
            </p:cNvPr>
            <p:cNvSpPr/>
            <p:nvPr/>
          </p:nvSpPr>
          <p:spPr bwMode="auto">
            <a:xfrm>
              <a:off x="7185" y="647"/>
              <a:ext cx="298" cy="374"/>
            </a:xfrm>
            <a:custGeom>
              <a:avLst/>
              <a:gdLst>
                <a:gd name="T0" fmla="*/ 35 w 92"/>
                <a:gd name="T1" fmla="*/ 108 h 115"/>
                <a:gd name="T2" fmla="*/ 8 w 92"/>
                <a:gd name="T3" fmla="*/ 60 h 115"/>
                <a:gd name="T4" fmla="*/ 4 w 92"/>
                <a:gd name="T5" fmla="*/ 26 h 115"/>
                <a:gd name="T6" fmla="*/ 8 w 92"/>
                <a:gd name="T7" fmla="*/ 0 h 115"/>
                <a:gd name="T8" fmla="*/ 91 w 92"/>
                <a:gd name="T9" fmla="*/ 99 h 115"/>
                <a:gd name="T10" fmla="*/ 92 w 92"/>
                <a:gd name="T11" fmla="*/ 106 h 115"/>
                <a:gd name="T12" fmla="*/ 90 w 92"/>
                <a:gd name="T13" fmla="*/ 109 h 115"/>
                <a:gd name="T14" fmla="*/ 35 w 92"/>
                <a:gd name="T15" fmla="*/ 108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115">
                  <a:moveTo>
                    <a:pt x="35" y="108"/>
                  </a:moveTo>
                  <a:cubicBezTo>
                    <a:pt x="33" y="88"/>
                    <a:pt x="26" y="71"/>
                    <a:pt x="8" y="60"/>
                  </a:cubicBezTo>
                  <a:cubicBezTo>
                    <a:pt x="0" y="49"/>
                    <a:pt x="5" y="37"/>
                    <a:pt x="4" y="26"/>
                  </a:cubicBezTo>
                  <a:cubicBezTo>
                    <a:pt x="4" y="17"/>
                    <a:pt x="1" y="8"/>
                    <a:pt x="8" y="0"/>
                  </a:cubicBezTo>
                  <a:cubicBezTo>
                    <a:pt x="52" y="9"/>
                    <a:pt x="87" y="51"/>
                    <a:pt x="91" y="99"/>
                  </a:cubicBezTo>
                  <a:cubicBezTo>
                    <a:pt x="91" y="101"/>
                    <a:pt x="92" y="104"/>
                    <a:pt x="92" y="106"/>
                  </a:cubicBezTo>
                  <a:cubicBezTo>
                    <a:pt x="91" y="107"/>
                    <a:pt x="91" y="109"/>
                    <a:pt x="90" y="109"/>
                  </a:cubicBezTo>
                  <a:cubicBezTo>
                    <a:pt x="71" y="113"/>
                    <a:pt x="53" y="115"/>
                    <a:pt x="35" y="10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6" name="Freeform 32">
              <a:extLst>
                <a:ext uri="{FF2B5EF4-FFF2-40B4-BE49-F238E27FC236}">
                  <a16:creationId xmlns:a16="http://schemas.microsoft.com/office/drawing/2014/main" id="{84179F2E-D053-0089-79B7-A309ED990447}"/>
                </a:ext>
              </a:extLst>
            </p:cNvPr>
            <p:cNvSpPr/>
            <p:nvPr/>
          </p:nvSpPr>
          <p:spPr bwMode="auto">
            <a:xfrm>
              <a:off x="6773" y="634"/>
              <a:ext cx="396" cy="186"/>
            </a:xfrm>
            <a:custGeom>
              <a:avLst/>
              <a:gdLst>
                <a:gd name="T0" fmla="*/ 21 w 122"/>
                <a:gd name="T1" fmla="*/ 0 h 57"/>
                <a:gd name="T2" fmla="*/ 99 w 122"/>
                <a:gd name="T3" fmla="*/ 1 h 57"/>
                <a:gd name="T4" fmla="*/ 106 w 122"/>
                <a:gd name="T5" fmla="*/ 0 h 57"/>
                <a:gd name="T6" fmla="*/ 121 w 122"/>
                <a:gd name="T7" fmla="*/ 14 h 57"/>
                <a:gd name="T8" fmla="*/ 121 w 122"/>
                <a:gd name="T9" fmla="*/ 44 h 57"/>
                <a:gd name="T10" fmla="*/ 115 w 122"/>
                <a:gd name="T11" fmla="*/ 57 h 57"/>
                <a:gd name="T12" fmla="*/ 112 w 122"/>
                <a:gd name="T13" fmla="*/ 57 h 57"/>
                <a:gd name="T14" fmla="*/ 15 w 122"/>
                <a:gd name="T15" fmla="*/ 57 h 57"/>
                <a:gd name="T16" fmla="*/ 1 w 122"/>
                <a:gd name="T17" fmla="*/ 43 h 57"/>
                <a:gd name="T18" fmla="*/ 1 w 122"/>
                <a:gd name="T19" fmla="*/ 19 h 57"/>
                <a:gd name="T20" fmla="*/ 21 w 122"/>
                <a:gd name="T21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2" h="57">
                  <a:moveTo>
                    <a:pt x="21" y="0"/>
                  </a:moveTo>
                  <a:cubicBezTo>
                    <a:pt x="47" y="23"/>
                    <a:pt x="74" y="23"/>
                    <a:pt x="99" y="1"/>
                  </a:cubicBezTo>
                  <a:cubicBezTo>
                    <a:pt x="102" y="0"/>
                    <a:pt x="104" y="0"/>
                    <a:pt x="106" y="0"/>
                  </a:cubicBezTo>
                  <a:cubicBezTo>
                    <a:pt x="120" y="0"/>
                    <a:pt x="121" y="1"/>
                    <a:pt x="121" y="14"/>
                  </a:cubicBezTo>
                  <a:cubicBezTo>
                    <a:pt x="122" y="24"/>
                    <a:pt x="122" y="34"/>
                    <a:pt x="121" y="44"/>
                  </a:cubicBezTo>
                  <a:cubicBezTo>
                    <a:pt x="121" y="49"/>
                    <a:pt x="121" y="55"/>
                    <a:pt x="115" y="57"/>
                  </a:cubicBezTo>
                  <a:cubicBezTo>
                    <a:pt x="114" y="57"/>
                    <a:pt x="113" y="57"/>
                    <a:pt x="112" y="57"/>
                  </a:cubicBezTo>
                  <a:cubicBezTo>
                    <a:pt x="79" y="56"/>
                    <a:pt x="47" y="57"/>
                    <a:pt x="15" y="57"/>
                  </a:cubicBezTo>
                  <a:cubicBezTo>
                    <a:pt x="3" y="56"/>
                    <a:pt x="1" y="55"/>
                    <a:pt x="1" y="43"/>
                  </a:cubicBezTo>
                  <a:cubicBezTo>
                    <a:pt x="0" y="35"/>
                    <a:pt x="1" y="27"/>
                    <a:pt x="1" y="19"/>
                  </a:cubicBezTo>
                  <a:cubicBezTo>
                    <a:pt x="1" y="0"/>
                    <a:pt x="1" y="0"/>
                    <a:pt x="21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7" name="Freeform 33">
              <a:extLst>
                <a:ext uri="{FF2B5EF4-FFF2-40B4-BE49-F238E27FC236}">
                  <a16:creationId xmlns:a16="http://schemas.microsoft.com/office/drawing/2014/main" id="{EE9CD4B2-6CBF-2FCD-7D93-EBEBFFCE7AC6}"/>
                </a:ext>
              </a:extLst>
            </p:cNvPr>
            <p:cNvSpPr/>
            <p:nvPr/>
          </p:nvSpPr>
          <p:spPr bwMode="auto">
            <a:xfrm>
              <a:off x="6812" y="358"/>
              <a:ext cx="311" cy="312"/>
            </a:xfrm>
            <a:custGeom>
              <a:avLst/>
              <a:gdLst>
                <a:gd name="T0" fmla="*/ 48 w 96"/>
                <a:gd name="T1" fmla="*/ 0 h 96"/>
                <a:gd name="T2" fmla="*/ 96 w 96"/>
                <a:gd name="T3" fmla="*/ 48 h 96"/>
                <a:gd name="T4" fmla="*/ 48 w 96"/>
                <a:gd name="T5" fmla="*/ 96 h 96"/>
                <a:gd name="T6" fmla="*/ 0 w 96"/>
                <a:gd name="T7" fmla="*/ 48 h 96"/>
                <a:gd name="T8" fmla="*/ 48 w 96"/>
                <a:gd name="T9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96">
                  <a:moveTo>
                    <a:pt x="48" y="0"/>
                  </a:moveTo>
                  <a:cubicBezTo>
                    <a:pt x="76" y="0"/>
                    <a:pt x="96" y="20"/>
                    <a:pt x="96" y="48"/>
                  </a:cubicBezTo>
                  <a:cubicBezTo>
                    <a:pt x="96" y="75"/>
                    <a:pt x="75" y="96"/>
                    <a:pt x="48" y="96"/>
                  </a:cubicBezTo>
                  <a:cubicBezTo>
                    <a:pt x="21" y="96"/>
                    <a:pt x="0" y="75"/>
                    <a:pt x="0" y="48"/>
                  </a:cubicBezTo>
                  <a:cubicBezTo>
                    <a:pt x="0" y="21"/>
                    <a:pt x="21" y="0"/>
                    <a:pt x="48" y="0"/>
                  </a:cubicBezTo>
                  <a:close/>
                </a:path>
              </a:pathLst>
            </a:custGeom>
            <a:solidFill>
              <a:srgbClr val="407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9" name="Freeform 35">
              <a:extLst>
                <a:ext uri="{FF2B5EF4-FFF2-40B4-BE49-F238E27FC236}">
                  <a16:creationId xmlns:a16="http://schemas.microsoft.com/office/drawing/2014/main" id="{69DC7D65-FC38-5569-CC40-F88D87084788}"/>
                </a:ext>
              </a:extLst>
            </p:cNvPr>
            <p:cNvSpPr/>
            <p:nvPr/>
          </p:nvSpPr>
          <p:spPr bwMode="auto">
            <a:xfrm>
              <a:off x="6718" y="586"/>
              <a:ext cx="418" cy="279"/>
            </a:xfrm>
            <a:custGeom>
              <a:avLst/>
              <a:gdLst>
                <a:gd name="T0" fmla="*/ 38 w 129"/>
                <a:gd name="T1" fmla="*/ 15 h 86"/>
                <a:gd name="T2" fmla="*/ 21 w 129"/>
                <a:gd name="T3" fmla="*/ 33 h 86"/>
                <a:gd name="T4" fmla="*/ 24 w 129"/>
                <a:gd name="T5" fmla="*/ 69 h 86"/>
                <a:gd name="T6" fmla="*/ 59 w 129"/>
                <a:gd name="T7" fmla="*/ 71 h 86"/>
                <a:gd name="T8" fmla="*/ 129 w 129"/>
                <a:gd name="T9" fmla="*/ 72 h 86"/>
                <a:gd name="T10" fmla="*/ 33 w 129"/>
                <a:gd name="T11" fmla="*/ 73 h 86"/>
                <a:gd name="T12" fmla="*/ 19 w 129"/>
                <a:gd name="T13" fmla="*/ 79 h 86"/>
                <a:gd name="T14" fmla="*/ 2 w 129"/>
                <a:gd name="T15" fmla="*/ 78 h 86"/>
                <a:gd name="T16" fmla="*/ 0 w 129"/>
                <a:gd name="T17" fmla="*/ 18 h 86"/>
                <a:gd name="T18" fmla="*/ 2 w 129"/>
                <a:gd name="T19" fmla="*/ 10 h 86"/>
                <a:gd name="T20" fmla="*/ 17 w 129"/>
                <a:gd name="T21" fmla="*/ 5 h 86"/>
                <a:gd name="T22" fmla="*/ 38 w 129"/>
                <a:gd name="T23" fmla="*/ 15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9" h="86">
                  <a:moveTo>
                    <a:pt x="38" y="15"/>
                  </a:moveTo>
                  <a:cubicBezTo>
                    <a:pt x="21" y="16"/>
                    <a:pt x="21" y="16"/>
                    <a:pt x="21" y="33"/>
                  </a:cubicBezTo>
                  <a:cubicBezTo>
                    <a:pt x="21" y="45"/>
                    <a:pt x="16" y="61"/>
                    <a:pt x="24" y="69"/>
                  </a:cubicBezTo>
                  <a:cubicBezTo>
                    <a:pt x="31" y="76"/>
                    <a:pt x="47" y="71"/>
                    <a:pt x="59" y="71"/>
                  </a:cubicBezTo>
                  <a:cubicBezTo>
                    <a:pt x="82" y="72"/>
                    <a:pt x="105" y="70"/>
                    <a:pt x="129" y="72"/>
                  </a:cubicBezTo>
                  <a:cubicBezTo>
                    <a:pt x="97" y="72"/>
                    <a:pt x="65" y="73"/>
                    <a:pt x="33" y="73"/>
                  </a:cubicBezTo>
                  <a:cubicBezTo>
                    <a:pt x="27" y="73"/>
                    <a:pt x="23" y="73"/>
                    <a:pt x="19" y="79"/>
                  </a:cubicBezTo>
                  <a:cubicBezTo>
                    <a:pt x="14" y="86"/>
                    <a:pt x="7" y="83"/>
                    <a:pt x="2" y="78"/>
                  </a:cubicBezTo>
                  <a:cubicBezTo>
                    <a:pt x="2" y="58"/>
                    <a:pt x="5" y="38"/>
                    <a:pt x="0" y="18"/>
                  </a:cubicBezTo>
                  <a:cubicBezTo>
                    <a:pt x="1" y="15"/>
                    <a:pt x="2" y="13"/>
                    <a:pt x="2" y="10"/>
                  </a:cubicBezTo>
                  <a:cubicBezTo>
                    <a:pt x="4" y="4"/>
                    <a:pt x="16" y="0"/>
                    <a:pt x="17" y="5"/>
                  </a:cubicBezTo>
                  <a:cubicBezTo>
                    <a:pt x="21" y="16"/>
                    <a:pt x="31" y="12"/>
                    <a:pt x="38" y="15"/>
                  </a:cubicBezTo>
                  <a:close/>
                </a:path>
              </a:pathLst>
            </a:custGeom>
            <a:solidFill>
              <a:srgbClr val="407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1" name="Freeform 37">
              <a:extLst>
                <a:ext uri="{FF2B5EF4-FFF2-40B4-BE49-F238E27FC236}">
                  <a16:creationId xmlns:a16="http://schemas.microsoft.com/office/drawing/2014/main" id="{56ED6531-2865-DA91-8BD4-814EBB14F12E}"/>
                </a:ext>
              </a:extLst>
            </p:cNvPr>
            <p:cNvSpPr/>
            <p:nvPr/>
          </p:nvSpPr>
          <p:spPr bwMode="auto">
            <a:xfrm>
              <a:off x="7256" y="992"/>
              <a:ext cx="273" cy="107"/>
            </a:xfrm>
            <a:custGeom>
              <a:avLst/>
              <a:gdLst>
                <a:gd name="T0" fmla="*/ 13 w 84"/>
                <a:gd name="T1" fmla="*/ 2 h 33"/>
                <a:gd name="T2" fmla="*/ 70 w 84"/>
                <a:gd name="T3" fmla="*/ 0 h 33"/>
                <a:gd name="T4" fmla="*/ 74 w 84"/>
                <a:gd name="T5" fmla="*/ 20 h 33"/>
                <a:gd name="T6" fmla="*/ 70 w 84"/>
                <a:gd name="T7" fmla="*/ 33 h 33"/>
                <a:gd name="T8" fmla="*/ 48 w 84"/>
                <a:gd name="T9" fmla="*/ 22 h 33"/>
                <a:gd name="T10" fmla="*/ 38 w 84"/>
                <a:gd name="T11" fmla="*/ 22 h 33"/>
                <a:gd name="T12" fmla="*/ 14 w 84"/>
                <a:gd name="T13" fmla="*/ 33 h 33"/>
                <a:gd name="T14" fmla="*/ 4 w 84"/>
                <a:gd name="T15" fmla="*/ 18 h 33"/>
                <a:gd name="T16" fmla="*/ 1 w 84"/>
                <a:gd name="T17" fmla="*/ 8 h 33"/>
                <a:gd name="T18" fmla="*/ 13 w 84"/>
                <a:gd name="T19" fmla="*/ 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" h="33">
                  <a:moveTo>
                    <a:pt x="13" y="2"/>
                  </a:moveTo>
                  <a:cubicBezTo>
                    <a:pt x="32" y="1"/>
                    <a:pt x="51" y="4"/>
                    <a:pt x="70" y="0"/>
                  </a:cubicBezTo>
                  <a:cubicBezTo>
                    <a:pt x="82" y="6"/>
                    <a:pt x="84" y="11"/>
                    <a:pt x="74" y="20"/>
                  </a:cubicBezTo>
                  <a:cubicBezTo>
                    <a:pt x="69" y="24"/>
                    <a:pt x="73" y="29"/>
                    <a:pt x="70" y="33"/>
                  </a:cubicBezTo>
                  <a:cubicBezTo>
                    <a:pt x="65" y="24"/>
                    <a:pt x="58" y="21"/>
                    <a:pt x="48" y="22"/>
                  </a:cubicBezTo>
                  <a:cubicBezTo>
                    <a:pt x="45" y="23"/>
                    <a:pt x="41" y="23"/>
                    <a:pt x="38" y="22"/>
                  </a:cubicBezTo>
                  <a:cubicBezTo>
                    <a:pt x="28" y="21"/>
                    <a:pt x="19" y="23"/>
                    <a:pt x="14" y="33"/>
                  </a:cubicBezTo>
                  <a:cubicBezTo>
                    <a:pt x="11" y="28"/>
                    <a:pt x="14" y="19"/>
                    <a:pt x="4" y="18"/>
                  </a:cubicBezTo>
                  <a:cubicBezTo>
                    <a:pt x="0" y="18"/>
                    <a:pt x="0" y="12"/>
                    <a:pt x="1" y="8"/>
                  </a:cubicBezTo>
                  <a:cubicBezTo>
                    <a:pt x="2" y="1"/>
                    <a:pt x="8" y="2"/>
                    <a:pt x="13" y="2"/>
                  </a:cubicBezTo>
                  <a:close/>
                </a:path>
              </a:pathLst>
            </a:custGeom>
            <a:solidFill>
              <a:srgbClr val="407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2" name="Freeform 38">
              <a:extLst>
                <a:ext uri="{FF2B5EF4-FFF2-40B4-BE49-F238E27FC236}">
                  <a16:creationId xmlns:a16="http://schemas.microsoft.com/office/drawing/2014/main" id="{151C0BF8-8371-26CC-7A4F-077F504C9A99}"/>
                </a:ext>
              </a:extLst>
            </p:cNvPr>
            <p:cNvSpPr/>
            <p:nvPr/>
          </p:nvSpPr>
          <p:spPr bwMode="auto">
            <a:xfrm>
              <a:off x="7094" y="592"/>
              <a:ext cx="127" cy="270"/>
            </a:xfrm>
            <a:custGeom>
              <a:avLst/>
              <a:gdLst>
                <a:gd name="T0" fmla="*/ 16 w 39"/>
                <a:gd name="T1" fmla="*/ 70 h 83"/>
                <a:gd name="T2" fmla="*/ 17 w 39"/>
                <a:gd name="T3" fmla="*/ 20 h 83"/>
                <a:gd name="T4" fmla="*/ 0 w 39"/>
                <a:gd name="T5" fmla="*/ 14 h 83"/>
                <a:gd name="T6" fmla="*/ 10 w 39"/>
                <a:gd name="T7" fmla="*/ 12 h 83"/>
                <a:gd name="T8" fmla="*/ 17 w 39"/>
                <a:gd name="T9" fmla="*/ 10 h 83"/>
                <a:gd name="T10" fmla="*/ 31 w 39"/>
                <a:gd name="T11" fmla="*/ 2 h 83"/>
                <a:gd name="T12" fmla="*/ 36 w 39"/>
                <a:gd name="T13" fmla="*/ 17 h 83"/>
                <a:gd name="T14" fmla="*/ 36 w 39"/>
                <a:gd name="T15" fmla="*/ 77 h 83"/>
                <a:gd name="T16" fmla="*/ 16 w 39"/>
                <a:gd name="T17" fmla="*/ 7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83">
                  <a:moveTo>
                    <a:pt x="16" y="70"/>
                  </a:moveTo>
                  <a:cubicBezTo>
                    <a:pt x="20" y="54"/>
                    <a:pt x="18" y="37"/>
                    <a:pt x="17" y="20"/>
                  </a:cubicBezTo>
                  <a:cubicBezTo>
                    <a:pt x="17" y="9"/>
                    <a:pt x="6" y="15"/>
                    <a:pt x="0" y="14"/>
                  </a:cubicBezTo>
                  <a:cubicBezTo>
                    <a:pt x="3" y="10"/>
                    <a:pt x="7" y="12"/>
                    <a:pt x="10" y="12"/>
                  </a:cubicBezTo>
                  <a:cubicBezTo>
                    <a:pt x="13" y="11"/>
                    <a:pt x="16" y="13"/>
                    <a:pt x="17" y="10"/>
                  </a:cubicBezTo>
                  <a:cubicBezTo>
                    <a:pt x="19" y="2"/>
                    <a:pt x="24" y="0"/>
                    <a:pt x="31" y="2"/>
                  </a:cubicBezTo>
                  <a:cubicBezTo>
                    <a:pt x="39" y="4"/>
                    <a:pt x="35" y="12"/>
                    <a:pt x="36" y="17"/>
                  </a:cubicBezTo>
                  <a:cubicBezTo>
                    <a:pt x="36" y="37"/>
                    <a:pt x="36" y="57"/>
                    <a:pt x="36" y="77"/>
                  </a:cubicBezTo>
                  <a:cubicBezTo>
                    <a:pt x="26" y="83"/>
                    <a:pt x="20" y="82"/>
                    <a:pt x="16" y="70"/>
                  </a:cubicBezTo>
                  <a:close/>
                </a:path>
              </a:pathLst>
            </a:custGeom>
            <a:solidFill>
              <a:srgbClr val="407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3" name="Freeform 39">
              <a:extLst>
                <a:ext uri="{FF2B5EF4-FFF2-40B4-BE49-F238E27FC236}">
                  <a16:creationId xmlns:a16="http://schemas.microsoft.com/office/drawing/2014/main" id="{004E6691-228A-85FD-1629-4F3E20531C11}"/>
                </a:ext>
              </a:extLst>
            </p:cNvPr>
            <p:cNvSpPr/>
            <p:nvPr/>
          </p:nvSpPr>
          <p:spPr bwMode="auto">
            <a:xfrm>
              <a:off x="6420" y="995"/>
              <a:ext cx="259" cy="78"/>
            </a:xfrm>
            <a:custGeom>
              <a:avLst/>
              <a:gdLst>
                <a:gd name="T0" fmla="*/ 10 w 80"/>
                <a:gd name="T1" fmla="*/ 1 h 24"/>
                <a:gd name="T2" fmla="*/ 67 w 80"/>
                <a:gd name="T3" fmla="*/ 1 h 24"/>
                <a:gd name="T4" fmla="*/ 80 w 80"/>
                <a:gd name="T5" fmla="*/ 9 h 24"/>
                <a:gd name="T6" fmla="*/ 67 w 80"/>
                <a:gd name="T7" fmla="*/ 20 h 24"/>
                <a:gd name="T8" fmla="*/ 10 w 80"/>
                <a:gd name="T9" fmla="*/ 19 h 24"/>
                <a:gd name="T10" fmla="*/ 0 w 80"/>
                <a:gd name="T11" fmla="*/ 10 h 24"/>
                <a:gd name="T12" fmla="*/ 10 w 80"/>
                <a:gd name="T13" fmla="*/ 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24">
                  <a:moveTo>
                    <a:pt x="10" y="1"/>
                  </a:moveTo>
                  <a:cubicBezTo>
                    <a:pt x="29" y="1"/>
                    <a:pt x="48" y="1"/>
                    <a:pt x="67" y="1"/>
                  </a:cubicBezTo>
                  <a:cubicBezTo>
                    <a:pt x="73" y="1"/>
                    <a:pt x="79" y="0"/>
                    <a:pt x="80" y="9"/>
                  </a:cubicBezTo>
                  <a:cubicBezTo>
                    <a:pt x="80" y="19"/>
                    <a:pt x="72" y="18"/>
                    <a:pt x="67" y="20"/>
                  </a:cubicBezTo>
                  <a:cubicBezTo>
                    <a:pt x="48" y="22"/>
                    <a:pt x="29" y="24"/>
                    <a:pt x="10" y="19"/>
                  </a:cubicBezTo>
                  <a:cubicBezTo>
                    <a:pt x="4" y="19"/>
                    <a:pt x="0" y="17"/>
                    <a:pt x="0" y="10"/>
                  </a:cubicBezTo>
                  <a:cubicBezTo>
                    <a:pt x="0" y="3"/>
                    <a:pt x="4" y="1"/>
                    <a:pt x="10" y="1"/>
                  </a:cubicBezTo>
                  <a:close/>
                </a:path>
              </a:pathLst>
            </a:custGeom>
            <a:solidFill>
              <a:srgbClr val="407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4" name="Freeform 40">
              <a:extLst>
                <a:ext uri="{FF2B5EF4-FFF2-40B4-BE49-F238E27FC236}">
                  <a16:creationId xmlns:a16="http://schemas.microsoft.com/office/drawing/2014/main" id="{031670AD-D876-DB2F-0275-A3903FC99675}"/>
                </a:ext>
              </a:extLst>
            </p:cNvPr>
            <p:cNvSpPr/>
            <p:nvPr/>
          </p:nvSpPr>
          <p:spPr bwMode="auto">
            <a:xfrm>
              <a:off x="6446" y="1050"/>
              <a:ext cx="198" cy="59"/>
            </a:xfrm>
            <a:custGeom>
              <a:avLst/>
              <a:gdLst>
                <a:gd name="T0" fmla="*/ 2 w 61"/>
                <a:gd name="T1" fmla="*/ 2 h 18"/>
                <a:gd name="T2" fmla="*/ 59 w 61"/>
                <a:gd name="T3" fmla="*/ 3 h 18"/>
                <a:gd name="T4" fmla="*/ 46 w 61"/>
                <a:gd name="T5" fmla="*/ 16 h 18"/>
                <a:gd name="T6" fmla="*/ 16 w 61"/>
                <a:gd name="T7" fmla="*/ 16 h 18"/>
                <a:gd name="T8" fmla="*/ 2 w 61"/>
                <a:gd name="T9" fmla="*/ 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18">
                  <a:moveTo>
                    <a:pt x="2" y="2"/>
                  </a:moveTo>
                  <a:cubicBezTo>
                    <a:pt x="21" y="3"/>
                    <a:pt x="40" y="0"/>
                    <a:pt x="59" y="3"/>
                  </a:cubicBezTo>
                  <a:cubicBezTo>
                    <a:pt x="61" y="14"/>
                    <a:pt x="56" y="17"/>
                    <a:pt x="46" y="16"/>
                  </a:cubicBezTo>
                  <a:cubicBezTo>
                    <a:pt x="36" y="15"/>
                    <a:pt x="26" y="15"/>
                    <a:pt x="16" y="16"/>
                  </a:cubicBezTo>
                  <a:cubicBezTo>
                    <a:pt x="4" y="18"/>
                    <a:pt x="0" y="13"/>
                    <a:pt x="2" y="2"/>
                  </a:cubicBezTo>
                  <a:close/>
                </a:path>
              </a:pathLst>
            </a:custGeom>
            <a:solidFill>
              <a:srgbClr val="0506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6" name="Freeform 42">
              <a:extLst>
                <a:ext uri="{FF2B5EF4-FFF2-40B4-BE49-F238E27FC236}">
                  <a16:creationId xmlns:a16="http://schemas.microsoft.com/office/drawing/2014/main" id="{AFBFFFAD-5686-076B-D146-E7ADE9445AA3}"/>
                </a:ext>
              </a:extLst>
            </p:cNvPr>
            <p:cNvSpPr/>
            <p:nvPr/>
          </p:nvSpPr>
          <p:spPr bwMode="auto">
            <a:xfrm>
              <a:off x="7295" y="1054"/>
              <a:ext cx="191" cy="52"/>
            </a:xfrm>
            <a:custGeom>
              <a:avLst/>
              <a:gdLst>
                <a:gd name="T0" fmla="*/ 2 w 59"/>
                <a:gd name="T1" fmla="*/ 14 h 16"/>
                <a:gd name="T2" fmla="*/ 16 w 59"/>
                <a:gd name="T3" fmla="*/ 1 h 16"/>
                <a:gd name="T4" fmla="*/ 43 w 59"/>
                <a:gd name="T5" fmla="*/ 1 h 16"/>
                <a:gd name="T6" fmla="*/ 58 w 59"/>
                <a:gd name="T7" fmla="*/ 14 h 16"/>
                <a:gd name="T8" fmla="*/ 2 w 59"/>
                <a:gd name="T9" fmla="*/ 1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16">
                  <a:moveTo>
                    <a:pt x="2" y="14"/>
                  </a:moveTo>
                  <a:cubicBezTo>
                    <a:pt x="0" y="3"/>
                    <a:pt x="6" y="0"/>
                    <a:pt x="16" y="1"/>
                  </a:cubicBezTo>
                  <a:cubicBezTo>
                    <a:pt x="25" y="1"/>
                    <a:pt x="34" y="1"/>
                    <a:pt x="43" y="1"/>
                  </a:cubicBezTo>
                  <a:cubicBezTo>
                    <a:pt x="54" y="0"/>
                    <a:pt x="59" y="2"/>
                    <a:pt x="58" y="14"/>
                  </a:cubicBezTo>
                  <a:cubicBezTo>
                    <a:pt x="39" y="16"/>
                    <a:pt x="21" y="15"/>
                    <a:pt x="2" y="14"/>
                  </a:cubicBezTo>
                  <a:close/>
                </a:path>
              </a:pathLst>
            </a:custGeom>
            <a:solidFill>
              <a:srgbClr val="0607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7" name="Freeform 43">
              <a:extLst>
                <a:ext uri="{FF2B5EF4-FFF2-40B4-BE49-F238E27FC236}">
                  <a16:creationId xmlns:a16="http://schemas.microsoft.com/office/drawing/2014/main" id="{7B7ECB12-4057-CBB7-4ECD-D5436AAB472B}"/>
                </a:ext>
              </a:extLst>
            </p:cNvPr>
            <p:cNvSpPr/>
            <p:nvPr/>
          </p:nvSpPr>
          <p:spPr bwMode="auto">
            <a:xfrm>
              <a:off x="7000" y="459"/>
              <a:ext cx="81" cy="117"/>
            </a:xfrm>
            <a:custGeom>
              <a:avLst/>
              <a:gdLst>
                <a:gd name="T0" fmla="*/ 25 w 25"/>
                <a:gd name="T1" fmla="*/ 18 h 36"/>
                <a:gd name="T2" fmla="*/ 17 w 25"/>
                <a:gd name="T3" fmla="*/ 35 h 36"/>
                <a:gd name="T4" fmla="*/ 0 w 25"/>
                <a:gd name="T5" fmla="*/ 17 h 36"/>
                <a:gd name="T6" fmla="*/ 19 w 25"/>
                <a:gd name="T7" fmla="*/ 0 h 36"/>
                <a:gd name="T8" fmla="*/ 25 w 25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6">
                  <a:moveTo>
                    <a:pt x="25" y="18"/>
                  </a:moveTo>
                  <a:cubicBezTo>
                    <a:pt x="23" y="24"/>
                    <a:pt x="24" y="31"/>
                    <a:pt x="17" y="35"/>
                  </a:cubicBezTo>
                  <a:cubicBezTo>
                    <a:pt x="16" y="36"/>
                    <a:pt x="0" y="19"/>
                    <a:pt x="0" y="17"/>
                  </a:cubicBezTo>
                  <a:cubicBezTo>
                    <a:pt x="0" y="15"/>
                    <a:pt x="17" y="0"/>
                    <a:pt x="19" y="0"/>
                  </a:cubicBezTo>
                  <a:cubicBezTo>
                    <a:pt x="21" y="0"/>
                    <a:pt x="25" y="10"/>
                    <a:pt x="25" y="18"/>
                  </a:cubicBezTo>
                  <a:close/>
                </a:path>
              </a:pathLst>
            </a:custGeom>
            <a:solidFill>
              <a:srgbClr val="F8FA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8" name="Freeform 44">
              <a:extLst>
                <a:ext uri="{FF2B5EF4-FFF2-40B4-BE49-F238E27FC236}">
                  <a16:creationId xmlns:a16="http://schemas.microsoft.com/office/drawing/2014/main" id="{3548F922-37C1-EF0B-A7A1-225CF30CC4EC}"/>
                </a:ext>
              </a:extLst>
            </p:cNvPr>
            <p:cNvSpPr/>
            <p:nvPr/>
          </p:nvSpPr>
          <p:spPr bwMode="auto">
            <a:xfrm>
              <a:off x="6906" y="397"/>
              <a:ext cx="127" cy="95"/>
            </a:xfrm>
            <a:custGeom>
              <a:avLst/>
              <a:gdLst>
                <a:gd name="T0" fmla="*/ 39 w 39"/>
                <a:gd name="T1" fmla="*/ 9 h 29"/>
                <a:gd name="T2" fmla="*/ 21 w 39"/>
                <a:gd name="T3" fmla="*/ 25 h 29"/>
                <a:gd name="T4" fmla="*/ 12 w 39"/>
                <a:gd name="T5" fmla="*/ 19 h 29"/>
                <a:gd name="T6" fmla="*/ 3 w 39"/>
                <a:gd name="T7" fmla="*/ 7 h 29"/>
                <a:gd name="T8" fmla="*/ 24 w 39"/>
                <a:gd name="T9" fmla="*/ 2 h 29"/>
                <a:gd name="T10" fmla="*/ 39 w 39"/>
                <a:gd name="T11" fmla="*/ 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28">
                  <a:moveTo>
                    <a:pt x="39" y="9"/>
                  </a:moveTo>
                  <a:cubicBezTo>
                    <a:pt x="33" y="15"/>
                    <a:pt x="28" y="21"/>
                    <a:pt x="21" y="25"/>
                  </a:cubicBezTo>
                  <a:cubicBezTo>
                    <a:pt x="16" y="29"/>
                    <a:pt x="15" y="22"/>
                    <a:pt x="12" y="19"/>
                  </a:cubicBezTo>
                  <a:cubicBezTo>
                    <a:pt x="9" y="15"/>
                    <a:pt x="0" y="11"/>
                    <a:pt x="3" y="7"/>
                  </a:cubicBezTo>
                  <a:cubicBezTo>
                    <a:pt x="7" y="1"/>
                    <a:pt x="16" y="0"/>
                    <a:pt x="24" y="2"/>
                  </a:cubicBezTo>
                  <a:cubicBezTo>
                    <a:pt x="29" y="3"/>
                    <a:pt x="35" y="3"/>
                    <a:pt x="39" y="9"/>
                  </a:cubicBezTo>
                  <a:close/>
                </a:path>
              </a:pathLst>
            </a:custGeom>
            <a:solidFill>
              <a:srgbClr val="FBFC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9" name="Freeform 45">
              <a:extLst>
                <a:ext uri="{FF2B5EF4-FFF2-40B4-BE49-F238E27FC236}">
                  <a16:creationId xmlns:a16="http://schemas.microsoft.com/office/drawing/2014/main" id="{B532E1D3-953E-6758-009E-895556EF4DE8}"/>
                </a:ext>
              </a:extLst>
            </p:cNvPr>
            <p:cNvSpPr/>
            <p:nvPr/>
          </p:nvSpPr>
          <p:spPr bwMode="auto">
            <a:xfrm>
              <a:off x="6906" y="547"/>
              <a:ext cx="120" cy="81"/>
            </a:xfrm>
            <a:custGeom>
              <a:avLst/>
              <a:gdLst>
                <a:gd name="T0" fmla="*/ 20 w 37"/>
                <a:gd name="T1" fmla="*/ 25 h 25"/>
                <a:gd name="T2" fmla="*/ 1 w 37"/>
                <a:gd name="T3" fmla="*/ 17 h 25"/>
                <a:gd name="T4" fmla="*/ 18 w 37"/>
                <a:gd name="T5" fmla="*/ 0 h 25"/>
                <a:gd name="T6" fmla="*/ 36 w 37"/>
                <a:gd name="T7" fmla="*/ 18 h 25"/>
                <a:gd name="T8" fmla="*/ 20 w 37"/>
                <a:gd name="T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25">
                  <a:moveTo>
                    <a:pt x="20" y="25"/>
                  </a:moveTo>
                  <a:cubicBezTo>
                    <a:pt x="13" y="23"/>
                    <a:pt x="5" y="24"/>
                    <a:pt x="1" y="17"/>
                  </a:cubicBezTo>
                  <a:cubicBezTo>
                    <a:pt x="0" y="16"/>
                    <a:pt x="17" y="0"/>
                    <a:pt x="18" y="0"/>
                  </a:cubicBezTo>
                  <a:cubicBezTo>
                    <a:pt x="20" y="0"/>
                    <a:pt x="37" y="16"/>
                    <a:pt x="36" y="18"/>
                  </a:cubicBezTo>
                  <a:cubicBezTo>
                    <a:pt x="33" y="25"/>
                    <a:pt x="25" y="23"/>
                    <a:pt x="20" y="25"/>
                  </a:cubicBezTo>
                  <a:close/>
                </a:path>
              </a:pathLst>
            </a:custGeom>
            <a:solidFill>
              <a:srgbClr val="FBFB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0" name="Freeform 46">
              <a:extLst>
                <a:ext uri="{FF2B5EF4-FFF2-40B4-BE49-F238E27FC236}">
                  <a16:creationId xmlns:a16="http://schemas.microsoft.com/office/drawing/2014/main" id="{8542DC09-0058-47A0-CB94-061DC96CC615}"/>
                </a:ext>
              </a:extLst>
            </p:cNvPr>
            <p:cNvSpPr/>
            <p:nvPr/>
          </p:nvSpPr>
          <p:spPr bwMode="auto">
            <a:xfrm>
              <a:off x="6854" y="446"/>
              <a:ext cx="91" cy="130"/>
            </a:xfrm>
            <a:custGeom>
              <a:avLst/>
              <a:gdLst>
                <a:gd name="T0" fmla="*/ 9 w 28"/>
                <a:gd name="T1" fmla="*/ 0 h 40"/>
                <a:gd name="T2" fmla="*/ 15 w 28"/>
                <a:gd name="T3" fmla="*/ 8 h 40"/>
                <a:gd name="T4" fmla="*/ 13 w 28"/>
                <a:gd name="T5" fmla="*/ 34 h 40"/>
                <a:gd name="T6" fmla="*/ 2 w 28"/>
                <a:gd name="T7" fmla="*/ 29 h 40"/>
                <a:gd name="T8" fmla="*/ 9 w 28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40">
                  <a:moveTo>
                    <a:pt x="9" y="0"/>
                  </a:moveTo>
                  <a:cubicBezTo>
                    <a:pt x="11" y="3"/>
                    <a:pt x="13" y="6"/>
                    <a:pt x="15" y="8"/>
                  </a:cubicBezTo>
                  <a:cubicBezTo>
                    <a:pt x="28" y="22"/>
                    <a:pt x="27" y="21"/>
                    <a:pt x="13" y="34"/>
                  </a:cubicBezTo>
                  <a:cubicBezTo>
                    <a:pt x="5" y="40"/>
                    <a:pt x="3" y="36"/>
                    <a:pt x="2" y="29"/>
                  </a:cubicBezTo>
                  <a:cubicBezTo>
                    <a:pt x="0" y="20"/>
                    <a:pt x="0" y="10"/>
                    <a:pt x="9" y="0"/>
                  </a:cubicBezTo>
                  <a:close/>
                </a:path>
              </a:pathLst>
            </a:custGeom>
            <a:solidFill>
              <a:srgbClr val="FAFB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12393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1091;p30">
            <a:extLst>
              <a:ext uri="{FF2B5EF4-FFF2-40B4-BE49-F238E27FC236}">
                <a16:creationId xmlns:a16="http://schemas.microsoft.com/office/drawing/2014/main" id="{6D8CA5AA-4D5A-EA1C-4BEB-DF4E19E898DB}"/>
              </a:ext>
            </a:extLst>
          </p:cNvPr>
          <p:cNvGrpSpPr/>
          <p:nvPr/>
        </p:nvGrpSpPr>
        <p:grpSpPr>
          <a:xfrm>
            <a:off x="358667" y="1652016"/>
            <a:ext cx="11474665" cy="2534775"/>
            <a:chOff x="447824" y="1610452"/>
            <a:chExt cx="8248351" cy="1822076"/>
          </a:xfrm>
        </p:grpSpPr>
        <p:sp>
          <p:nvSpPr>
            <p:cNvPr id="3" name="Google Shape;1092;p30">
              <a:extLst>
                <a:ext uri="{FF2B5EF4-FFF2-40B4-BE49-F238E27FC236}">
                  <a16:creationId xmlns:a16="http://schemas.microsoft.com/office/drawing/2014/main" id="{3165F721-3171-1D8B-4754-91C2B53DCE3F}"/>
                </a:ext>
              </a:extLst>
            </p:cNvPr>
            <p:cNvSpPr/>
            <p:nvPr/>
          </p:nvSpPr>
          <p:spPr>
            <a:xfrm>
              <a:off x="1514775" y="2571833"/>
              <a:ext cx="256072" cy="572714"/>
            </a:xfrm>
            <a:custGeom>
              <a:avLst/>
              <a:gdLst/>
              <a:ahLst/>
              <a:cxnLst/>
              <a:rect l="l" t="t" r="r" b="b"/>
              <a:pathLst>
                <a:path w="84652" h="14669" extrusionOk="0">
                  <a:moveTo>
                    <a:pt x="0" y="0"/>
                  </a:moveTo>
                  <a:lnTo>
                    <a:pt x="0" y="14668"/>
                  </a:lnTo>
                  <a:lnTo>
                    <a:pt x="84652" y="14668"/>
                  </a:lnTo>
                  <a:lnTo>
                    <a:pt x="84652" y="0"/>
                  </a:lnTo>
                  <a:close/>
                </a:path>
              </a:pathLst>
            </a:custGeom>
            <a:solidFill>
              <a:srgbClr val="CACC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B Nazanin" panose="00000400000000000000" pitchFamily="2" charset="-78"/>
                <a:sym typeface="Arial"/>
              </a:endParaRPr>
            </a:p>
          </p:txBody>
        </p:sp>
        <p:sp>
          <p:nvSpPr>
            <p:cNvPr id="4" name="Google Shape;1093;p30">
              <a:extLst>
                <a:ext uri="{FF2B5EF4-FFF2-40B4-BE49-F238E27FC236}">
                  <a16:creationId xmlns:a16="http://schemas.microsoft.com/office/drawing/2014/main" id="{C04B6126-2F38-E422-B751-C93351BF21A7}"/>
                </a:ext>
              </a:extLst>
            </p:cNvPr>
            <p:cNvSpPr/>
            <p:nvPr/>
          </p:nvSpPr>
          <p:spPr>
            <a:xfrm>
              <a:off x="3467575" y="2571833"/>
              <a:ext cx="256072" cy="572714"/>
            </a:xfrm>
            <a:custGeom>
              <a:avLst/>
              <a:gdLst/>
              <a:ahLst/>
              <a:cxnLst/>
              <a:rect l="l" t="t" r="r" b="b"/>
              <a:pathLst>
                <a:path w="84652" h="14669" extrusionOk="0">
                  <a:moveTo>
                    <a:pt x="0" y="0"/>
                  </a:moveTo>
                  <a:lnTo>
                    <a:pt x="0" y="14668"/>
                  </a:lnTo>
                  <a:lnTo>
                    <a:pt x="84652" y="14668"/>
                  </a:lnTo>
                  <a:lnTo>
                    <a:pt x="84652" y="0"/>
                  </a:lnTo>
                  <a:close/>
                </a:path>
              </a:pathLst>
            </a:custGeom>
            <a:solidFill>
              <a:srgbClr val="CACC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B Nazanin" panose="00000400000000000000" pitchFamily="2" charset="-78"/>
                <a:sym typeface="Arial"/>
              </a:endParaRPr>
            </a:p>
          </p:txBody>
        </p:sp>
        <p:sp>
          <p:nvSpPr>
            <p:cNvPr id="5" name="Google Shape;1094;p30">
              <a:extLst>
                <a:ext uri="{FF2B5EF4-FFF2-40B4-BE49-F238E27FC236}">
                  <a16:creationId xmlns:a16="http://schemas.microsoft.com/office/drawing/2014/main" id="{EA95E310-8586-91C8-2F85-32AEE0EDE7D7}"/>
                </a:ext>
              </a:extLst>
            </p:cNvPr>
            <p:cNvSpPr/>
            <p:nvPr/>
          </p:nvSpPr>
          <p:spPr>
            <a:xfrm>
              <a:off x="5420376" y="2571833"/>
              <a:ext cx="256072" cy="572714"/>
            </a:xfrm>
            <a:custGeom>
              <a:avLst/>
              <a:gdLst/>
              <a:ahLst/>
              <a:cxnLst/>
              <a:rect l="l" t="t" r="r" b="b"/>
              <a:pathLst>
                <a:path w="84652" h="14669" extrusionOk="0">
                  <a:moveTo>
                    <a:pt x="0" y="0"/>
                  </a:moveTo>
                  <a:lnTo>
                    <a:pt x="0" y="14668"/>
                  </a:lnTo>
                  <a:lnTo>
                    <a:pt x="84652" y="14668"/>
                  </a:lnTo>
                  <a:lnTo>
                    <a:pt x="84652" y="0"/>
                  </a:lnTo>
                  <a:close/>
                </a:path>
              </a:pathLst>
            </a:custGeom>
            <a:solidFill>
              <a:srgbClr val="CACC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B Nazanin" panose="00000400000000000000" pitchFamily="2" charset="-78"/>
                <a:sym typeface="Arial"/>
              </a:endParaRPr>
            </a:p>
          </p:txBody>
        </p:sp>
        <p:sp>
          <p:nvSpPr>
            <p:cNvPr id="6" name="Google Shape;1095;p30">
              <a:extLst>
                <a:ext uri="{FF2B5EF4-FFF2-40B4-BE49-F238E27FC236}">
                  <a16:creationId xmlns:a16="http://schemas.microsoft.com/office/drawing/2014/main" id="{EC5C7167-C016-AE66-718D-A45A3F32B4B7}"/>
                </a:ext>
              </a:extLst>
            </p:cNvPr>
            <p:cNvSpPr/>
            <p:nvPr/>
          </p:nvSpPr>
          <p:spPr>
            <a:xfrm>
              <a:off x="7373177" y="2571833"/>
              <a:ext cx="256072" cy="572714"/>
            </a:xfrm>
            <a:custGeom>
              <a:avLst/>
              <a:gdLst/>
              <a:ahLst/>
              <a:cxnLst/>
              <a:rect l="l" t="t" r="r" b="b"/>
              <a:pathLst>
                <a:path w="84652" h="14669" extrusionOk="0">
                  <a:moveTo>
                    <a:pt x="0" y="0"/>
                  </a:moveTo>
                  <a:lnTo>
                    <a:pt x="0" y="14668"/>
                  </a:lnTo>
                  <a:lnTo>
                    <a:pt x="84652" y="14668"/>
                  </a:lnTo>
                  <a:lnTo>
                    <a:pt x="84652" y="0"/>
                  </a:lnTo>
                  <a:close/>
                </a:path>
              </a:pathLst>
            </a:custGeom>
            <a:solidFill>
              <a:srgbClr val="CACC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B Nazanin" panose="00000400000000000000" pitchFamily="2" charset="-78"/>
                <a:sym typeface="Arial"/>
              </a:endParaRPr>
            </a:p>
          </p:txBody>
        </p:sp>
        <p:grpSp>
          <p:nvGrpSpPr>
            <p:cNvPr id="7" name="Google Shape;1096;p30">
              <a:extLst>
                <a:ext uri="{FF2B5EF4-FFF2-40B4-BE49-F238E27FC236}">
                  <a16:creationId xmlns:a16="http://schemas.microsoft.com/office/drawing/2014/main" id="{EC9421CF-79F5-FFC2-67A3-11110EFF2B0C}"/>
                </a:ext>
              </a:extLst>
            </p:cNvPr>
            <p:cNvGrpSpPr/>
            <p:nvPr/>
          </p:nvGrpSpPr>
          <p:grpSpPr>
            <a:xfrm>
              <a:off x="1516910" y="1610452"/>
              <a:ext cx="6110180" cy="1013480"/>
              <a:chOff x="1526761" y="1610452"/>
              <a:chExt cx="6110180" cy="1013480"/>
            </a:xfrm>
          </p:grpSpPr>
          <p:grpSp>
            <p:nvGrpSpPr>
              <p:cNvPr id="14" name="Google Shape;1097;p30">
                <a:extLst>
                  <a:ext uri="{FF2B5EF4-FFF2-40B4-BE49-F238E27FC236}">
                    <a16:creationId xmlns:a16="http://schemas.microsoft.com/office/drawing/2014/main" id="{E05F7F90-8844-26A9-0B96-2EBA1F76F5F7}"/>
                  </a:ext>
                </a:extLst>
              </p:cNvPr>
              <p:cNvGrpSpPr/>
              <p:nvPr/>
            </p:nvGrpSpPr>
            <p:grpSpPr>
              <a:xfrm>
                <a:off x="3631516" y="2292651"/>
                <a:ext cx="1880967" cy="331281"/>
                <a:chOff x="1688569" y="1631276"/>
                <a:chExt cx="1880967" cy="331281"/>
              </a:xfrm>
            </p:grpSpPr>
            <p:sp>
              <p:nvSpPr>
                <p:cNvPr id="31" name="Google Shape;1098;p30">
                  <a:extLst>
                    <a:ext uri="{FF2B5EF4-FFF2-40B4-BE49-F238E27FC236}">
                      <a16:creationId xmlns:a16="http://schemas.microsoft.com/office/drawing/2014/main" id="{E472B4CB-3D8C-913F-47EF-6FFB39852011}"/>
                    </a:ext>
                  </a:extLst>
                </p:cNvPr>
                <p:cNvSpPr/>
                <p:nvPr/>
              </p:nvSpPr>
              <p:spPr>
                <a:xfrm>
                  <a:off x="1688569" y="1670750"/>
                  <a:ext cx="1880967" cy="2523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4652" h="14669" extrusionOk="0">
                      <a:moveTo>
                        <a:pt x="0" y="0"/>
                      </a:moveTo>
                      <a:lnTo>
                        <a:pt x="0" y="14668"/>
                      </a:lnTo>
                      <a:lnTo>
                        <a:pt x="84652" y="14668"/>
                      </a:lnTo>
                      <a:lnTo>
                        <a:pt x="84652" y="0"/>
                      </a:lnTo>
                      <a:close/>
                    </a:path>
                  </a:pathLst>
                </a:custGeom>
                <a:solidFill>
                  <a:srgbClr val="CACCCE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grpSp>
              <p:nvGrpSpPr>
                <p:cNvPr id="32" name="Google Shape;1099;p30">
                  <a:extLst>
                    <a:ext uri="{FF2B5EF4-FFF2-40B4-BE49-F238E27FC236}">
                      <a16:creationId xmlns:a16="http://schemas.microsoft.com/office/drawing/2014/main" id="{0C9F1F79-3E38-8B6A-97E8-968CD2378981}"/>
                    </a:ext>
                  </a:extLst>
                </p:cNvPr>
                <p:cNvGrpSpPr/>
                <p:nvPr/>
              </p:nvGrpSpPr>
              <p:grpSpPr>
                <a:xfrm>
                  <a:off x="2470994" y="1631276"/>
                  <a:ext cx="316118" cy="331281"/>
                  <a:chOff x="447825" y="1633113"/>
                  <a:chExt cx="316118" cy="331281"/>
                </a:xfrm>
              </p:grpSpPr>
              <p:sp>
                <p:nvSpPr>
                  <p:cNvPr id="33" name="Google Shape;1100;p30">
                    <a:extLst>
                      <a:ext uri="{FF2B5EF4-FFF2-40B4-BE49-F238E27FC236}">
                        <a16:creationId xmlns:a16="http://schemas.microsoft.com/office/drawing/2014/main" id="{5C5E89D0-4DD8-A984-4D81-67D8E1F4B63A}"/>
                      </a:ext>
                    </a:extLst>
                  </p:cNvPr>
                  <p:cNvSpPr/>
                  <p:nvPr/>
                </p:nvSpPr>
                <p:spPr>
                  <a:xfrm>
                    <a:off x="447825" y="1670750"/>
                    <a:ext cx="316118" cy="25602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629" h="7035" extrusionOk="0">
                        <a:moveTo>
                          <a:pt x="1" y="0"/>
                        </a:moveTo>
                        <a:lnTo>
                          <a:pt x="1" y="7034"/>
                        </a:lnTo>
                        <a:lnTo>
                          <a:pt x="14629" y="7034"/>
                        </a:lnTo>
                        <a:lnTo>
                          <a:pt x="14629" y="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406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  <p:sp>
                <p:nvSpPr>
                  <p:cNvPr id="34" name="Google Shape;1101;p30">
                    <a:extLst>
                      <a:ext uri="{FF2B5EF4-FFF2-40B4-BE49-F238E27FC236}">
                        <a16:creationId xmlns:a16="http://schemas.microsoft.com/office/drawing/2014/main" id="{7D100F15-E6B4-4E12-2152-CEB9A871BB77}"/>
                      </a:ext>
                    </a:extLst>
                  </p:cNvPr>
                  <p:cNvSpPr/>
                  <p:nvPr/>
                </p:nvSpPr>
                <p:spPr>
                  <a:xfrm>
                    <a:off x="543874" y="1633113"/>
                    <a:ext cx="124020" cy="33128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035" h="21463" extrusionOk="0">
                        <a:moveTo>
                          <a:pt x="3997" y="0"/>
                        </a:moveTo>
                        <a:cubicBezTo>
                          <a:pt x="1799" y="0"/>
                          <a:pt x="1" y="1759"/>
                          <a:pt x="1" y="3997"/>
                        </a:cubicBezTo>
                        <a:lnTo>
                          <a:pt x="1" y="17466"/>
                        </a:lnTo>
                        <a:cubicBezTo>
                          <a:pt x="1" y="19664"/>
                          <a:pt x="1799" y="21463"/>
                          <a:pt x="3997" y="21463"/>
                        </a:cubicBezTo>
                        <a:cubicBezTo>
                          <a:pt x="6236" y="21463"/>
                          <a:pt x="8034" y="19664"/>
                          <a:pt x="8034" y="17466"/>
                        </a:cubicBezTo>
                        <a:lnTo>
                          <a:pt x="8034" y="3997"/>
                        </a:lnTo>
                        <a:cubicBezTo>
                          <a:pt x="8034" y="1759"/>
                          <a:pt x="6236" y="0"/>
                          <a:pt x="3997" y="0"/>
                        </a:cubicBezTo>
                        <a:close/>
                      </a:path>
                    </a:pathLst>
                  </a:custGeom>
                  <a:solidFill>
                    <a:srgbClr val="73808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</p:grpSp>
          </p:grpSp>
          <p:grpSp>
            <p:nvGrpSpPr>
              <p:cNvPr id="15" name="Google Shape;1102;p30">
                <a:extLst>
                  <a:ext uri="{FF2B5EF4-FFF2-40B4-BE49-F238E27FC236}">
                    <a16:creationId xmlns:a16="http://schemas.microsoft.com/office/drawing/2014/main" id="{62E3E6C3-226C-2AB9-C7F6-48AA7CAE7519}"/>
                  </a:ext>
                </a:extLst>
              </p:cNvPr>
              <p:cNvGrpSpPr/>
              <p:nvPr/>
            </p:nvGrpSpPr>
            <p:grpSpPr>
              <a:xfrm>
                <a:off x="1526761" y="1610452"/>
                <a:ext cx="2204579" cy="629477"/>
                <a:chOff x="1526763" y="1631276"/>
                <a:chExt cx="2204579" cy="629477"/>
              </a:xfrm>
            </p:grpSpPr>
            <p:grpSp>
              <p:nvGrpSpPr>
                <p:cNvPr id="24" name="Google Shape;1103;p30">
                  <a:extLst>
                    <a:ext uri="{FF2B5EF4-FFF2-40B4-BE49-F238E27FC236}">
                      <a16:creationId xmlns:a16="http://schemas.microsoft.com/office/drawing/2014/main" id="{9AE51D47-2DE1-FB9B-053A-828B452FA64E}"/>
                    </a:ext>
                  </a:extLst>
                </p:cNvPr>
                <p:cNvGrpSpPr/>
                <p:nvPr/>
              </p:nvGrpSpPr>
              <p:grpSpPr>
                <a:xfrm>
                  <a:off x="1526763" y="1670730"/>
                  <a:ext cx="2204579" cy="590023"/>
                  <a:chOff x="1526763" y="1670730"/>
                  <a:chExt cx="2204579" cy="590023"/>
                </a:xfrm>
              </p:grpSpPr>
              <p:sp>
                <p:nvSpPr>
                  <p:cNvPr id="28" name="Google Shape;1104;p30">
                    <a:extLst>
                      <a:ext uri="{FF2B5EF4-FFF2-40B4-BE49-F238E27FC236}">
                        <a16:creationId xmlns:a16="http://schemas.microsoft.com/office/drawing/2014/main" id="{91695E31-148E-7559-1C7F-BFA0938A71C8}"/>
                      </a:ext>
                    </a:extLst>
                  </p:cNvPr>
                  <p:cNvSpPr/>
                  <p:nvPr/>
                </p:nvSpPr>
                <p:spPr>
                  <a:xfrm>
                    <a:off x="2035536" y="1670745"/>
                    <a:ext cx="1187033" cy="25234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4652" h="14669" extrusionOk="0">
                        <a:moveTo>
                          <a:pt x="0" y="0"/>
                        </a:moveTo>
                        <a:lnTo>
                          <a:pt x="0" y="14668"/>
                        </a:lnTo>
                        <a:lnTo>
                          <a:pt x="84652" y="14668"/>
                        </a:lnTo>
                        <a:lnTo>
                          <a:pt x="84652" y="0"/>
                        </a:lnTo>
                        <a:close/>
                      </a:path>
                    </a:pathLst>
                  </a:custGeom>
                  <a:solidFill>
                    <a:srgbClr val="CACCC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  <p:sp>
                <p:nvSpPr>
                  <p:cNvPr id="29" name="Google Shape;1105;p30">
                    <a:extLst>
                      <a:ext uri="{FF2B5EF4-FFF2-40B4-BE49-F238E27FC236}">
                        <a16:creationId xmlns:a16="http://schemas.microsoft.com/office/drawing/2014/main" id="{796119CA-2167-80EA-28CA-8633416D2262}"/>
                      </a:ext>
                    </a:extLst>
                  </p:cNvPr>
                  <p:cNvSpPr/>
                  <p:nvPr/>
                </p:nvSpPr>
                <p:spPr>
                  <a:xfrm flipH="1">
                    <a:off x="1526763" y="1670730"/>
                    <a:ext cx="812325" cy="59002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673" h="18648" extrusionOk="0">
                        <a:moveTo>
                          <a:pt x="0" y="1"/>
                        </a:moveTo>
                        <a:lnTo>
                          <a:pt x="0" y="8009"/>
                        </a:lnTo>
                        <a:lnTo>
                          <a:pt x="16409" y="8009"/>
                        </a:lnTo>
                        <a:cubicBezTo>
                          <a:pt x="16998" y="8127"/>
                          <a:pt x="17469" y="8558"/>
                          <a:pt x="17626" y="9147"/>
                        </a:cubicBezTo>
                        <a:cubicBezTo>
                          <a:pt x="17665" y="9226"/>
                          <a:pt x="17665" y="9304"/>
                          <a:pt x="17705" y="9422"/>
                        </a:cubicBezTo>
                        <a:cubicBezTo>
                          <a:pt x="17705" y="9422"/>
                          <a:pt x="17705" y="9461"/>
                          <a:pt x="17705" y="9501"/>
                        </a:cubicBezTo>
                        <a:lnTo>
                          <a:pt x="17705" y="18647"/>
                        </a:lnTo>
                        <a:lnTo>
                          <a:pt x="25674" y="18647"/>
                        </a:lnTo>
                        <a:lnTo>
                          <a:pt x="25674" y="9501"/>
                        </a:lnTo>
                        <a:lnTo>
                          <a:pt x="25674" y="9265"/>
                        </a:lnTo>
                        <a:lnTo>
                          <a:pt x="25674" y="8794"/>
                        </a:lnTo>
                        <a:cubicBezTo>
                          <a:pt x="25634" y="8205"/>
                          <a:pt x="25556" y="7577"/>
                          <a:pt x="25399" y="6988"/>
                        </a:cubicBezTo>
                        <a:cubicBezTo>
                          <a:pt x="24378" y="3377"/>
                          <a:pt x="21356" y="668"/>
                          <a:pt x="17626" y="79"/>
                        </a:cubicBezTo>
                        <a:cubicBezTo>
                          <a:pt x="17351" y="40"/>
                          <a:pt x="17037" y="1"/>
                          <a:pt x="16723" y="1"/>
                        </a:cubicBezTo>
                        <a:close/>
                      </a:path>
                    </a:pathLst>
                  </a:custGeom>
                  <a:solidFill>
                    <a:srgbClr val="CACCC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  <p:sp>
                <p:nvSpPr>
                  <p:cNvPr id="30" name="Google Shape;1106;p30">
                    <a:extLst>
                      <a:ext uri="{FF2B5EF4-FFF2-40B4-BE49-F238E27FC236}">
                        <a16:creationId xmlns:a16="http://schemas.microsoft.com/office/drawing/2014/main" id="{7A394307-5261-CA36-AB2F-5E6847341735}"/>
                      </a:ext>
                    </a:extLst>
                  </p:cNvPr>
                  <p:cNvSpPr/>
                  <p:nvPr/>
                </p:nvSpPr>
                <p:spPr>
                  <a:xfrm>
                    <a:off x="2919017" y="1670730"/>
                    <a:ext cx="812325" cy="59002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673" h="18648" extrusionOk="0">
                        <a:moveTo>
                          <a:pt x="0" y="1"/>
                        </a:moveTo>
                        <a:lnTo>
                          <a:pt x="0" y="8009"/>
                        </a:lnTo>
                        <a:lnTo>
                          <a:pt x="16409" y="8009"/>
                        </a:lnTo>
                        <a:cubicBezTo>
                          <a:pt x="16998" y="8127"/>
                          <a:pt x="17469" y="8558"/>
                          <a:pt x="17626" y="9147"/>
                        </a:cubicBezTo>
                        <a:cubicBezTo>
                          <a:pt x="17665" y="9226"/>
                          <a:pt x="17665" y="9304"/>
                          <a:pt x="17705" y="9422"/>
                        </a:cubicBezTo>
                        <a:cubicBezTo>
                          <a:pt x="17705" y="9422"/>
                          <a:pt x="17705" y="9461"/>
                          <a:pt x="17705" y="9501"/>
                        </a:cubicBezTo>
                        <a:lnTo>
                          <a:pt x="17705" y="18647"/>
                        </a:lnTo>
                        <a:lnTo>
                          <a:pt x="25674" y="18647"/>
                        </a:lnTo>
                        <a:lnTo>
                          <a:pt x="25674" y="9501"/>
                        </a:lnTo>
                        <a:lnTo>
                          <a:pt x="25674" y="9265"/>
                        </a:lnTo>
                        <a:lnTo>
                          <a:pt x="25674" y="8794"/>
                        </a:lnTo>
                        <a:cubicBezTo>
                          <a:pt x="25634" y="8205"/>
                          <a:pt x="25556" y="7577"/>
                          <a:pt x="25399" y="6988"/>
                        </a:cubicBezTo>
                        <a:cubicBezTo>
                          <a:pt x="24378" y="3377"/>
                          <a:pt x="21356" y="668"/>
                          <a:pt x="17626" y="79"/>
                        </a:cubicBezTo>
                        <a:cubicBezTo>
                          <a:pt x="17351" y="40"/>
                          <a:pt x="17037" y="1"/>
                          <a:pt x="16723" y="1"/>
                        </a:cubicBezTo>
                        <a:close/>
                      </a:path>
                    </a:pathLst>
                  </a:custGeom>
                  <a:solidFill>
                    <a:srgbClr val="CACCC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</p:grpSp>
            <p:grpSp>
              <p:nvGrpSpPr>
                <p:cNvPr id="25" name="Google Shape;1107;p30">
                  <a:extLst>
                    <a:ext uri="{FF2B5EF4-FFF2-40B4-BE49-F238E27FC236}">
                      <a16:creationId xmlns:a16="http://schemas.microsoft.com/office/drawing/2014/main" id="{A52D0E93-C20F-57AC-EBAC-4A90AF8A352E}"/>
                    </a:ext>
                  </a:extLst>
                </p:cNvPr>
                <p:cNvGrpSpPr/>
                <p:nvPr/>
              </p:nvGrpSpPr>
              <p:grpSpPr>
                <a:xfrm>
                  <a:off x="2470994" y="1631276"/>
                  <a:ext cx="316118" cy="331281"/>
                  <a:chOff x="447825" y="1633113"/>
                  <a:chExt cx="316118" cy="331281"/>
                </a:xfrm>
              </p:grpSpPr>
              <p:sp>
                <p:nvSpPr>
                  <p:cNvPr id="26" name="Google Shape;1108;p30">
                    <a:extLst>
                      <a:ext uri="{FF2B5EF4-FFF2-40B4-BE49-F238E27FC236}">
                        <a16:creationId xmlns:a16="http://schemas.microsoft.com/office/drawing/2014/main" id="{1DFE88FF-A40B-5D9F-BCDB-B3C3F5B778F3}"/>
                      </a:ext>
                    </a:extLst>
                  </p:cNvPr>
                  <p:cNvSpPr/>
                  <p:nvPr/>
                </p:nvSpPr>
                <p:spPr>
                  <a:xfrm>
                    <a:off x="447825" y="1670750"/>
                    <a:ext cx="316118" cy="25602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629" h="7035" extrusionOk="0">
                        <a:moveTo>
                          <a:pt x="1" y="0"/>
                        </a:moveTo>
                        <a:lnTo>
                          <a:pt x="1" y="7034"/>
                        </a:lnTo>
                        <a:lnTo>
                          <a:pt x="14629" y="7034"/>
                        </a:lnTo>
                        <a:lnTo>
                          <a:pt x="14629" y="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406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  <p:sp>
                <p:nvSpPr>
                  <p:cNvPr id="27" name="Google Shape;1109;p30">
                    <a:extLst>
                      <a:ext uri="{FF2B5EF4-FFF2-40B4-BE49-F238E27FC236}">
                        <a16:creationId xmlns:a16="http://schemas.microsoft.com/office/drawing/2014/main" id="{9AED689E-DC09-4FDF-D17C-A0DF13669E2D}"/>
                      </a:ext>
                    </a:extLst>
                  </p:cNvPr>
                  <p:cNvSpPr/>
                  <p:nvPr/>
                </p:nvSpPr>
                <p:spPr>
                  <a:xfrm>
                    <a:off x="543874" y="1633113"/>
                    <a:ext cx="124020" cy="33128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035" h="21463" extrusionOk="0">
                        <a:moveTo>
                          <a:pt x="3997" y="0"/>
                        </a:moveTo>
                        <a:cubicBezTo>
                          <a:pt x="1799" y="0"/>
                          <a:pt x="1" y="1759"/>
                          <a:pt x="1" y="3997"/>
                        </a:cubicBezTo>
                        <a:lnTo>
                          <a:pt x="1" y="17466"/>
                        </a:lnTo>
                        <a:cubicBezTo>
                          <a:pt x="1" y="19664"/>
                          <a:pt x="1799" y="21463"/>
                          <a:pt x="3997" y="21463"/>
                        </a:cubicBezTo>
                        <a:cubicBezTo>
                          <a:pt x="6236" y="21463"/>
                          <a:pt x="8034" y="19664"/>
                          <a:pt x="8034" y="17466"/>
                        </a:cubicBezTo>
                        <a:lnTo>
                          <a:pt x="8034" y="3997"/>
                        </a:lnTo>
                        <a:cubicBezTo>
                          <a:pt x="8034" y="1759"/>
                          <a:pt x="6236" y="0"/>
                          <a:pt x="3997" y="0"/>
                        </a:cubicBezTo>
                        <a:close/>
                      </a:path>
                    </a:pathLst>
                  </a:custGeom>
                  <a:solidFill>
                    <a:srgbClr val="73808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</p:grpSp>
          </p:grpSp>
          <p:grpSp>
            <p:nvGrpSpPr>
              <p:cNvPr id="16" name="Google Shape;1110;p30">
                <a:extLst>
                  <a:ext uri="{FF2B5EF4-FFF2-40B4-BE49-F238E27FC236}">
                    <a16:creationId xmlns:a16="http://schemas.microsoft.com/office/drawing/2014/main" id="{A464DEC9-CDAD-2DBA-A8CC-E7273412CD83}"/>
                  </a:ext>
                </a:extLst>
              </p:cNvPr>
              <p:cNvGrpSpPr/>
              <p:nvPr/>
            </p:nvGrpSpPr>
            <p:grpSpPr>
              <a:xfrm>
                <a:off x="5432362" y="1610452"/>
                <a:ext cx="2204579" cy="629477"/>
                <a:chOff x="1526763" y="1631276"/>
                <a:chExt cx="2204579" cy="629477"/>
              </a:xfrm>
            </p:grpSpPr>
            <p:grpSp>
              <p:nvGrpSpPr>
                <p:cNvPr id="17" name="Google Shape;1111;p30">
                  <a:extLst>
                    <a:ext uri="{FF2B5EF4-FFF2-40B4-BE49-F238E27FC236}">
                      <a16:creationId xmlns:a16="http://schemas.microsoft.com/office/drawing/2014/main" id="{005D5B75-5C00-BE3B-6CD4-391953524E77}"/>
                    </a:ext>
                  </a:extLst>
                </p:cNvPr>
                <p:cNvGrpSpPr/>
                <p:nvPr/>
              </p:nvGrpSpPr>
              <p:grpSpPr>
                <a:xfrm>
                  <a:off x="1526763" y="1670730"/>
                  <a:ext cx="2204579" cy="590023"/>
                  <a:chOff x="1526763" y="1670730"/>
                  <a:chExt cx="2204579" cy="590023"/>
                </a:xfrm>
              </p:grpSpPr>
              <p:sp>
                <p:nvSpPr>
                  <p:cNvPr id="21" name="Google Shape;1112;p30">
                    <a:extLst>
                      <a:ext uri="{FF2B5EF4-FFF2-40B4-BE49-F238E27FC236}">
                        <a16:creationId xmlns:a16="http://schemas.microsoft.com/office/drawing/2014/main" id="{5FAF6511-EA15-2D11-517B-C0C749622A53}"/>
                      </a:ext>
                    </a:extLst>
                  </p:cNvPr>
                  <p:cNvSpPr/>
                  <p:nvPr/>
                </p:nvSpPr>
                <p:spPr>
                  <a:xfrm>
                    <a:off x="2035536" y="1670745"/>
                    <a:ext cx="1187033" cy="25234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4652" h="14669" extrusionOk="0">
                        <a:moveTo>
                          <a:pt x="0" y="0"/>
                        </a:moveTo>
                        <a:lnTo>
                          <a:pt x="0" y="14668"/>
                        </a:lnTo>
                        <a:lnTo>
                          <a:pt x="84652" y="14668"/>
                        </a:lnTo>
                        <a:lnTo>
                          <a:pt x="84652" y="0"/>
                        </a:lnTo>
                        <a:close/>
                      </a:path>
                    </a:pathLst>
                  </a:custGeom>
                  <a:solidFill>
                    <a:srgbClr val="CACCC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  <p:sp>
                <p:nvSpPr>
                  <p:cNvPr id="22" name="Google Shape;1113;p30">
                    <a:extLst>
                      <a:ext uri="{FF2B5EF4-FFF2-40B4-BE49-F238E27FC236}">
                        <a16:creationId xmlns:a16="http://schemas.microsoft.com/office/drawing/2014/main" id="{2F8B9E20-0365-4D3F-D632-DA6DE7C7B48C}"/>
                      </a:ext>
                    </a:extLst>
                  </p:cNvPr>
                  <p:cNvSpPr/>
                  <p:nvPr/>
                </p:nvSpPr>
                <p:spPr>
                  <a:xfrm flipH="1">
                    <a:off x="1526763" y="1670730"/>
                    <a:ext cx="812325" cy="59002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673" h="18648" extrusionOk="0">
                        <a:moveTo>
                          <a:pt x="0" y="1"/>
                        </a:moveTo>
                        <a:lnTo>
                          <a:pt x="0" y="8009"/>
                        </a:lnTo>
                        <a:lnTo>
                          <a:pt x="16409" y="8009"/>
                        </a:lnTo>
                        <a:cubicBezTo>
                          <a:pt x="16998" y="8127"/>
                          <a:pt x="17469" y="8558"/>
                          <a:pt x="17626" y="9147"/>
                        </a:cubicBezTo>
                        <a:cubicBezTo>
                          <a:pt x="17665" y="9226"/>
                          <a:pt x="17665" y="9304"/>
                          <a:pt x="17705" y="9422"/>
                        </a:cubicBezTo>
                        <a:cubicBezTo>
                          <a:pt x="17705" y="9422"/>
                          <a:pt x="17705" y="9461"/>
                          <a:pt x="17705" y="9501"/>
                        </a:cubicBezTo>
                        <a:lnTo>
                          <a:pt x="17705" y="18647"/>
                        </a:lnTo>
                        <a:lnTo>
                          <a:pt x="25674" y="18647"/>
                        </a:lnTo>
                        <a:lnTo>
                          <a:pt x="25674" y="9501"/>
                        </a:lnTo>
                        <a:lnTo>
                          <a:pt x="25674" y="9265"/>
                        </a:lnTo>
                        <a:lnTo>
                          <a:pt x="25674" y="8794"/>
                        </a:lnTo>
                        <a:cubicBezTo>
                          <a:pt x="25634" y="8205"/>
                          <a:pt x="25556" y="7577"/>
                          <a:pt x="25399" y="6988"/>
                        </a:cubicBezTo>
                        <a:cubicBezTo>
                          <a:pt x="24378" y="3377"/>
                          <a:pt x="21356" y="668"/>
                          <a:pt x="17626" y="79"/>
                        </a:cubicBezTo>
                        <a:cubicBezTo>
                          <a:pt x="17351" y="40"/>
                          <a:pt x="17037" y="1"/>
                          <a:pt x="16723" y="1"/>
                        </a:cubicBezTo>
                        <a:close/>
                      </a:path>
                    </a:pathLst>
                  </a:custGeom>
                  <a:solidFill>
                    <a:srgbClr val="CACCC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  <p:sp>
                <p:nvSpPr>
                  <p:cNvPr id="23" name="Google Shape;1114;p30">
                    <a:extLst>
                      <a:ext uri="{FF2B5EF4-FFF2-40B4-BE49-F238E27FC236}">
                        <a16:creationId xmlns:a16="http://schemas.microsoft.com/office/drawing/2014/main" id="{2F93C7A6-94C2-BC34-AB60-5E9C7C41A76B}"/>
                      </a:ext>
                    </a:extLst>
                  </p:cNvPr>
                  <p:cNvSpPr/>
                  <p:nvPr/>
                </p:nvSpPr>
                <p:spPr>
                  <a:xfrm>
                    <a:off x="2919017" y="1670730"/>
                    <a:ext cx="812325" cy="59002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673" h="18648" extrusionOk="0">
                        <a:moveTo>
                          <a:pt x="0" y="1"/>
                        </a:moveTo>
                        <a:lnTo>
                          <a:pt x="0" y="8009"/>
                        </a:lnTo>
                        <a:lnTo>
                          <a:pt x="16409" y="8009"/>
                        </a:lnTo>
                        <a:cubicBezTo>
                          <a:pt x="16998" y="8127"/>
                          <a:pt x="17469" y="8558"/>
                          <a:pt x="17626" y="9147"/>
                        </a:cubicBezTo>
                        <a:cubicBezTo>
                          <a:pt x="17665" y="9226"/>
                          <a:pt x="17665" y="9304"/>
                          <a:pt x="17705" y="9422"/>
                        </a:cubicBezTo>
                        <a:cubicBezTo>
                          <a:pt x="17705" y="9422"/>
                          <a:pt x="17705" y="9461"/>
                          <a:pt x="17705" y="9501"/>
                        </a:cubicBezTo>
                        <a:lnTo>
                          <a:pt x="17705" y="18647"/>
                        </a:lnTo>
                        <a:lnTo>
                          <a:pt x="25674" y="18647"/>
                        </a:lnTo>
                        <a:lnTo>
                          <a:pt x="25674" y="9501"/>
                        </a:lnTo>
                        <a:lnTo>
                          <a:pt x="25674" y="9265"/>
                        </a:lnTo>
                        <a:lnTo>
                          <a:pt x="25674" y="8794"/>
                        </a:lnTo>
                        <a:cubicBezTo>
                          <a:pt x="25634" y="8205"/>
                          <a:pt x="25556" y="7577"/>
                          <a:pt x="25399" y="6988"/>
                        </a:cubicBezTo>
                        <a:cubicBezTo>
                          <a:pt x="24378" y="3377"/>
                          <a:pt x="21356" y="668"/>
                          <a:pt x="17626" y="79"/>
                        </a:cubicBezTo>
                        <a:cubicBezTo>
                          <a:pt x="17351" y="40"/>
                          <a:pt x="17037" y="1"/>
                          <a:pt x="16723" y="1"/>
                        </a:cubicBezTo>
                        <a:close/>
                      </a:path>
                    </a:pathLst>
                  </a:custGeom>
                  <a:solidFill>
                    <a:srgbClr val="CACCCE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</p:grpSp>
            <p:grpSp>
              <p:nvGrpSpPr>
                <p:cNvPr id="18" name="Google Shape;1115;p30">
                  <a:extLst>
                    <a:ext uri="{FF2B5EF4-FFF2-40B4-BE49-F238E27FC236}">
                      <a16:creationId xmlns:a16="http://schemas.microsoft.com/office/drawing/2014/main" id="{B0B8FB98-138D-4FA5-A1F5-6F0BE893A387}"/>
                    </a:ext>
                  </a:extLst>
                </p:cNvPr>
                <p:cNvGrpSpPr/>
                <p:nvPr/>
              </p:nvGrpSpPr>
              <p:grpSpPr>
                <a:xfrm>
                  <a:off x="2470994" y="1631276"/>
                  <a:ext cx="316118" cy="331281"/>
                  <a:chOff x="447825" y="1633113"/>
                  <a:chExt cx="316118" cy="331281"/>
                </a:xfrm>
              </p:grpSpPr>
              <p:sp>
                <p:nvSpPr>
                  <p:cNvPr id="19" name="Google Shape;1116;p30">
                    <a:extLst>
                      <a:ext uri="{FF2B5EF4-FFF2-40B4-BE49-F238E27FC236}">
                        <a16:creationId xmlns:a16="http://schemas.microsoft.com/office/drawing/2014/main" id="{0D025954-3959-1A29-93A3-F304CE5B575F}"/>
                      </a:ext>
                    </a:extLst>
                  </p:cNvPr>
                  <p:cNvSpPr/>
                  <p:nvPr/>
                </p:nvSpPr>
                <p:spPr>
                  <a:xfrm>
                    <a:off x="447825" y="1670750"/>
                    <a:ext cx="316118" cy="25602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629" h="7035" extrusionOk="0">
                        <a:moveTo>
                          <a:pt x="1" y="0"/>
                        </a:moveTo>
                        <a:lnTo>
                          <a:pt x="1" y="7034"/>
                        </a:lnTo>
                        <a:lnTo>
                          <a:pt x="14629" y="7034"/>
                        </a:lnTo>
                        <a:lnTo>
                          <a:pt x="14629" y="0"/>
                        </a:lnTo>
                        <a:close/>
                      </a:path>
                    </a:pathLst>
                  </a:custGeom>
                  <a:solidFill>
                    <a:srgbClr val="000000">
                      <a:alpha val="1406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  <p:sp>
                <p:nvSpPr>
                  <p:cNvPr id="20" name="Google Shape;1117;p30">
                    <a:extLst>
                      <a:ext uri="{FF2B5EF4-FFF2-40B4-BE49-F238E27FC236}">
                        <a16:creationId xmlns:a16="http://schemas.microsoft.com/office/drawing/2014/main" id="{DDE6CA2F-A349-CBC9-C335-E5826B4E8C38}"/>
                      </a:ext>
                    </a:extLst>
                  </p:cNvPr>
                  <p:cNvSpPr/>
                  <p:nvPr/>
                </p:nvSpPr>
                <p:spPr>
                  <a:xfrm>
                    <a:off x="543874" y="1633113"/>
                    <a:ext cx="124020" cy="331281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035" h="21463" extrusionOk="0">
                        <a:moveTo>
                          <a:pt x="3997" y="0"/>
                        </a:moveTo>
                        <a:cubicBezTo>
                          <a:pt x="1799" y="0"/>
                          <a:pt x="1" y="1759"/>
                          <a:pt x="1" y="3997"/>
                        </a:cubicBezTo>
                        <a:lnTo>
                          <a:pt x="1" y="17466"/>
                        </a:lnTo>
                        <a:cubicBezTo>
                          <a:pt x="1" y="19664"/>
                          <a:pt x="1799" y="21463"/>
                          <a:pt x="3997" y="21463"/>
                        </a:cubicBezTo>
                        <a:cubicBezTo>
                          <a:pt x="6236" y="21463"/>
                          <a:pt x="8034" y="19664"/>
                          <a:pt x="8034" y="17466"/>
                        </a:cubicBezTo>
                        <a:lnTo>
                          <a:pt x="8034" y="3997"/>
                        </a:lnTo>
                        <a:cubicBezTo>
                          <a:pt x="8034" y="1759"/>
                          <a:pt x="6236" y="0"/>
                          <a:pt x="3997" y="0"/>
                        </a:cubicBezTo>
                        <a:close/>
                      </a:path>
                    </a:pathLst>
                  </a:custGeom>
                  <a:solidFill>
                    <a:srgbClr val="73808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</p:grpSp>
          </p:grpSp>
        </p:grpSp>
        <p:grpSp>
          <p:nvGrpSpPr>
            <p:cNvPr id="8" name="Google Shape;1118;p30">
              <a:extLst>
                <a:ext uri="{FF2B5EF4-FFF2-40B4-BE49-F238E27FC236}">
                  <a16:creationId xmlns:a16="http://schemas.microsoft.com/office/drawing/2014/main" id="{DC8F134B-3669-C68B-59B1-ABF3C4365F54}"/>
                </a:ext>
              </a:extLst>
            </p:cNvPr>
            <p:cNvGrpSpPr/>
            <p:nvPr/>
          </p:nvGrpSpPr>
          <p:grpSpPr>
            <a:xfrm>
              <a:off x="447824" y="3101247"/>
              <a:ext cx="8248351" cy="331281"/>
              <a:chOff x="447824" y="3122071"/>
              <a:chExt cx="8248351" cy="331281"/>
            </a:xfrm>
          </p:grpSpPr>
          <p:sp>
            <p:nvSpPr>
              <p:cNvPr id="9" name="Google Shape;1119;p30">
                <a:extLst>
                  <a:ext uri="{FF2B5EF4-FFF2-40B4-BE49-F238E27FC236}">
                    <a16:creationId xmlns:a16="http://schemas.microsoft.com/office/drawing/2014/main" id="{B559859A-C2CF-5530-1FA2-4FE1ECA2C336}"/>
                  </a:ext>
                </a:extLst>
              </p:cNvPr>
              <p:cNvSpPr/>
              <p:nvPr/>
            </p:nvSpPr>
            <p:spPr>
              <a:xfrm>
                <a:off x="517063" y="3159688"/>
                <a:ext cx="8109873" cy="256047"/>
              </a:xfrm>
              <a:custGeom>
                <a:avLst/>
                <a:gdLst/>
                <a:ahLst/>
                <a:cxnLst/>
                <a:rect l="l" t="t" r="r" b="b"/>
                <a:pathLst>
                  <a:path w="84652" h="14669" extrusionOk="0">
                    <a:moveTo>
                      <a:pt x="0" y="0"/>
                    </a:moveTo>
                    <a:lnTo>
                      <a:pt x="0" y="14668"/>
                    </a:lnTo>
                    <a:lnTo>
                      <a:pt x="84652" y="14668"/>
                    </a:lnTo>
                    <a:lnTo>
                      <a:pt x="84652" y="0"/>
                    </a:lnTo>
                    <a:close/>
                  </a:path>
                </a:pathLst>
              </a:custGeom>
              <a:solidFill>
                <a:srgbClr val="CACCC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sp>
            <p:nvSpPr>
              <p:cNvPr id="10" name="Google Shape;1120;p30">
                <a:extLst>
                  <a:ext uri="{FF2B5EF4-FFF2-40B4-BE49-F238E27FC236}">
                    <a16:creationId xmlns:a16="http://schemas.microsoft.com/office/drawing/2014/main" id="{D4FFD083-211C-105A-ECEB-0EEFC042FF60}"/>
                  </a:ext>
                </a:extLst>
              </p:cNvPr>
              <p:cNvSpPr/>
              <p:nvPr/>
            </p:nvSpPr>
            <p:spPr>
              <a:xfrm>
                <a:off x="447824" y="3159701"/>
                <a:ext cx="225814" cy="256021"/>
              </a:xfrm>
              <a:custGeom>
                <a:avLst/>
                <a:gdLst/>
                <a:ahLst/>
                <a:cxnLst/>
                <a:rect l="l" t="t" r="r" b="b"/>
                <a:pathLst>
                  <a:path w="14629" h="7035" extrusionOk="0">
                    <a:moveTo>
                      <a:pt x="1" y="0"/>
                    </a:moveTo>
                    <a:lnTo>
                      <a:pt x="1" y="7034"/>
                    </a:lnTo>
                    <a:lnTo>
                      <a:pt x="14629" y="7034"/>
                    </a:lnTo>
                    <a:lnTo>
                      <a:pt x="14629" y="0"/>
                    </a:lnTo>
                    <a:close/>
                  </a:path>
                </a:pathLst>
              </a:custGeom>
              <a:solidFill>
                <a:srgbClr val="000000">
                  <a:alpha val="14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sp>
            <p:nvSpPr>
              <p:cNvPr id="11" name="Google Shape;1121;p30">
                <a:extLst>
                  <a:ext uri="{FF2B5EF4-FFF2-40B4-BE49-F238E27FC236}">
                    <a16:creationId xmlns:a16="http://schemas.microsoft.com/office/drawing/2014/main" id="{47E00A76-E5D1-52A0-7F64-FAFBB4E033D5}"/>
                  </a:ext>
                </a:extLst>
              </p:cNvPr>
              <p:cNvSpPr/>
              <p:nvPr/>
            </p:nvSpPr>
            <p:spPr>
              <a:xfrm>
                <a:off x="447824" y="3122071"/>
                <a:ext cx="124020" cy="331281"/>
              </a:xfrm>
              <a:custGeom>
                <a:avLst/>
                <a:gdLst/>
                <a:ahLst/>
                <a:cxnLst/>
                <a:rect l="l" t="t" r="r" b="b"/>
                <a:pathLst>
                  <a:path w="8035" h="21463" extrusionOk="0">
                    <a:moveTo>
                      <a:pt x="3997" y="0"/>
                    </a:moveTo>
                    <a:cubicBezTo>
                      <a:pt x="1799" y="0"/>
                      <a:pt x="1" y="1759"/>
                      <a:pt x="1" y="3997"/>
                    </a:cubicBezTo>
                    <a:lnTo>
                      <a:pt x="1" y="17466"/>
                    </a:lnTo>
                    <a:cubicBezTo>
                      <a:pt x="1" y="19664"/>
                      <a:pt x="1799" y="21463"/>
                      <a:pt x="3997" y="21463"/>
                    </a:cubicBezTo>
                    <a:cubicBezTo>
                      <a:pt x="6236" y="21463"/>
                      <a:pt x="8034" y="19664"/>
                      <a:pt x="8034" y="17466"/>
                    </a:cubicBezTo>
                    <a:lnTo>
                      <a:pt x="8034" y="3997"/>
                    </a:lnTo>
                    <a:cubicBezTo>
                      <a:pt x="8034" y="1759"/>
                      <a:pt x="6236" y="0"/>
                      <a:pt x="3997" y="0"/>
                    </a:cubicBezTo>
                    <a:close/>
                  </a:path>
                </a:pathLst>
              </a:custGeom>
              <a:solidFill>
                <a:srgbClr val="738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sp>
            <p:nvSpPr>
              <p:cNvPr id="12" name="Google Shape;1122;p30">
                <a:extLst>
                  <a:ext uri="{FF2B5EF4-FFF2-40B4-BE49-F238E27FC236}">
                    <a16:creationId xmlns:a16="http://schemas.microsoft.com/office/drawing/2014/main" id="{56145CA5-6AD7-CBF2-BDCD-9833017BC7E6}"/>
                  </a:ext>
                </a:extLst>
              </p:cNvPr>
              <p:cNvSpPr/>
              <p:nvPr/>
            </p:nvSpPr>
            <p:spPr>
              <a:xfrm>
                <a:off x="8470362" y="3159701"/>
                <a:ext cx="225814" cy="256021"/>
              </a:xfrm>
              <a:custGeom>
                <a:avLst/>
                <a:gdLst/>
                <a:ahLst/>
                <a:cxnLst/>
                <a:rect l="l" t="t" r="r" b="b"/>
                <a:pathLst>
                  <a:path w="14629" h="7035" extrusionOk="0">
                    <a:moveTo>
                      <a:pt x="1" y="0"/>
                    </a:moveTo>
                    <a:lnTo>
                      <a:pt x="1" y="7034"/>
                    </a:lnTo>
                    <a:lnTo>
                      <a:pt x="14629" y="7034"/>
                    </a:lnTo>
                    <a:lnTo>
                      <a:pt x="14629" y="0"/>
                    </a:lnTo>
                    <a:close/>
                  </a:path>
                </a:pathLst>
              </a:custGeom>
              <a:solidFill>
                <a:srgbClr val="000000">
                  <a:alpha val="140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sp>
            <p:nvSpPr>
              <p:cNvPr id="13" name="Google Shape;1123;p30">
                <a:extLst>
                  <a:ext uri="{FF2B5EF4-FFF2-40B4-BE49-F238E27FC236}">
                    <a16:creationId xmlns:a16="http://schemas.microsoft.com/office/drawing/2014/main" id="{B42DD028-8CA0-CEF8-6AF8-156149355FE1}"/>
                  </a:ext>
                </a:extLst>
              </p:cNvPr>
              <p:cNvSpPr/>
              <p:nvPr/>
            </p:nvSpPr>
            <p:spPr>
              <a:xfrm>
                <a:off x="8572773" y="3122071"/>
                <a:ext cx="123403" cy="331281"/>
              </a:xfrm>
              <a:custGeom>
                <a:avLst/>
                <a:gdLst/>
                <a:ahLst/>
                <a:cxnLst/>
                <a:rect l="l" t="t" r="r" b="b"/>
                <a:pathLst>
                  <a:path w="7995" h="21463" extrusionOk="0">
                    <a:moveTo>
                      <a:pt x="3998" y="0"/>
                    </a:moveTo>
                    <a:cubicBezTo>
                      <a:pt x="1759" y="0"/>
                      <a:pt x="1" y="1759"/>
                      <a:pt x="1" y="3997"/>
                    </a:cubicBezTo>
                    <a:lnTo>
                      <a:pt x="1" y="17466"/>
                    </a:lnTo>
                    <a:cubicBezTo>
                      <a:pt x="1" y="19664"/>
                      <a:pt x="1759" y="21463"/>
                      <a:pt x="3998" y="21463"/>
                    </a:cubicBezTo>
                    <a:cubicBezTo>
                      <a:pt x="6236" y="21463"/>
                      <a:pt x="7994" y="19664"/>
                      <a:pt x="7994" y="17466"/>
                    </a:cubicBezTo>
                    <a:lnTo>
                      <a:pt x="7994" y="3997"/>
                    </a:lnTo>
                    <a:cubicBezTo>
                      <a:pt x="7994" y="1759"/>
                      <a:pt x="6236" y="0"/>
                      <a:pt x="3998" y="0"/>
                    </a:cubicBezTo>
                    <a:close/>
                  </a:path>
                </a:pathLst>
              </a:custGeom>
              <a:solidFill>
                <a:srgbClr val="73808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</p:grpSp>
      </p:grpSp>
      <p:grpSp>
        <p:nvGrpSpPr>
          <p:cNvPr id="35" name="Google Shape;1124;p30">
            <a:extLst>
              <a:ext uri="{FF2B5EF4-FFF2-40B4-BE49-F238E27FC236}">
                <a16:creationId xmlns:a16="http://schemas.microsoft.com/office/drawing/2014/main" id="{483C2BEB-1D52-BEC3-B0E8-6877A0601C5F}"/>
              </a:ext>
            </a:extLst>
          </p:cNvPr>
          <p:cNvGrpSpPr/>
          <p:nvPr/>
        </p:nvGrpSpPr>
        <p:grpSpPr>
          <a:xfrm>
            <a:off x="6107025" y="2422696"/>
            <a:ext cx="2695207" cy="3520904"/>
            <a:chOff x="4579925" y="2164441"/>
            <a:chExt cx="1937400" cy="2530937"/>
          </a:xfrm>
        </p:grpSpPr>
        <p:sp>
          <p:nvSpPr>
            <p:cNvPr id="36" name="Google Shape;1125;p30">
              <a:extLst>
                <a:ext uri="{FF2B5EF4-FFF2-40B4-BE49-F238E27FC236}">
                  <a16:creationId xmlns:a16="http://schemas.microsoft.com/office/drawing/2014/main" id="{0F0BE6D7-E4BB-FE33-8974-0C542FA14BA5}"/>
                </a:ext>
              </a:extLst>
            </p:cNvPr>
            <p:cNvSpPr/>
            <p:nvPr/>
          </p:nvSpPr>
          <p:spPr>
            <a:xfrm>
              <a:off x="4917500" y="2973037"/>
              <a:ext cx="1261800" cy="587700"/>
            </a:xfrm>
            <a:prstGeom prst="roundRect">
              <a:avLst>
                <a:gd name="adj" fmla="val 50000"/>
              </a:avLst>
            </a:prstGeom>
            <a:solidFill>
              <a:srgbClr val="4079BB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defRPr/>
              </a:pPr>
              <a:r>
                <a:rPr kumimoji="0" lang="en" sz="2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2023</a:t>
              </a:r>
              <a:endParaRPr kumimoji="0" sz="2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37" name="Google Shape;1126;p30">
              <a:extLst>
                <a:ext uri="{FF2B5EF4-FFF2-40B4-BE49-F238E27FC236}">
                  <a16:creationId xmlns:a16="http://schemas.microsoft.com/office/drawing/2014/main" id="{E46ED67C-1BD5-BF18-50C5-5396DE67831D}"/>
                </a:ext>
              </a:extLst>
            </p:cNvPr>
            <p:cNvSpPr/>
            <p:nvPr/>
          </p:nvSpPr>
          <p:spPr>
            <a:xfrm>
              <a:off x="5254550" y="2164441"/>
              <a:ext cx="587700" cy="587700"/>
            </a:xfrm>
            <a:prstGeom prst="ellipse">
              <a:avLst/>
            </a:prstGeom>
            <a:solidFill>
              <a:srgbClr val="4079BB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defRPr/>
              </a:pPr>
              <a:endParaRPr kumimoji="0" sz="2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B Nazanin" panose="00000400000000000000" pitchFamily="2" charset="-78"/>
                <a:sym typeface="Arial"/>
              </a:endParaRPr>
            </a:p>
          </p:txBody>
        </p:sp>
        <p:sp>
          <p:nvSpPr>
            <p:cNvPr id="38" name="Google Shape;1127;p30">
              <a:extLst>
                <a:ext uri="{FF2B5EF4-FFF2-40B4-BE49-F238E27FC236}">
                  <a16:creationId xmlns:a16="http://schemas.microsoft.com/office/drawing/2014/main" id="{9B7319C6-1684-DFF7-9879-11CF56573F1C}"/>
                </a:ext>
              </a:extLst>
            </p:cNvPr>
            <p:cNvSpPr txBox="1"/>
            <p:nvPr/>
          </p:nvSpPr>
          <p:spPr>
            <a:xfrm>
              <a:off x="4579925" y="3657973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 rtl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defRPr/>
              </a:pPr>
              <a:r>
                <a:rPr lang="fa-IR" b="1" kern="0" dirty="0">
                  <a:solidFill>
                    <a:srgbClr val="4079BB"/>
                  </a:solidFill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نامزدی</a:t>
              </a:r>
              <a:endParaRPr kumimoji="0" b="1" i="0" u="none" strike="noStrike" kern="0" cap="none" spc="0" normalizeH="0" baseline="0" noProof="0" dirty="0">
                <a:ln>
                  <a:noFill/>
                </a:ln>
                <a:solidFill>
                  <a:srgbClr val="4079BB"/>
                </a:solidFill>
                <a:effectLst/>
                <a:uLnTx/>
                <a:uFillTx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39" name="Google Shape;1128;p30">
              <a:extLst>
                <a:ext uri="{FF2B5EF4-FFF2-40B4-BE49-F238E27FC236}">
                  <a16:creationId xmlns:a16="http://schemas.microsoft.com/office/drawing/2014/main" id="{8830E5FF-9182-756C-75DA-23DD65FDA499}"/>
                </a:ext>
              </a:extLst>
            </p:cNvPr>
            <p:cNvSpPr txBox="1"/>
            <p:nvPr/>
          </p:nvSpPr>
          <p:spPr>
            <a:xfrm>
              <a:off x="4579925" y="3998479"/>
              <a:ext cx="1937400" cy="6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 rtl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defRPr/>
              </a:pPr>
              <a:r>
                <a:rPr lang="fa-IR" sz="1200" kern="0" dirty="0">
                  <a:solidFill>
                    <a:srgbClr val="000000"/>
                  </a:solidFill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</a:t>
              </a:r>
            </a:p>
            <a:p>
              <a:pPr lvl="0" algn="ctr" rtl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defRPr/>
              </a:pPr>
              <a:r>
                <a:rPr lang="fa-IR" sz="1200" kern="0" dirty="0">
                  <a:solidFill>
                    <a:srgbClr val="000000"/>
                  </a:solidFill>
                  <a:ea typeface="Roboto"/>
                  <a:cs typeface="B Nazanin" panose="00000400000000000000" pitchFamily="2" charset="-78"/>
                  <a:sym typeface="Roboto"/>
                </a:rPr>
                <a:t> می باشد</a:t>
              </a:r>
              <a:endPara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</p:grpSp>
      <p:grpSp>
        <p:nvGrpSpPr>
          <p:cNvPr id="40" name="Google Shape;1129;p30">
            <a:extLst>
              <a:ext uri="{FF2B5EF4-FFF2-40B4-BE49-F238E27FC236}">
                <a16:creationId xmlns:a16="http://schemas.microsoft.com/office/drawing/2014/main" id="{C6EEC5D6-C13F-EBE5-5D39-25E26E891C50}"/>
              </a:ext>
            </a:extLst>
          </p:cNvPr>
          <p:cNvGrpSpPr/>
          <p:nvPr/>
        </p:nvGrpSpPr>
        <p:grpSpPr>
          <a:xfrm>
            <a:off x="3390394" y="2422696"/>
            <a:ext cx="2695207" cy="3520904"/>
            <a:chOff x="2627125" y="2164441"/>
            <a:chExt cx="1937400" cy="2530937"/>
          </a:xfrm>
        </p:grpSpPr>
        <p:sp>
          <p:nvSpPr>
            <p:cNvPr id="41" name="Google Shape;1130;p30">
              <a:extLst>
                <a:ext uri="{FF2B5EF4-FFF2-40B4-BE49-F238E27FC236}">
                  <a16:creationId xmlns:a16="http://schemas.microsoft.com/office/drawing/2014/main" id="{C07E3139-CBD7-7B3E-C724-70F2CBE2D624}"/>
                </a:ext>
              </a:extLst>
            </p:cNvPr>
            <p:cNvSpPr/>
            <p:nvPr/>
          </p:nvSpPr>
          <p:spPr>
            <a:xfrm>
              <a:off x="3301750" y="2164441"/>
              <a:ext cx="587700" cy="587700"/>
            </a:xfrm>
            <a:prstGeom prst="ellipse">
              <a:avLst/>
            </a:prstGeom>
            <a:solidFill>
              <a:srgbClr val="363A3D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defRPr/>
              </a:pPr>
              <a:endParaRPr kumimoji="0" sz="2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B Nazanin" panose="00000400000000000000" pitchFamily="2" charset="-78"/>
                <a:sym typeface="Arial"/>
              </a:endParaRPr>
            </a:p>
          </p:txBody>
        </p:sp>
        <p:sp>
          <p:nvSpPr>
            <p:cNvPr id="42" name="Google Shape;1131;p30">
              <a:extLst>
                <a:ext uri="{FF2B5EF4-FFF2-40B4-BE49-F238E27FC236}">
                  <a16:creationId xmlns:a16="http://schemas.microsoft.com/office/drawing/2014/main" id="{9370E180-0D21-A98A-1D70-5B7BA73ADF17}"/>
                </a:ext>
              </a:extLst>
            </p:cNvPr>
            <p:cNvSpPr txBox="1"/>
            <p:nvPr/>
          </p:nvSpPr>
          <p:spPr>
            <a:xfrm>
              <a:off x="2627125" y="3657973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 rtl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defRPr/>
              </a:pPr>
              <a:r>
                <a:rPr lang="fa-IR" b="1" kern="0" dirty="0">
                  <a:solidFill>
                    <a:srgbClr val="363A3D"/>
                  </a:solidFill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حفظ</a:t>
              </a:r>
              <a:endParaRPr kumimoji="0" b="1" i="0" u="none" strike="noStrike" kern="0" cap="none" spc="0" normalizeH="0" baseline="0" noProof="0" dirty="0">
                <a:ln>
                  <a:noFill/>
                </a:ln>
                <a:solidFill>
                  <a:srgbClr val="363A3D"/>
                </a:solidFill>
                <a:effectLst/>
                <a:uLnTx/>
                <a:uFillTx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43" name="Google Shape;1132;p30">
              <a:extLst>
                <a:ext uri="{FF2B5EF4-FFF2-40B4-BE49-F238E27FC236}">
                  <a16:creationId xmlns:a16="http://schemas.microsoft.com/office/drawing/2014/main" id="{BA425FFC-1A2F-22DC-FB79-A5A0A8CAACD0}"/>
                </a:ext>
              </a:extLst>
            </p:cNvPr>
            <p:cNvSpPr txBox="1"/>
            <p:nvPr/>
          </p:nvSpPr>
          <p:spPr>
            <a:xfrm>
              <a:off x="2627125" y="3998479"/>
              <a:ext cx="1937400" cy="6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 rtl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defRPr/>
              </a:pPr>
              <a:r>
                <a:rPr lang="fa-IR" sz="1200" kern="0" dirty="0">
                  <a:solidFill>
                    <a:srgbClr val="000000"/>
                  </a:solidFill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</a:t>
              </a:r>
            </a:p>
            <a:p>
              <a:pPr lvl="0" algn="ctr" rtl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defRPr/>
              </a:pPr>
              <a:r>
                <a:rPr lang="fa-IR" sz="1200" kern="0" dirty="0">
                  <a:solidFill>
                    <a:srgbClr val="000000"/>
                  </a:solidFill>
                  <a:ea typeface="Roboto"/>
                  <a:cs typeface="B Nazanin" panose="00000400000000000000" pitchFamily="2" charset="-78"/>
                  <a:sym typeface="Roboto"/>
                </a:rPr>
                <a:t> می باشد</a:t>
              </a:r>
              <a:endPara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44" name="Google Shape;1133;p30">
              <a:extLst>
                <a:ext uri="{FF2B5EF4-FFF2-40B4-BE49-F238E27FC236}">
                  <a16:creationId xmlns:a16="http://schemas.microsoft.com/office/drawing/2014/main" id="{40C3EF7C-8FD0-95E7-C495-85B56219076B}"/>
                </a:ext>
              </a:extLst>
            </p:cNvPr>
            <p:cNvSpPr/>
            <p:nvPr/>
          </p:nvSpPr>
          <p:spPr>
            <a:xfrm>
              <a:off x="2964700" y="2973037"/>
              <a:ext cx="1261800" cy="587700"/>
            </a:xfrm>
            <a:prstGeom prst="roundRect">
              <a:avLst>
                <a:gd name="adj" fmla="val 50000"/>
              </a:avLst>
            </a:prstGeom>
            <a:solidFill>
              <a:srgbClr val="363A3D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defRPr/>
              </a:pPr>
              <a:r>
                <a:rPr kumimoji="0" lang="en" sz="2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2022</a:t>
              </a:r>
              <a:endParaRPr kumimoji="0" sz="2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45" name="Google Shape;1134;p30">
            <a:extLst>
              <a:ext uri="{FF2B5EF4-FFF2-40B4-BE49-F238E27FC236}">
                <a16:creationId xmlns:a16="http://schemas.microsoft.com/office/drawing/2014/main" id="{5E2B21F1-B7B0-2A04-2D55-A54B2FD1CC23}"/>
              </a:ext>
            </a:extLst>
          </p:cNvPr>
          <p:cNvGrpSpPr/>
          <p:nvPr/>
        </p:nvGrpSpPr>
        <p:grpSpPr>
          <a:xfrm>
            <a:off x="673449" y="2422696"/>
            <a:ext cx="2695207" cy="3520904"/>
            <a:chOff x="674099" y="2164441"/>
            <a:chExt cx="1937400" cy="2530937"/>
          </a:xfrm>
        </p:grpSpPr>
        <p:sp>
          <p:nvSpPr>
            <p:cNvPr id="46" name="Google Shape;1135;p30">
              <a:extLst>
                <a:ext uri="{FF2B5EF4-FFF2-40B4-BE49-F238E27FC236}">
                  <a16:creationId xmlns:a16="http://schemas.microsoft.com/office/drawing/2014/main" id="{C1A38652-C2D4-41F7-5BF1-B03D85B3985E}"/>
                </a:ext>
              </a:extLst>
            </p:cNvPr>
            <p:cNvSpPr/>
            <p:nvPr/>
          </p:nvSpPr>
          <p:spPr>
            <a:xfrm>
              <a:off x="1348949" y="2164441"/>
              <a:ext cx="587700" cy="587700"/>
            </a:xfrm>
            <a:prstGeom prst="ellipse">
              <a:avLst/>
            </a:prstGeom>
            <a:solidFill>
              <a:srgbClr val="4079BB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defRPr/>
              </a:pPr>
              <a:endParaRPr kumimoji="0" sz="2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B Nazanin" panose="00000400000000000000" pitchFamily="2" charset="-78"/>
                <a:sym typeface="Arial"/>
              </a:endParaRPr>
            </a:p>
          </p:txBody>
        </p:sp>
        <p:sp>
          <p:nvSpPr>
            <p:cNvPr id="47" name="Google Shape;1136;p30">
              <a:extLst>
                <a:ext uri="{FF2B5EF4-FFF2-40B4-BE49-F238E27FC236}">
                  <a16:creationId xmlns:a16="http://schemas.microsoft.com/office/drawing/2014/main" id="{F9671367-7565-1B0F-6ACA-330EBBAFAD7C}"/>
                </a:ext>
              </a:extLst>
            </p:cNvPr>
            <p:cNvSpPr txBox="1"/>
            <p:nvPr/>
          </p:nvSpPr>
          <p:spPr>
            <a:xfrm>
              <a:off x="674099" y="3657973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 rtl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defRPr/>
              </a:pPr>
              <a:r>
                <a:rPr lang="fa-IR" b="1" kern="0" dirty="0">
                  <a:solidFill>
                    <a:srgbClr val="4079BB"/>
                  </a:solidFill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حراجی</a:t>
              </a:r>
              <a:endParaRPr kumimoji="0" b="1" i="0" u="none" strike="noStrike" kern="0" cap="none" spc="0" normalizeH="0" baseline="0" noProof="0" dirty="0">
                <a:ln>
                  <a:noFill/>
                </a:ln>
                <a:solidFill>
                  <a:srgbClr val="4079BB"/>
                </a:solidFill>
                <a:effectLst/>
                <a:uLnTx/>
                <a:uFillTx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48" name="Google Shape;1137;p30">
              <a:extLst>
                <a:ext uri="{FF2B5EF4-FFF2-40B4-BE49-F238E27FC236}">
                  <a16:creationId xmlns:a16="http://schemas.microsoft.com/office/drawing/2014/main" id="{D1E4340C-7AAC-AF6C-99C0-99CB35DB9F76}"/>
                </a:ext>
              </a:extLst>
            </p:cNvPr>
            <p:cNvSpPr txBox="1"/>
            <p:nvPr/>
          </p:nvSpPr>
          <p:spPr>
            <a:xfrm>
              <a:off x="674099" y="3998479"/>
              <a:ext cx="1937400" cy="6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 rtl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defRPr/>
              </a:pPr>
              <a:r>
                <a:rPr lang="fa-IR" sz="1200" kern="0" dirty="0">
                  <a:solidFill>
                    <a:srgbClr val="000000"/>
                  </a:solidFill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 </a:t>
              </a:r>
            </a:p>
            <a:p>
              <a:pPr lvl="0" algn="ctr" rtl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defRPr/>
              </a:pPr>
              <a:r>
                <a:rPr lang="fa-IR" sz="1200" kern="0" dirty="0">
                  <a:solidFill>
                    <a:srgbClr val="000000"/>
                  </a:solidFill>
                  <a:ea typeface="Roboto"/>
                  <a:cs typeface="B Nazanin" panose="00000400000000000000" pitchFamily="2" charset="-78"/>
                  <a:sym typeface="Roboto"/>
                </a:rPr>
                <a:t>می باشد</a:t>
              </a:r>
              <a:endPara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  <p:sp>
          <p:nvSpPr>
            <p:cNvPr id="49" name="Google Shape;1138;p30">
              <a:extLst>
                <a:ext uri="{FF2B5EF4-FFF2-40B4-BE49-F238E27FC236}">
                  <a16:creationId xmlns:a16="http://schemas.microsoft.com/office/drawing/2014/main" id="{C7E7D156-F652-C469-F9D1-28C1C7342D2F}"/>
                </a:ext>
              </a:extLst>
            </p:cNvPr>
            <p:cNvSpPr/>
            <p:nvPr/>
          </p:nvSpPr>
          <p:spPr>
            <a:xfrm>
              <a:off x="1011899" y="2973037"/>
              <a:ext cx="1261800" cy="587700"/>
            </a:xfrm>
            <a:prstGeom prst="roundRect">
              <a:avLst>
                <a:gd name="adj" fmla="val 50000"/>
              </a:avLst>
            </a:prstGeom>
            <a:solidFill>
              <a:srgbClr val="4079BB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defRPr/>
              </a:pPr>
              <a:r>
                <a:rPr kumimoji="0" lang="en" sz="2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2021</a:t>
              </a:r>
              <a:endParaRPr kumimoji="0" sz="2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</p:grpSp>
      <p:grpSp>
        <p:nvGrpSpPr>
          <p:cNvPr id="50" name="Google Shape;1139;p30">
            <a:extLst>
              <a:ext uri="{FF2B5EF4-FFF2-40B4-BE49-F238E27FC236}">
                <a16:creationId xmlns:a16="http://schemas.microsoft.com/office/drawing/2014/main" id="{0318F954-CC93-ADFE-6F44-FE4106DACFF4}"/>
              </a:ext>
            </a:extLst>
          </p:cNvPr>
          <p:cNvGrpSpPr/>
          <p:nvPr/>
        </p:nvGrpSpPr>
        <p:grpSpPr>
          <a:xfrm>
            <a:off x="8823344" y="2422696"/>
            <a:ext cx="2695207" cy="3520904"/>
            <a:chOff x="6532501" y="2164441"/>
            <a:chExt cx="1937400" cy="2530937"/>
          </a:xfrm>
        </p:grpSpPr>
        <p:sp>
          <p:nvSpPr>
            <p:cNvPr id="51" name="Google Shape;1140;p30">
              <a:extLst>
                <a:ext uri="{FF2B5EF4-FFF2-40B4-BE49-F238E27FC236}">
                  <a16:creationId xmlns:a16="http://schemas.microsoft.com/office/drawing/2014/main" id="{2F513943-8F3D-3B88-B66A-EABBF4B89609}"/>
                </a:ext>
              </a:extLst>
            </p:cNvPr>
            <p:cNvSpPr/>
            <p:nvPr/>
          </p:nvSpPr>
          <p:spPr>
            <a:xfrm>
              <a:off x="6870301" y="2973037"/>
              <a:ext cx="1261800" cy="587700"/>
            </a:xfrm>
            <a:prstGeom prst="roundRect">
              <a:avLst>
                <a:gd name="adj" fmla="val 50000"/>
              </a:avLst>
            </a:prstGeom>
            <a:solidFill>
              <a:srgbClr val="363A3D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defRPr/>
              </a:pPr>
              <a:r>
                <a:rPr kumimoji="0" lang="en" sz="2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Fira Sans Extra Condensed SemiBold"/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2024</a:t>
              </a:r>
              <a:endParaRPr kumimoji="0" sz="2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ira Sans Extra Condensed SemiBold"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52" name="Google Shape;1141;p30">
              <a:extLst>
                <a:ext uri="{FF2B5EF4-FFF2-40B4-BE49-F238E27FC236}">
                  <a16:creationId xmlns:a16="http://schemas.microsoft.com/office/drawing/2014/main" id="{7FD7A8EC-E0A0-292F-31BF-B7BE67B421E6}"/>
                </a:ext>
              </a:extLst>
            </p:cNvPr>
            <p:cNvSpPr/>
            <p:nvPr/>
          </p:nvSpPr>
          <p:spPr>
            <a:xfrm>
              <a:off x="7207351" y="2164441"/>
              <a:ext cx="587700" cy="587700"/>
            </a:xfrm>
            <a:prstGeom prst="ellipse">
              <a:avLst/>
            </a:prstGeom>
            <a:solidFill>
              <a:srgbClr val="363A3D"/>
            </a:solidFill>
            <a:ln>
              <a:noFill/>
            </a:ln>
          </p:spPr>
          <p:txBody>
            <a:bodyPr spcFirstLastPara="1" wrap="square" lIns="91425" tIns="91425" rIns="91425" bIns="100575" anchor="ctr" anchorCtr="0">
              <a:no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defRPr/>
              </a:pPr>
              <a:endParaRPr kumimoji="0" sz="2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B Nazanin" panose="00000400000000000000" pitchFamily="2" charset="-78"/>
                <a:sym typeface="Arial"/>
              </a:endParaRPr>
            </a:p>
          </p:txBody>
        </p:sp>
        <p:sp>
          <p:nvSpPr>
            <p:cNvPr id="53" name="Google Shape;1142;p30">
              <a:extLst>
                <a:ext uri="{FF2B5EF4-FFF2-40B4-BE49-F238E27FC236}">
                  <a16:creationId xmlns:a16="http://schemas.microsoft.com/office/drawing/2014/main" id="{C9F1F478-7580-A556-BEA9-D68EC6ABAA98}"/>
                </a:ext>
              </a:extLst>
            </p:cNvPr>
            <p:cNvSpPr txBox="1"/>
            <p:nvPr/>
          </p:nvSpPr>
          <p:spPr>
            <a:xfrm>
              <a:off x="6532501" y="3657973"/>
              <a:ext cx="1937400" cy="340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 rtl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defRPr/>
              </a:pPr>
              <a:r>
                <a:rPr lang="fa-IR" b="1" kern="0" dirty="0">
                  <a:solidFill>
                    <a:srgbClr val="363A3D"/>
                  </a:solidFill>
                  <a:ea typeface="Fira Sans Extra Condensed SemiBold"/>
                  <a:cs typeface="B Nazanin" panose="00000400000000000000" pitchFamily="2" charset="-78"/>
                  <a:sym typeface="Fira Sans Extra Condensed SemiBold"/>
                </a:rPr>
                <a:t>اطلاع</a:t>
              </a:r>
              <a:endParaRPr kumimoji="0" b="1" i="0" u="none" strike="noStrike" kern="0" cap="none" spc="0" normalizeH="0" baseline="0" noProof="0" dirty="0">
                <a:ln>
                  <a:noFill/>
                </a:ln>
                <a:solidFill>
                  <a:srgbClr val="363A3D"/>
                </a:solidFill>
                <a:effectLst/>
                <a:uLnTx/>
                <a:uFillTx/>
                <a:ea typeface="Fira Sans Extra Condensed SemiBold"/>
                <a:cs typeface="B Nazanin" panose="00000400000000000000" pitchFamily="2" charset="-78"/>
                <a:sym typeface="Fira Sans Extra Condensed SemiBold"/>
              </a:endParaRPr>
            </a:p>
          </p:txBody>
        </p:sp>
        <p:sp>
          <p:nvSpPr>
            <p:cNvPr id="54" name="Google Shape;1143;p30">
              <a:extLst>
                <a:ext uri="{FF2B5EF4-FFF2-40B4-BE49-F238E27FC236}">
                  <a16:creationId xmlns:a16="http://schemas.microsoft.com/office/drawing/2014/main" id="{D73A70FA-0E17-BC69-028E-DC88A50010BD}"/>
                </a:ext>
              </a:extLst>
            </p:cNvPr>
            <p:cNvSpPr txBox="1"/>
            <p:nvPr/>
          </p:nvSpPr>
          <p:spPr>
            <a:xfrm>
              <a:off x="6532501" y="3998479"/>
              <a:ext cx="1937400" cy="696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ctr" rtl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defRPr/>
              </a:pPr>
              <a:r>
                <a:rPr lang="fa-IR" sz="1200" kern="0" dirty="0">
                  <a:solidFill>
                    <a:srgbClr val="000000"/>
                  </a:solidFill>
                  <a:ea typeface="Roboto"/>
                  <a:cs typeface="B Nazanin" panose="00000400000000000000" pitchFamily="2" charset="-78"/>
                  <a:sym typeface="Roboto"/>
                </a:rPr>
                <a:t>قالب پاورپوینت لوله قابل ویرایش</a:t>
              </a:r>
            </a:p>
            <a:p>
              <a:pPr lvl="0" algn="ctr" rtl="1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defRPr/>
              </a:pPr>
              <a:r>
                <a:rPr lang="fa-IR" sz="1200" kern="0" dirty="0">
                  <a:solidFill>
                    <a:srgbClr val="000000"/>
                  </a:solidFill>
                  <a:ea typeface="Roboto"/>
                  <a:cs typeface="B Nazanin" panose="00000400000000000000" pitchFamily="2" charset="-78"/>
                  <a:sym typeface="Roboto"/>
                </a:rPr>
                <a:t> می باشد</a:t>
              </a:r>
              <a:endParaRPr kumimoji="0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Roboto"/>
                <a:cs typeface="B Nazanin" panose="00000400000000000000" pitchFamily="2" charset="-78"/>
                <a:sym typeface="Roboto"/>
              </a:endParaRPr>
            </a:p>
          </p:txBody>
        </p:sp>
      </p:grpSp>
      <p:grpSp>
        <p:nvGrpSpPr>
          <p:cNvPr id="55" name="Google Shape;1146;p30">
            <a:extLst>
              <a:ext uri="{FF2B5EF4-FFF2-40B4-BE49-F238E27FC236}">
                <a16:creationId xmlns:a16="http://schemas.microsoft.com/office/drawing/2014/main" id="{FFB33229-3E12-D746-F59A-9CE3F862014B}"/>
              </a:ext>
            </a:extLst>
          </p:cNvPr>
          <p:cNvGrpSpPr/>
          <p:nvPr/>
        </p:nvGrpSpPr>
        <p:grpSpPr>
          <a:xfrm>
            <a:off x="7206162" y="2584748"/>
            <a:ext cx="496308" cy="493473"/>
            <a:chOff x="-4475825" y="3612425"/>
            <a:chExt cx="293825" cy="291450"/>
          </a:xfrm>
        </p:grpSpPr>
        <p:sp>
          <p:nvSpPr>
            <p:cNvPr id="56" name="Google Shape;1147;p30">
              <a:extLst>
                <a:ext uri="{FF2B5EF4-FFF2-40B4-BE49-F238E27FC236}">
                  <a16:creationId xmlns:a16="http://schemas.microsoft.com/office/drawing/2014/main" id="{0DAFAFC5-B4E8-771E-5A36-ED7EB62ADB82}"/>
                </a:ext>
              </a:extLst>
            </p:cNvPr>
            <p:cNvSpPr/>
            <p:nvPr/>
          </p:nvSpPr>
          <p:spPr>
            <a:xfrm>
              <a:off x="-4349800" y="3664400"/>
              <a:ext cx="34675" cy="33100"/>
            </a:xfrm>
            <a:custGeom>
              <a:avLst/>
              <a:gdLst/>
              <a:ahLst/>
              <a:cxnLst/>
              <a:rect l="l" t="t" r="r" b="b"/>
              <a:pathLst>
                <a:path w="1387" h="1324" extrusionOk="0">
                  <a:moveTo>
                    <a:pt x="694" y="1"/>
                  </a:moveTo>
                  <a:cubicBezTo>
                    <a:pt x="347" y="1"/>
                    <a:pt x="32" y="316"/>
                    <a:pt x="32" y="662"/>
                  </a:cubicBezTo>
                  <a:cubicBezTo>
                    <a:pt x="1" y="1040"/>
                    <a:pt x="316" y="1324"/>
                    <a:pt x="694" y="1324"/>
                  </a:cubicBezTo>
                  <a:cubicBezTo>
                    <a:pt x="1103" y="1324"/>
                    <a:pt x="1387" y="1009"/>
                    <a:pt x="1387" y="662"/>
                  </a:cubicBezTo>
                  <a:cubicBezTo>
                    <a:pt x="1387" y="284"/>
                    <a:pt x="1072" y="1"/>
                    <a:pt x="69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B Nazanin" panose="00000400000000000000" pitchFamily="2" charset="-78"/>
                <a:sym typeface="Arial"/>
              </a:endParaRPr>
            </a:p>
          </p:txBody>
        </p:sp>
        <p:sp>
          <p:nvSpPr>
            <p:cNvPr id="57" name="Google Shape;1148;p30">
              <a:extLst>
                <a:ext uri="{FF2B5EF4-FFF2-40B4-BE49-F238E27FC236}">
                  <a16:creationId xmlns:a16="http://schemas.microsoft.com/office/drawing/2014/main" id="{7A86F6CC-BD6E-94B3-6038-59D7BE63A9A1}"/>
                </a:ext>
              </a:extLst>
            </p:cNvPr>
            <p:cNvSpPr/>
            <p:nvPr/>
          </p:nvSpPr>
          <p:spPr>
            <a:xfrm>
              <a:off x="-4366325" y="3714800"/>
              <a:ext cx="68525" cy="34700"/>
            </a:xfrm>
            <a:custGeom>
              <a:avLst/>
              <a:gdLst/>
              <a:ahLst/>
              <a:cxnLst/>
              <a:rect l="l" t="t" r="r" b="b"/>
              <a:pathLst>
                <a:path w="2741" h="1388" extrusionOk="0">
                  <a:moveTo>
                    <a:pt x="1008" y="1"/>
                  </a:moveTo>
                  <a:cubicBezTo>
                    <a:pt x="473" y="1"/>
                    <a:pt x="0" y="474"/>
                    <a:pt x="0" y="1009"/>
                  </a:cubicBezTo>
                  <a:lnTo>
                    <a:pt x="0" y="1387"/>
                  </a:lnTo>
                  <a:lnTo>
                    <a:pt x="2741" y="1387"/>
                  </a:lnTo>
                  <a:lnTo>
                    <a:pt x="2741" y="1009"/>
                  </a:lnTo>
                  <a:cubicBezTo>
                    <a:pt x="2741" y="474"/>
                    <a:pt x="2268" y="1"/>
                    <a:pt x="167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B Nazanin" panose="00000400000000000000" pitchFamily="2" charset="-78"/>
                <a:sym typeface="Arial"/>
              </a:endParaRPr>
            </a:p>
          </p:txBody>
        </p:sp>
        <p:sp>
          <p:nvSpPr>
            <p:cNvPr id="58" name="Google Shape;1149;p30">
              <a:extLst>
                <a:ext uri="{FF2B5EF4-FFF2-40B4-BE49-F238E27FC236}">
                  <a16:creationId xmlns:a16="http://schemas.microsoft.com/office/drawing/2014/main" id="{54D77ABF-5521-1E24-D87D-0EF3B61B6CA8}"/>
                </a:ext>
              </a:extLst>
            </p:cNvPr>
            <p:cNvSpPr/>
            <p:nvPr/>
          </p:nvSpPr>
          <p:spPr>
            <a:xfrm>
              <a:off x="-4475825" y="3612425"/>
              <a:ext cx="293825" cy="291450"/>
            </a:xfrm>
            <a:custGeom>
              <a:avLst/>
              <a:gdLst/>
              <a:ahLst/>
              <a:cxnLst/>
              <a:rect l="l" t="t" r="r" b="b"/>
              <a:pathLst>
                <a:path w="11753" h="11658" extrusionOk="0">
                  <a:moveTo>
                    <a:pt x="5703" y="1324"/>
                  </a:moveTo>
                  <a:cubicBezTo>
                    <a:pt x="6459" y="1324"/>
                    <a:pt x="7089" y="1954"/>
                    <a:pt x="7089" y="2710"/>
                  </a:cubicBezTo>
                  <a:cubicBezTo>
                    <a:pt x="7089" y="3025"/>
                    <a:pt x="6963" y="3340"/>
                    <a:pt x="6774" y="3592"/>
                  </a:cubicBezTo>
                  <a:cubicBezTo>
                    <a:pt x="7373" y="3844"/>
                    <a:pt x="7751" y="4443"/>
                    <a:pt x="7751" y="5104"/>
                  </a:cubicBezTo>
                  <a:lnTo>
                    <a:pt x="7751" y="5766"/>
                  </a:lnTo>
                  <a:lnTo>
                    <a:pt x="7783" y="5766"/>
                  </a:lnTo>
                  <a:cubicBezTo>
                    <a:pt x="7783" y="5986"/>
                    <a:pt x="7625" y="6144"/>
                    <a:pt x="7436" y="6144"/>
                  </a:cubicBezTo>
                  <a:lnTo>
                    <a:pt x="4002" y="6144"/>
                  </a:lnTo>
                  <a:cubicBezTo>
                    <a:pt x="3813" y="6144"/>
                    <a:pt x="3655" y="5986"/>
                    <a:pt x="3655" y="5766"/>
                  </a:cubicBezTo>
                  <a:lnTo>
                    <a:pt x="3655" y="5104"/>
                  </a:lnTo>
                  <a:cubicBezTo>
                    <a:pt x="3655" y="4443"/>
                    <a:pt x="4065" y="3844"/>
                    <a:pt x="4664" y="3592"/>
                  </a:cubicBezTo>
                  <a:cubicBezTo>
                    <a:pt x="4443" y="3340"/>
                    <a:pt x="4348" y="3056"/>
                    <a:pt x="4348" y="2710"/>
                  </a:cubicBezTo>
                  <a:cubicBezTo>
                    <a:pt x="4348" y="1954"/>
                    <a:pt x="4979" y="1324"/>
                    <a:pt x="5703" y="1324"/>
                  </a:cubicBezTo>
                  <a:close/>
                  <a:moveTo>
                    <a:pt x="5798" y="0"/>
                  </a:moveTo>
                  <a:cubicBezTo>
                    <a:pt x="3561" y="0"/>
                    <a:pt x="1702" y="1859"/>
                    <a:pt x="1702" y="4096"/>
                  </a:cubicBezTo>
                  <a:cubicBezTo>
                    <a:pt x="1702" y="5041"/>
                    <a:pt x="2017" y="5955"/>
                    <a:pt x="2553" y="6616"/>
                  </a:cubicBezTo>
                  <a:lnTo>
                    <a:pt x="1702" y="7120"/>
                  </a:lnTo>
                  <a:cubicBezTo>
                    <a:pt x="1513" y="6963"/>
                    <a:pt x="1293" y="6900"/>
                    <a:pt x="1040" y="6900"/>
                  </a:cubicBezTo>
                  <a:cubicBezTo>
                    <a:pt x="473" y="6900"/>
                    <a:pt x="1" y="7341"/>
                    <a:pt x="1" y="7908"/>
                  </a:cubicBezTo>
                  <a:cubicBezTo>
                    <a:pt x="1" y="8475"/>
                    <a:pt x="473" y="8948"/>
                    <a:pt x="1040" y="8948"/>
                  </a:cubicBezTo>
                  <a:cubicBezTo>
                    <a:pt x="1576" y="8948"/>
                    <a:pt x="2049" y="8475"/>
                    <a:pt x="2049" y="7908"/>
                  </a:cubicBezTo>
                  <a:lnTo>
                    <a:pt x="2049" y="7719"/>
                  </a:lnTo>
                  <a:lnTo>
                    <a:pt x="3025" y="7120"/>
                  </a:lnTo>
                  <a:cubicBezTo>
                    <a:pt x="3309" y="7372"/>
                    <a:pt x="3592" y="7593"/>
                    <a:pt x="3939" y="7751"/>
                  </a:cubicBezTo>
                  <a:lnTo>
                    <a:pt x="3277" y="8948"/>
                  </a:lnTo>
                  <a:lnTo>
                    <a:pt x="3088" y="8948"/>
                  </a:lnTo>
                  <a:cubicBezTo>
                    <a:pt x="2521" y="8948"/>
                    <a:pt x="2049" y="9420"/>
                    <a:pt x="2049" y="9956"/>
                  </a:cubicBezTo>
                  <a:cubicBezTo>
                    <a:pt x="2049" y="10523"/>
                    <a:pt x="2521" y="10996"/>
                    <a:pt x="3088" y="10996"/>
                  </a:cubicBezTo>
                  <a:cubicBezTo>
                    <a:pt x="3624" y="10996"/>
                    <a:pt x="4096" y="10523"/>
                    <a:pt x="4096" y="9956"/>
                  </a:cubicBezTo>
                  <a:cubicBezTo>
                    <a:pt x="4096" y="9735"/>
                    <a:pt x="4033" y="9483"/>
                    <a:pt x="3876" y="9294"/>
                  </a:cubicBezTo>
                  <a:lnTo>
                    <a:pt x="4569" y="8034"/>
                  </a:lnTo>
                  <a:cubicBezTo>
                    <a:pt x="4853" y="8097"/>
                    <a:pt x="5168" y="8192"/>
                    <a:pt x="5483" y="8223"/>
                  </a:cubicBezTo>
                  <a:lnTo>
                    <a:pt x="5483" y="9672"/>
                  </a:lnTo>
                  <a:cubicBezTo>
                    <a:pt x="5073" y="9830"/>
                    <a:pt x="4821" y="10208"/>
                    <a:pt x="4821" y="10617"/>
                  </a:cubicBezTo>
                  <a:cubicBezTo>
                    <a:pt x="4821" y="11185"/>
                    <a:pt x="5294" y="11657"/>
                    <a:pt x="5829" y="11657"/>
                  </a:cubicBezTo>
                  <a:cubicBezTo>
                    <a:pt x="6396" y="11657"/>
                    <a:pt x="6869" y="11185"/>
                    <a:pt x="6869" y="10617"/>
                  </a:cubicBezTo>
                  <a:cubicBezTo>
                    <a:pt x="6869" y="10208"/>
                    <a:pt x="6585" y="9798"/>
                    <a:pt x="6176" y="9672"/>
                  </a:cubicBezTo>
                  <a:lnTo>
                    <a:pt x="6176" y="8223"/>
                  </a:lnTo>
                  <a:cubicBezTo>
                    <a:pt x="6491" y="8192"/>
                    <a:pt x="6806" y="8160"/>
                    <a:pt x="7089" y="8034"/>
                  </a:cubicBezTo>
                  <a:lnTo>
                    <a:pt x="7814" y="9294"/>
                  </a:lnTo>
                  <a:cubicBezTo>
                    <a:pt x="7657" y="9483"/>
                    <a:pt x="7562" y="9672"/>
                    <a:pt x="7562" y="9956"/>
                  </a:cubicBezTo>
                  <a:cubicBezTo>
                    <a:pt x="7562" y="10523"/>
                    <a:pt x="8035" y="10996"/>
                    <a:pt x="8602" y="10996"/>
                  </a:cubicBezTo>
                  <a:cubicBezTo>
                    <a:pt x="9137" y="10996"/>
                    <a:pt x="9610" y="10523"/>
                    <a:pt x="9610" y="9956"/>
                  </a:cubicBezTo>
                  <a:cubicBezTo>
                    <a:pt x="9610" y="9420"/>
                    <a:pt x="9137" y="8948"/>
                    <a:pt x="8602" y="8948"/>
                  </a:cubicBezTo>
                  <a:lnTo>
                    <a:pt x="8381" y="8948"/>
                  </a:lnTo>
                  <a:lnTo>
                    <a:pt x="7720" y="7751"/>
                  </a:lnTo>
                  <a:cubicBezTo>
                    <a:pt x="8035" y="7593"/>
                    <a:pt x="8350" y="7372"/>
                    <a:pt x="8633" y="7120"/>
                  </a:cubicBezTo>
                  <a:lnTo>
                    <a:pt x="9704" y="7719"/>
                  </a:lnTo>
                  <a:lnTo>
                    <a:pt x="9704" y="7908"/>
                  </a:lnTo>
                  <a:cubicBezTo>
                    <a:pt x="9704" y="8475"/>
                    <a:pt x="10177" y="8948"/>
                    <a:pt x="10713" y="8948"/>
                  </a:cubicBezTo>
                  <a:cubicBezTo>
                    <a:pt x="11280" y="8948"/>
                    <a:pt x="11752" y="8475"/>
                    <a:pt x="11752" y="7908"/>
                  </a:cubicBezTo>
                  <a:cubicBezTo>
                    <a:pt x="11626" y="7309"/>
                    <a:pt x="11154" y="6900"/>
                    <a:pt x="10586" y="6900"/>
                  </a:cubicBezTo>
                  <a:cubicBezTo>
                    <a:pt x="10366" y="6900"/>
                    <a:pt x="10114" y="6963"/>
                    <a:pt x="9925" y="7120"/>
                  </a:cubicBezTo>
                  <a:lnTo>
                    <a:pt x="9011" y="6616"/>
                  </a:lnTo>
                  <a:cubicBezTo>
                    <a:pt x="9515" y="5892"/>
                    <a:pt x="9893" y="4978"/>
                    <a:pt x="9893" y="4096"/>
                  </a:cubicBezTo>
                  <a:cubicBezTo>
                    <a:pt x="9893" y="1796"/>
                    <a:pt x="8035" y="0"/>
                    <a:pt x="579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B Nazanin" panose="00000400000000000000" pitchFamily="2" charset="-78"/>
                <a:sym typeface="Arial"/>
              </a:endParaRPr>
            </a:p>
          </p:txBody>
        </p:sp>
      </p:grpSp>
      <p:grpSp>
        <p:nvGrpSpPr>
          <p:cNvPr id="59" name="Google Shape;1150;p30">
            <a:extLst>
              <a:ext uri="{FF2B5EF4-FFF2-40B4-BE49-F238E27FC236}">
                <a16:creationId xmlns:a16="http://schemas.microsoft.com/office/drawing/2014/main" id="{B2EC4B8C-E5EF-B547-6F1F-A05D0B9C0D59}"/>
              </a:ext>
            </a:extLst>
          </p:cNvPr>
          <p:cNvGrpSpPr/>
          <p:nvPr/>
        </p:nvGrpSpPr>
        <p:grpSpPr>
          <a:xfrm>
            <a:off x="1774250" y="2571123"/>
            <a:ext cx="493607" cy="462784"/>
            <a:chOff x="-4118225" y="3990475"/>
            <a:chExt cx="292225" cy="273325"/>
          </a:xfrm>
        </p:grpSpPr>
        <p:sp>
          <p:nvSpPr>
            <p:cNvPr id="60" name="Google Shape;1151;p30">
              <a:extLst>
                <a:ext uri="{FF2B5EF4-FFF2-40B4-BE49-F238E27FC236}">
                  <a16:creationId xmlns:a16="http://schemas.microsoft.com/office/drawing/2014/main" id="{8D06D4CA-9DFA-2F76-B9FD-8889370F06D6}"/>
                </a:ext>
              </a:extLst>
            </p:cNvPr>
            <p:cNvSpPr/>
            <p:nvPr/>
          </p:nvSpPr>
          <p:spPr>
            <a:xfrm>
              <a:off x="-3963850" y="4040100"/>
              <a:ext cx="51200" cy="51225"/>
            </a:xfrm>
            <a:custGeom>
              <a:avLst/>
              <a:gdLst/>
              <a:ahLst/>
              <a:cxnLst/>
              <a:rect l="l" t="t" r="r" b="b"/>
              <a:pathLst>
                <a:path w="2048" h="2049" extrusionOk="0">
                  <a:moveTo>
                    <a:pt x="1008" y="0"/>
                  </a:moveTo>
                  <a:cubicBezTo>
                    <a:pt x="473" y="0"/>
                    <a:pt x="0" y="473"/>
                    <a:pt x="0" y="1040"/>
                  </a:cubicBezTo>
                  <a:cubicBezTo>
                    <a:pt x="0" y="1607"/>
                    <a:pt x="473" y="2048"/>
                    <a:pt x="1008" y="2048"/>
                  </a:cubicBezTo>
                  <a:cubicBezTo>
                    <a:pt x="1575" y="2048"/>
                    <a:pt x="2048" y="1607"/>
                    <a:pt x="2048" y="1040"/>
                  </a:cubicBezTo>
                  <a:cubicBezTo>
                    <a:pt x="2048" y="473"/>
                    <a:pt x="1575" y="0"/>
                    <a:pt x="100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B Nazanin" panose="00000400000000000000" pitchFamily="2" charset="-78"/>
                <a:sym typeface="Arial"/>
              </a:endParaRPr>
            </a:p>
          </p:txBody>
        </p:sp>
        <p:sp>
          <p:nvSpPr>
            <p:cNvPr id="61" name="Google Shape;1152;p30">
              <a:extLst>
                <a:ext uri="{FF2B5EF4-FFF2-40B4-BE49-F238E27FC236}">
                  <a16:creationId xmlns:a16="http://schemas.microsoft.com/office/drawing/2014/main" id="{BBDEF5C1-3931-FD0B-00AE-D16D39C9FE94}"/>
                </a:ext>
              </a:extLst>
            </p:cNvPr>
            <p:cNvSpPr/>
            <p:nvPr/>
          </p:nvSpPr>
          <p:spPr>
            <a:xfrm>
              <a:off x="-4015050" y="3990475"/>
              <a:ext cx="153600" cy="153625"/>
            </a:xfrm>
            <a:custGeom>
              <a:avLst/>
              <a:gdLst/>
              <a:ahLst/>
              <a:cxnLst/>
              <a:rect l="l" t="t" r="r" b="b"/>
              <a:pathLst>
                <a:path w="6144" h="6145" extrusionOk="0">
                  <a:moveTo>
                    <a:pt x="3056" y="1324"/>
                  </a:moveTo>
                  <a:cubicBezTo>
                    <a:pt x="4001" y="1324"/>
                    <a:pt x="4757" y="2080"/>
                    <a:pt x="4757" y="3025"/>
                  </a:cubicBezTo>
                  <a:cubicBezTo>
                    <a:pt x="4757" y="3970"/>
                    <a:pt x="4033" y="4726"/>
                    <a:pt x="3056" y="4726"/>
                  </a:cubicBezTo>
                  <a:cubicBezTo>
                    <a:pt x="2111" y="4726"/>
                    <a:pt x="1386" y="3970"/>
                    <a:pt x="1386" y="3025"/>
                  </a:cubicBezTo>
                  <a:cubicBezTo>
                    <a:pt x="1386" y="2080"/>
                    <a:pt x="2111" y="1324"/>
                    <a:pt x="3056" y="1324"/>
                  </a:cubicBezTo>
                  <a:close/>
                  <a:moveTo>
                    <a:pt x="3056" y="1"/>
                  </a:moveTo>
                  <a:cubicBezTo>
                    <a:pt x="1386" y="1"/>
                    <a:pt x="0" y="1355"/>
                    <a:pt x="0" y="3057"/>
                  </a:cubicBezTo>
                  <a:cubicBezTo>
                    <a:pt x="0" y="4758"/>
                    <a:pt x="1323" y="6144"/>
                    <a:pt x="3056" y="6144"/>
                  </a:cubicBezTo>
                  <a:cubicBezTo>
                    <a:pt x="4757" y="6144"/>
                    <a:pt x="6144" y="4758"/>
                    <a:pt x="6144" y="3057"/>
                  </a:cubicBezTo>
                  <a:cubicBezTo>
                    <a:pt x="6144" y="1355"/>
                    <a:pt x="4757" y="1"/>
                    <a:pt x="305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B Nazanin" panose="00000400000000000000" pitchFamily="2" charset="-78"/>
                <a:sym typeface="Arial"/>
              </a:endParaRPr>
            </a:p>
          </p:txBody>
        </p:sp>
        <p:sp>
          <p:nvSpPr>
            <p:cNvPr id="62" name="Google Shape;1153;p30">
              <a:extLst>
                <a:ext uri="{FF2B5EF4-FFF2-40B4-BE49-F238E27FC236}">
                  <a16:creationId xmlns:a16="http://schemas.microsoft.com/office/drawing/2014/main" id="{A6F5B787-CD1A-2F61-2BED-C307B45F7F9B}"/>
                </a:ext>
              </a:extLst>
            </p:cNvPr>
            <p:cNvSpPr/>
            <p:nvPr/>
          </p:nvSpPr>
          <p:spPr>
            <a:xfrm>
              <a:off x="-4118225" y="4144075"/>
              <a:ext cx="33875" cy="119725"/>
            </a:xfrm>
            <a:custGeom>
              <a:avLst/>
              <a:gdLst/>
              <a:ahLst/>
              <a:cxnLst/>
              <a:rect l="l" t="t" r="r" b="b"/>
              <a:pathLst>
                <a:path w="1355" h="4789" extrusionOk="0">
                  <a:moveTo>
                    <a:pt x="347" y="0"/>
                  </a:moveTo>
                  <a:cubicBezTo>
                    <a:pt x="158" y="0"/>
                    <a:pt x="0" y="158"/>
                    <a:pt x="0" y="347"/>
                  </a:cubicBezTo>
                  <a:lnTo>
                    <a:pt x="0" y="4442"/>
                  </a:lnTo>
                  <a:cubicBezTo>
                    <a:pt x="0" y="4631"/>
                    <a:pt x="158" y="4789"/>
                    <a:pt x="347" y="4789"/>
                  </a:cubicBezTo>
                  <a:lnTo>
                    <a:pt x="1008" y="4789"/>
                  </a:lnTo>
                  <a:cubicBezTo>
                    <a:pt x="1134" y="4789"/>
                    <a:pt x="1260" y="4757"/>
                    <a:pt x="1355" y="4726"/>
                  </a:cubicBezTo>
                  <a:lnTo>
                    <a:pt x="1355" y="63"/>
                  </a:lnTo>
                  <a:cubicBezTo>
                    <a:pt x="1260" y="32"/>
                    <a:pt x="1134" y="0"/>
                    <a:pt x="100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B Nazanin" panose="00000400000000000000" pitchFamily="2" charset="-78"/>
                <a:sym typeface="Arial"/>
              </a:endParaRPr>
            </a:p>
          </p:txBody>
        </p:sp>
        <p:sp>
          <p:nvSpPr>
            <p:cNvPr id="63" name="Google Shape;1154;p30">
              <a:extLst>
                <a:ext uri="{FF2B5EF4-FFF2-40B4-BE49-F238E27FC236}">
                  <a16:creationId xmlns:a16="http://schemas.microsoft.com/office/drawing/2014/main" id="{6332C8CC-0AED-7BE6-7ED4-A6B05A27D914}"/>
                </a:ext>
              </a:extLst>
            </p:cNvPr>
            <p:cNvSpPr/>
            <p:nvPr/>
          </p:nvSpPr>
          <p:spPr>
            <a:xfrm>
              <a:off x="-4067050" y="4143750"/>
              <a:ext cx="241050" cy="120050"/>
            </a:xfrm>
            <a:custGeom>
              <a:avLst/>
              <a:gdLst/>
              <a:ahLst/>
              <a:cxnLst/>
              <a:rect l="l" t="t" r="r" b="b"/>
              <a:pathLst>
                <a:path w="9642" h="4802" extrusionOk="0">
                  <a:moveTo>
                    <a:pt x="1750" y="1"/>
                  </a:moveTo>
                  <a:cubicBezTo>
                    <a:pt x="1124" y="1"/>
                    <a:pt x="537" y="197"/>
                    <a:pt x="1" y="549"/>
                  </a:cubicBezTo>
                  <a:lnTo>
                    <a:pt x="1" y="4550"/>
                  </a:lnTo>
                  <a:cubicBezTo>
                    <a:pt x="410" y="4707"/>
                    <a:pt x="883" y="4802"/>
                    <a:pt x="1356" y="4802"/>
                  </a:cubicBezTo>
                  <a:lnTo>
                    <a:pt x="5294" y="4802"/>
                  </a:lnTo>
                  <a:cubicBezTo>
                    <a:pt x="5735" y="4802"/>
                    <a:pt x="6144" y="4644"/>
                    <a:pt x="6459" y="4392"/>
                  </a:cubicBezTo>
                  <a:cubicBezTo>
                    <a:pt x="6459" y="4392"/>
                    <a:pt x="8507" y="2502"/>
                    <a:pt x="9169" y="1872"/>
                  </a:cubicBezTo>
                  <a:cubicBezTo>
                    <a:pt x="9169" y="1872"/>
                    <a:pt x="9547" y="1399"/>
                    <a:pt x="9547" y="1021"/>
                  </a:cubicBezTo>
                  <a:cubicBezTo>
                    <a:pt x="9641" y="454"/>
                    <a:pt x="9169" y="13"/>
                    <a:pt x="8602" y="13"/>
                  </a:cubicBezTo>
                  <a:cubicBezTo>
                    <a:pt x="8413" y="13"/>
                    <a:pt x="7751" y="202"/>
                    <a:pt x="6711" y="1777"/>
                  </a:cubicBezTo>
                  <a:cubicBezTo>
                    <a:pt x="6333" y="2376"/>
                    <a:pt x="5766" y="2754"/>
                    <a:pt x="5199" y="2754"/>
                  </a:cubicBezTo>
                  <a:lnTo>
                    <a:pt x="2710" y="2754"/>
                  </a:lnTo>
                  <a:cubicBezTo>
                    <a:pt x="2584" y="2754"/>
                    <a:pt x="2458" y="2849"/>
                    <a:pt x="2395" y="2975"/>
                  </a:cubicBezTo>
                  <a:cubicBezTo>
                    <a:pt x="2333" y="3099"/>
                    <a:pt x="2223" y="3152"/>
                    <a:pt x="2110" y="3152"/>
                  </a:cubicBezTo>
                  <a:cubicBezTo>
                    <a:pt x="1880" y="3152"/>
                    <a:pt x="1638" y="2934"/>
                    <a:pt x="1765" y="2660"/>
                  </a:cubicBezTo>
                  <a:cubicBezTo>
                    <a:pt x="1923" y="2344"/>
                    <a:pt x="2238" y="2092"/>
                    <a:pt x="2616" y="2092"/>
                  </a:cubicBezTo>
                  <a:lnTo>
                    <a:pt x="5231" y="2092"/>
                  </a:lnTo>
                  <a:cubicBezTo>
                    <a:pt x="6081" y="2061"/>
                    <a:pt x="6081" y="706"/>
                    <a:pt x="5136" y="706"/>
                  </a:cubicBezTo>
                  <a:lnTo>
                    <a:pt x="3844" y="706"/>
                  </a:lnTo>
                  <a:cubicBezTo>
                    <a:pt x="3116" y="220"/>
                    <a:pt x="2412" y="1"/>
                    <a:pt x="175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B Nazanin" panose="00000400000000000000" pitchFamily="2" charset="-78"/>
                <a:sym typeface="Arial"/>
              </a:endParaRPr>
            </a:p>
          </p:txBody>
        </p:sp>
      </p:grpSp>
      <p:grpSp>
        <p:nvGrpSpPr>
          <p:cNvPr id="64" name="Google Shape;1155;p30">
            <a:extLst>
              <a:ext uri="{FF2B5EF4-FFF2-40B4-BE49-F238E27FC236}">
                <a16:creationId xmlns:a16="http://schemas.microsoft.com/office/drawing/2014/main" id="{A54BD464-C197-B1A3-47F1-44CDE263895C}"/>
              </a:ext>
            </a:extLst>
          </p:cNvPr>
          <p:cNvGrpSpPr/>
          <p:nvPr/>
        </p:nvGrpSpPr>
        <p:grpSpPr>
          <a:xfrm>
            <a:off x="9910166" y="2613717"/>
            <a:ext cx="521562" cy="493473"/>
            <a:chOff x="-1960150" y="3956600"/>
            <a:chExt cx="308775" cy="291450"/>
          </a:xfrm>
        </p:grpSpPr>
        <p:sp>
          <p:nvSpPr>
            <p:cNvPr id="65" name="Google Shape;1156;p30">
              <a:extLst>
                <a:ext uri="{FF2B5EF4-FFF2-40B4-BE49-F238E27FC236}">
                  <a16:creationId xmlns:a16="http://schemas.microsoft.com/office/drawing/2014/main" id="{3AAEB14D-9FB7-E035-993E-405CDDB05EA1}"/>
                </a:ext>
              </a:extLst>
            </p:cNvPr>
            <p:cNvSpPr/>
            <p:nvPr/>
          </p:nvSpPr>
          <p:spPr>
            <a:xfrm>
              <a:off x="-1960150" y="3956600"/>
              <a:ext cx="308775" cy="51275"/>
            </a:xfrm>
            <a:custGeom>
              <a:avLst/>
              <a:gdLst/>
              <a:ahLst/>
              <a:cxnLst/>
              <a:rect l="l" t="t" r="r" b="b"/>
              <a:pathLst>
                <a:path w="12351" h="2051" extrusionOk="0">
                  <a:moveTo>
                    <a:pt x="1355" y="1"/>
                  </a:moveTo>
                  <a:cubicBezTo>
                    <a:pt x="1" y="1"/>
                    <a:pt x="32" y="2049"/>
                    <a:pt x="1355" y="2049"/>
                  </a:cubicBezTo>
                  <a:lnTo>
                    <a:pt x="11027" y="2049"/>
                  </a:lnTo>
                  <a:cubicBezTo>
                    <a:pt x="11047" y="2050"/>
                    <a:pt x="11066" y="2050"/>
                    <a:pt x="11085" y="2050"/>
                  </a:cubicBezTo>
                  <a:cubicBezTo>
                    <a:pt x="12350" y="2050"/>
                    <a:pt x="12331" y="1"/>
                    <a:pt x="110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B Nazanin" panose="00000400000000000000" pitchFamily="2" charset="-78"/>
                <a:sym typeface="Arial"/>
              </a:endParaRPr>
            </a:p>
          </p:txBody>
        </p:sp>
        <p:sp>
          <p:nvSpPr>
            <p:cNvPr id="66" name="Google Shape;1157;p30">
              <a:extLst>
                <a:ext uri="{FF2B5EF4-FFF2-40B4-BE49-F238E27FC236}">
                  <a16:creationId xmlns:a16="http://schemas.microsoft.com/office/drawing/2014/main" id="{2FD02C36-90CA-B4CB-AC0C-63570499457F}"/>
                </a:ext>
              </a:extLst>
            </p:cNvPr>
            <p:cNvSpPr/>
            <p:nvPr/>
          </p:nvSpPr>
          <p:spPr>
            <a:xfrm>
              <a:off x="-1934950" y="4025925"/>
              <a:ext cx="256000" cy="222125"/>
            </a:xfrm>
            <a:custGeom>
              <a:avLst/>
              <a:gdLst/>
              <a:ahLst/>
              <a:cxnLst/>
              <a:rect l="l" t="t" r="r" b="b"/>
              <a:pathLst>
                <a:path w="10240" h="8885" extrusionOk="0">
                  <a:moveTo>
                    <a:pt x="8570" y="756"/>
                  </a:moveTo>
                  <a:cubicBezTo>
                    <a:pt x="8759" y="756"/>
                    <a:pt x="8917" y="914"/>
                    <a:pt x="8917" y="1103"/>
                  </a:cubicBezTo>
                  <a:lnTo>
                    <a:pt x="8917" y="1765"/>
                  </a:lnTo>
                  <a:cubicBezTo>
                    <a:pt x="8917" y="1995"/>
                    <a:pt x="8737" y="2116"/>
                    <a:pt x="8558" y="2116"/>
                  </a:cubicBezTo>
                  <a:cubicBezTo>
                    <a:pt x="8419" y="2116"/>
                    <a:pt x="8279" y="2042"/>
                    <a:pt x="8224" y="1891"/>
                  </a:cubicBezTo>
                  <a:lnTo>
                    <a:pt x="6081" y="4065"/>
                  </a:lnTo>
                  <a:cubicBezTo>
                    <a:pt x="6018" y="4112"/>
                    <a:pt x="5924" y="4135"/>
                    <a:pt x="5833" y="4135"/>
                  </a:cubicBezTo>
                  <a:cubicBezTo>
                    <a:pt x="5743" y="4135"/>
                    <a:pt x="5656" y="4112"/>
                    <a:pt x="5609" y="4065"/>
                  </a:cubicBezTo>
                  <a:lnTo>
                    <a:pt x="3781" y="2237"/>
                  </a:lnTo>
                  <a:lnTo>
                    <a:pt x="1986" y="4065"/>
                  </a:lnTo>
                  <a:cubicBezTo>
                    <a:pt x="1912" y="4138"/>
                    <a:pt x="1831" y="4168"/>
                    <a:pt x="1752" y="4168"/>
                  </a:cubicBezTo>
                  <a:cubicBezTo>
                    <a:pt x="1493" y="4168"/>
                    <a:pt x="1271" y="3834"/>
                    <a:pt x="1513" y="3592"/>
                  </a:cubicBezTo>
                  <a:lnTo>
                    <a:pt x="3561" y="1544"/>
                  </a:lnTo>
                  <a:cubicBezTo>
                    <a:pt x="3624" y="1481"/>
                    <a:pt x="3711" y="1450"/>
                    <a:pt x="3797" y="1450"/>
                  </a:cubicBezTo>
                  <a:cubicBezTo>
                    <a:pt x="3884" y="1450"/>
                    <a:pt x="3970" y="1481"/>
                    <a:pt x="4033" y="1544"/>
                  </a:cubicBezTo>
                  <a:lnTo>
                    <a:pt x="5829" y="3340"/>
                  </a:lnTo>
                  <a:lnTo>
                    <a:pt x="7783" y="1418"/>
                  </a:lnTo>
                  <a:cubicBezTo>
                    <a:pt x="7404" y="1292"/>
                    <a:pt x="7499" y="756"/>
                    <a:pt x="7877" y="756"/>
                  </a:cubicBezTo>
                  <a:close/>
                  <a:moveTo>
                    <a:pt x="5136" y="7562"/>
                  </a:moveTo>
                  <a:cubicBezTo>
                    <a:pt x="5325" y="7562"/>
                    <a:pt x="5483" y="7719"/>
                    <a:pt x="5483" y="7908"/>
                  </a:cubicBezTo>
                  <a:cubicBezTo>
                    <a:pt x="5483" y="8097"/>
                    <a:pt x="5325" y="8255"/>
                    <a:pt x="5136" y="8255"/>
                  </a:cubicBezTo>
                  <a:cubicBezTo>
                    <a:pt x="4916" y="8255"/>
                    <a:pt x="4758" y="8097"/>
                    <a:pt x="4758" y="7908"/>
                  </a:cubicBezTo>
                  <a:cubicBezTo>
                    <a:pt x="4758" y="7719"/>
                    <a:pt x="4916" y="7562"/>
                    <a:pt x="5136" y="7562"/>
                  </a:cubicBezTo>
                  <a:close/>
                  <a:moveTo>
                    <a:pt x="1" y="0"/>
                  </a:moveTo>
                  <a:lnTo>
                    <a:pt x="1" y="5167"/>
                  </a:lnTo>
                  <a:cubicBezTo>
                    <a:pt x="1" y="5703"/>
                    <a:pt x="442" y="6175"/>
                    <a:pt x="1040" y="6175"/>
                  </a:cubicBezTo>
                  <a:lnTo>
                    <a:pt x="4758" y="6175"/>
                  </a:lnTo>
                  <a:lnTo>
                    <a:pt x="4758" y="6931"/>
                  </a:lnTo>
                  <a:cubicBezTo>
                    <a:pt x="4380" y="7089"/>
                    <a:pt x="4096" y="7436"/>
                    <a:pt x="4096" y="7877"/>
                  </a:cubicBezTo>
                  <a:cubicBezTo>
                    <a:pt x="4096" y="8412"/>
                    <a:pt x="4569" y="8885"/>
                    <a:pt x="5136" y="8885"/>
                  </a:cubicBezTo>
                  <a:cubicBezTo>
                    <a:pt x="5672" y="8885"/>
                    <a:pt x="6144" y="8412"/>
                    <a:pt x="6144" y="7877"/>
                  </a:cubicBezTo>
                  <a:cubicBezTo>
                    <a:pt x="6144" y="7436"/>
                    <a:pt x="5861" y="7057"/>
                    <a:pt x="5483" y="6931"/>
                  </a:cubicBezTo>
                  <a:lnTo>
                    <a:pt x="5483" y="6175"/>
                  </a:lnTo>
                  <a:lnTo>
                    <a:pt x="9232" y="6175"/>
                  </a:lnTo>
                  <a:cubicBezTo>
                    <a:pt x="9767" y="6175"/>
                    <a:pt x="10240" y="5703"/>
                    <a:pt x="10240" y="5167"/>
                  </a:cubicBezTo>
                  <a:lnTo>
                    <a:pt x="10240" y="0"/>
                  </a:lnTo>
                  <a:cubicBezTo>
                    <a:pt x="10114" y="32"/>
                    <a:pt x="10019" y="32"/>
                    <a:pt x="9893" y="32"/>
                  </a:cubicBezTo>
                  <a:lnTo>
                    <a:pt x="347" y="32"/>
                  </a:lnTo>
                  <a:cubicBezTo>
                    <a:pt x="253" y="32"/>
                    <a:pt x="127" y="32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B Nazanin" panose="00000400000000000000" pitchFamily="2" charset="-78"/>
                <a:sym typeface="Arial"/>
              </a:endParaRPr>
            </a:p>
          </p:txBody>
        </p:sp>
      </p:grpSp>
      <p:grpSp>
        <p:nvGrpSpPr>
          <p:cNvPr id="67" name="Google Shape;1158;p30">
            <a:extLst>
              <a:ext uri="{FF2B5EF4-FFF2-40B4-BE49-F238E27FC236}">
                <a16:creationId xmlns:a16="http://schemas.microsoft.com/office/drawing/2014/main" id="{24F0368B-CFC8-F75F-7E7E-4E60860762E5}"/>
              </a:ext>
            </a:extLst>
          </p:cNvPr>
          <p:cNvGrpSpPr/>
          <p:nvPr/>
        </p:nvGrpSpPr>
        <p:grpSpPr>
          <a:xfrm>
            <a:off x="4486890" y="2583753"/>
            <a:ext cx="501588" cy="495462"/>
            <a:chOff x="-5254775" y="3631325"/>
            <a:chExt cx="296950" cy="292625"/>
          </a:xfrm>
        </p:grpSpPr>
        <p:sp>
          <p:nvSpPr>
            <p:cNvPr id="68" name="Google Shape;1159;p30">
              <a:extLst>
                <a:ext uri="{FF2B5EF4-FFF2-40B4-BE49-F238E27FC236}">
                  <a16:creationId xmlns:a16="http://schemas.microsoft.com/office/drawing/2014/main" id="{FCBA0540-156D-8505-4397-32C11D92E0DC}"/>
                </a:ext>
              </a:extLst>
            </p:cNvPr>
            <p:cNvSpPr/>
            <p:nvPr/>
          </p:nvSpPr>
          <p:spPr>
            <a:xfrm>
              <a:off x="-5246900" y="3766400"/>
              <a:ext cx="58300" cy="55150"/>
            </a:xfrm>
            <a:custGeom>
              <a:avLst/>
              <a:gdLst/>
              <a:ahLst/>
              <a:cxnLst/>
              <a:rect l="l" t="t" r="r" b="b"/>
              <a:pathLst>
                <a:path w="2332" h="2206" extrusionOk="0">
                  <a:moveTo>
                    <a:pt x="1769" y="1"/>
                  </a:moveTo>
                  <a:cubicBezTo>
                    <a:pt x="1639" y="1"/>
                    <a:pt x="1513" y="48"/>
                    <a:pt x="1418" y="142"/>
                  </a:cubicBezTo>
                  <a:lnTo>
                    <a:pt x="189" y="1371"/>
                  </a:lnTo>
                  <a:cubicBezTo>
                    <a:pt x="0" y="1560"/>
                    <a:pt x="0" y="1875"/>
                    <a:pt x="189" y="2064"/>
                  </a:cubicBezTo>
                  <a:cubicBezTo>
                    <a:pt x="300" y="2159"/>
                    <a:pt x="434" y="2206"/>
                    <a:pt x="564" y="2206"/>
                  </a:cubicBezTo>
                  <a:cubicBezTo>
                    <a:pt x="694" y="2206"/>
                    <a:pt x="820" y="2159"/>
                    <a:pt x="914" y="2064"/>
                  </a:cubicBezTo>
                  <a:lnTo>
                    <a:pt x="2143" y="835"/>
                  </a:lnTo>
                  <a:cubicBezTo>
                    <a:pt x="2332" y="646"/>
                    <a:pt x="2332" y="331"/>
                    <a:pt x="2143" y="142"/>
                  </a:cubicBezTo>
                  <a:cubicBezTo>
                    <a:pt x="2033" y="48"/>
                    <a:pt x="1899" y="1"/>
                    <a:pt x="176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B Nazanin" panose="00000400000000000000" pitchFamily="2" charset="-78"/>
                <a:sym typeface="Arial"/>
              </a:endParaRPr>
            </a:p>
          </p:txBody>
        </p:sp>
        <p:sp>
          <p:nvSpPr>
            <p:cNvPr id="69" name="Google Shape;1160;p30">
              <a:extLst>
                <a:ext uri="{FF2B5EF4-FFF2-40B4-BE49-F238E27FC236}">
                  <a16:creationId xmlns:a16="http://schemas.microsoft.com/office/drawing/2014/main" id="{379FB944-5464-B7D8-EDDB-ADB82C602551}"/>
                </a:ext>
              </a:extLst>
            </p:cNvPr>
            <p:cNvSpPr/>
            <p:nvPr/>
          </p:nvSpPr>
          <p:spPr>
            <a:xfrm>
              <a:off x="-5216175" y="3795550"/>
              <a:ext cx="58300" cy="55950"/>
            </a:xfrm>
            <a:custGeom>
              <a:avLst/>
              <a:gdLst/>
              <a:ahLst/>
              <a:cxnLst/>
              <a:rect l="l" t="t" r="r" b="b"/>
              <a:pathLst>
                <a:path w="2332" h="2238" extrusionOk="0">
                  <a:moveTo>
                    <a:pt x="1764" y="0"/>
                  </a:moveTo>
                  <a:cubicBezTo>
                    <a:pt x="1638" y="0"/>
                    <a:pt x="1512" y="47"/>
                    <a:pt x="1418" y="142"/>
                  </a:cubicBezTo>
                  <a:lnTo>
                    <a:pt x="189" y="1371"/>
                  </a:lnTo>
                  <a:cubicBezTo>
                    <a:pt x="0" y="1560"/>
                    <a:pt x="0" y="1875"/>
                    <a:pt x="189" y="2095"/>
                  </a:cubicBezTo>
                  <a:cubicBezTo>
                    <a:pt x="284" y="2190"/>
                    <a:pt x="410" y="2237"/>
                    <a:pt x="540" y="2237"/>
                  </a:cubicBezTo>
                  <a:cubicBezTo>
                    <a:pt x="670" y="2237"/>
                    <a:pt x="804" y="2190"/>
                    <a:pt x="914" y="2095"/>
                  </a:cubicBezTo>
                  <a:lnTo>
                    <a:pt x="2111" y="867"/>
                  </a:lnTo>
                  <a:cubicBezTo>
                    <a:pt x="2332" y="678"/>
                    <a:pt x="2332" y="363"/>
                    <a:pt x="2111" y="142"/>
                  </a:cubicBezTo>
                  <a:cubicBezTo>
                    <a:pt x="2016" y="47"/>
                    <a:pt x="1890" y="0"/>
                    <a:pt x="17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B Nazanin" panose="00000400000000000000" pitchFamily="2" charset="-78"/>
                <a:sym typeface="Arial"/>
              </a:endParaRPr>
            </a:p>
          </p:txBody>
        </p:sp>
        <p:sp>
          <p:nvSpPr>
            <p:cNvPr id="70" name="Google Shape;1161;p30">
              <a:extLst>
                <a:ext uri="{FF2B5EF4-FFF2-40B4-BE49-F238E27FC236}">
                  <a16:creationId xmlns:a16="http://schemas.microsoft.com/office/drawing/2014/main" id="{05A6E8B1-D462-A48B-400E-836F81142978}"/>
                </a:ext>
              </a:extLst>
            </p:cNvPr>
            <p:cNvSpPr/>
            <p:nvPr/>
          </p:nvSpPr>
          <p:spPr>
            <a:xfrm>
              <a:off x="-5185475" y="3826250"/>
              <a:ext cx="57525" cy="55750"/>
            </a:xfrm>
            <a:custGeom>
              <a:avLst/>
              <a:gdLst/>
              <a:ahLst/>
              <a:cxnLst/>
              <a:rect l="l" t="t" r="r" b="b"/>
              <a:pathLst>
                <a:path w="2301" h="2230" extrusionOk="0">
                  <a:moveTo>
                    <a:pt x="1765" y="1"/>
                  </a:moveTo>
                  <a:cubicBezTo>
                    <a:pt x="1639" y="1"/>
                    <a:pt x="1513" y="48"/>
                    <a:pt x="1419" y="143"/>
                  </a:cubicBezTo>
                  <a:lnTo>
                    <a:pt x="190" y="1371"/>
                  </a:lnTo>
                  <a:cubicBezTo>
                    <a:pt x="1" y="1560"/>
                    <a:pt x="1" y="1875"/>
                    <a:pt x="190" y="2064"/>
                  </a:cubicBezTo>
                  <a:cubicBezTo>
                    <a:pt x="284" y="2175"/>
                    <a:pt x="410" y="2230"/>
                    <a:pt x="536" y="2230"/>
                  </a:cubicBezTo>
                  <a:cubicBezTo>
                    <a:pt x="662" y="2230"/>
                    <a:pt x="788" y="2175"/>
                    <a:pt x="883" y="2064"/>
                  </a:cubicBezTo>
                  <a:lnTo>
                    <a:pt x="2112" y="836"/>
                  </a:lnTo>
                  <a:cubicBezTo>
                    <a:pt x="2301" y="647"/>
                    <a:pt x="2301" y="332"/>
                    <a:pt x="2112" y="143"/>
                  </a:cubicBezTo>
                  <a:cubicBezTo>
                    <a:pt x="2017" y="48"/>
                    <a:pt x="1891" y="1"/>
                    <a:pt x="17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B Nazanin" panose="00000400000000000000" pitchFamily="2" charset="-78"/>
                <a:sym typeface="Arial"/>
              </a:endParaRPr>
            </a:p>
          </p:txBody>
        </p:sp>
        <p:sp>
          <p:nvSpPr>
            <p:cNvPr id="71" name="Google Shape;1162;p30">
              <a:extLst>
                <a:ext uri="{FF2B5EF4-FFF2-40B4-BE49-F238E27FC236}">
                  <a16:creationId xmlns:a16="http://schemas.microsoft.com/office/drawing/2014/main" id="{7FDA90A9-0571-BF06-7675-3B35C55A6714}"/>
                </a:ext>
              </a:extLst>
            </p:cNvPr>
            <p:cNvSpPr/>
            <p:nvPr/>
          </p:nvSpPr>
          <p:spPr>
            <a:xfrm>
              <a:off x="-5156325" y="3856375"/>
              <a:ext cx="58300" cy="55750"/>
            </a:xfrm>
            <a:custGeom>
              <a:avLst/>
              <a:gdLst/>
              <a:ahLst/>
              <a:cxnLst/>
              <a:rect l="l" t="t" r="r" b="b"/>
              <a:pathLst>
                <a:path w="2332" h="2230" extrusionOk="0">
                  <a:moveTo>
                    <a:pt x="1781" y="1"/>
                  </a:moveTo>
                  <a:cubicBezTo>
                    <a:pt x="1655" y="1"/>
                    <a:pt x="1529" y="56"/>
                    <a:pt x="1418" y="166"/>
                  </a:cubicBezTo>
                  <a:lnTo>
                    <a:pt x="190" y="1395"/>
                  </a:lnTo>
                  <a:cubicBezTo>
                    <a:pt x="1" y="1584"/>
                    <a:pt x="1" y="1899"/>
                    <a:pt x="190" y="2088"/>
                  </a:cubicBezTo>
                  <a:cubicBezTo>
                    <a:pt x="300" y="2183"/>
                    <a:pt x="442" y="2230"/>
                    <a:pt x="575" y="2230"/>
                  </a:cubicBezTo>
                  <a:cubicBezTo>
                    <a:pt x="709" y="2230"/>
                    <a:pt x="835" y="2183"/>
                    <a:pt x="914" y="2088"/>
                  </a:cubicBezTo>
                  <a:lnTo>
                    <a:pt x="2143" y="859"/>
                  </a:lnTo>
                  <a:cubicBezTo>
                    <a:pt x="2332" y="670"/>
                    <a:pt x="2332" y="355"/>
                    <a:pt x="2143" y="166"/>
                  </a:cubicBezTo>
                  <a:cubicBezTo>
                    <a:pt x="2033" y="56"/>
                    <a:pt x="1907" y="1"/>
                    <a:pt x="178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B Nazanin" panose="00000400000000000000" pitchFamily="2" charset="-78"/>
                <a:sym typeface="Arial"/>
              </a:endParaRPr>
            </a:p>
          </p:txBody>
        </p:sp>
        <p:sp>
          <p:nvSpPr>
            <p:cNvPr id="72" name="Google Shape;1163;p30">
              <a:extLst>
                <a:ext uri="{FF2B5EF4-FFF2-40B4-BE49-F238E27FC236}">
                  <a16:creationId xmlns:a16="http://schemas.microsoft.com/office/drawing/2014/main" id="{4197EE6F-F803-1246-C214-897B60C52FAE}"/>
                </a:ext>
              </a:extLst>
            </p:cNvPr>
            <p:cNvSpPr/>
            <p:nvPr/>
          </p:nvSpPr>
          <p:spPr>
            <a:xfrm>
              <a:off x="-5105925" y="3886525"/>
              <a:ext cx="37050" cy="37425"/>
            </a:xfrm>
            <a:custGeom>
              <a:avLst/>
              <a:gdLst/>
              <a:ahLst/>
              <a:cxnLst/>
              <a:rect l="l" t="t" r="r" b="b"/>
              <a:pathLst>
                <a:path w="1482" h="1497" extrusionOk="0">
                  <a:moveTo>
                    <a:pt x="662" y="0"/>
                  </a:moveTo>
                  <a:lnTo>
                    <a:pt x="536" y="126"/>
                  </a:lnTo>
                  <a:lnTo>
                    <a:pt x="1" y="756"/>
                  </a:lnTo>
                  <a:lnTo>
                    <a:pt x="599" y="1355"/>
                  </a:lnTo>
                  <a:cubicBezTo>
                    <a:pt x="694" y="1449"/>
                    <a:pt x="820" y="1497"/>
                    <a:pt x="946" y="1497"/>
                  </a:cubicBezTo>
                  <a:cubicBezTo>
                    <a:pt x="1072" y="1497"/>
                    <a:pt x="1198" y="1449"/>
                    <a:pt x="1293" y="1355"/>
                  </a:cubicBezTo>
                  <a:cubicBezTo>
                    <a:pt x="1482" y="1166"/>
                    <a:pt x="1482" y="851"/>
                    <a:pt x="1293" y="662"/>
                  </a:cubicBezTo>
                  <a:lnTo>
                    <a:pt x="66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B Nazanin" panose="00000400000000000000" pitchFamily="2" charset="-78"/>
                <a:sym typeface="Arial"/>
              </a:endParaRPr>
            </a:p>
          </p:txBody>
        </p:sp>
        <p:sp>
          <p:nvSpPr>
            <p:cNvPr id="73" name="Google Shape;1164;p30">
              <a:extLst>
                <a:ext uri="{FF2B5EF4-FFF2-40B4-BE49-F238E27FC236}">
                  <a16:creationId xmlns:a16="http://schemas.microsoft.com/office/drawing/2014/main" id="{73A19986-0CB0-E4E3-3DF8-A6022C178447}"/>
                </a:ext>
              </a:extLst>
            </p:cNvPr>
            <p:cNvSpPr/>
            <p:nvPr/>
          </p:nvSpPr>
          <p:spPr>
            <a:xfrm>
              <a:off x="-5254775" y="3648050"/>
              <a:ext cx="278050" cy="248325"/>
            </a:xfrm>
            <a:custGeom>
              <a:avLst/>
              <a:gdLst/>
              <a:ahLst/>
              <a:cxnLst/>
              <a:rect l="l" t="t" r="r" b="b"/>
              <a:pathLst>
                <a:path w="11122" h="9933" extrusionOk="0">
                  <a:moveTo>
                    <a:pt x="4049" y="1"/>
                  </a:moveTo>
                  <a:cubicBezTo>
                    <a:pt x="3781" y="1"/>
                    <a:pt x="3513" y="103"/>
                    <a:pt x="3308" y="308"/>
                  </a:cubicBezTo>
                  <a:lnTo>
                    <a:pt x="410" y="3364"/>
                  </a:lnTo>
                  <a:cubicBezTo>
                    <a:pt x="0" y="3774"/>
                    <a:pt x="0" y="4435"/>
                    <a:pt x="410" y="4813"/>
                  </a:cubicBezTo>
                  <a:lnTo>
                    <a:pt x="631" y="5065"/>
                  </a:lnTo>
                  <a:lnTo>
                    <a:pt x="1198" y="4498"/>
                  </a:lnTo>
                  <a:cubicBezTo>
                    <a:pt x="1454" y="4242"/>
                    <a:pt x="1794" y="4106"/>
                    <a:pt x="2122" y="4106"/>
                  </a:cubicBezTo>
                  <a:cubicBezTo>
                    <a:pt x="2398" y="4106"/>
                    <a:pt x="2666" y="4202"/>
                    <a:pt x="2867" y="4404"/>
                  </a:cubicBezTo>
                  <a:cubicBezTo>
                    <a:pt x="3151" y="4624"/>
                    <a:pt x="3308" y="4971"/>
                    <a:pt x="3277" y="5286"/>
                  </a:cubicBezTo>
                  <a:cubicBezTo>
                    <a:pt x="3592" y="5286"/>
                    <a:pt x="3907" y="5412"/>
                    <a:pt x="4128" y="5664"/>
                  </a:cubicBezTo>
                  <a:cubicBezTo>
                    <a:pt x="4380" y="5884"/>
                    <a:pt x="4506" y="6200"/>
                    <a:pt x="4506" y="6515"/>
                  </a:cubicBezTo>
                  <a:cubicBezTo>
                    <a:pt x="4821" y="6515"/>
                    <a:pt x="5136" y="6641"/>
                    <a:pt x="5356" y="6861"/>
                  </a:cubicBezTo>
                  <a:cubicBezTo>
                    <a:pt x="5608" y="7113"/>
                    <a:pt x="5703" y="7428"/>
                    <a:pt x="5703" y="7743"/>
                  </a:cubicBezTo>
                  <a:cubicBezTo>
                    <a:pt x="6018" y="7743"/>
                    <a:pt x="6364" y="7869"/>
                    <a:pt x="6585" y="8090"/>
                  </a:cubicBezTo>
                  <a:cubicBezTo>
                    <a:pt x="6837" y="8342"/>
                    <a:pt x="6931" y="8657"/>
                    <a:pt x="6931" y="8909"/>
                  </a:cubicBezTo>
                  <a:lnTo>
                    <a:pt x="7814" y="9791"/>
                  </a:lnTo>
                  <a:cubicBezTo>
                    <a:pt x="7908" y="9886"/>
                    <a:pt x="8034" y="9933"/>
                    <a:pt x="8160" y="9933"/>
                  </a:cubicBezTo>
                  <a:cubicBezTo>
                    <a:pt x="8286" y="9933"/>
                    <a:pt x="8412" y="9886"/>
                    <a:pt x="8507" y="9791"/>
                  </a:cubicBezTo>
                  <a:cubicBezTo>
                    <a:pt x="8727" y="9602"/>
                    <a:pt x="8727" y="9287"/>
                    <a:pt x="8507" y="9066"/>
                  </a:cubicBezTo>
                  <a:lnTo>
                    <a:pt x="7656" y="8216"/>
                  </a:lnTo>
                  <a:cubicBezTo>
                    <a:pt x="7530" y="8090"/>
                    <a:pt x="7530" y="7869"/>
                    <a:pt x="7656" y="7743"/>
                  </a:cubicBezTo>
                  <a:cubicBezTo>
                    <a:pt x="7748" y="7596"/>
                    <a:pt x="7851" y="7534"/>
                    <a:pt x="7953" y="7534"/>
                  </a:cubicBezTo>
                  <a:cubicBezTo>
                    <a:pt x="8024" y="7534"/>
                    <a:pt x="8095" y="7565"/>
                    <a:pt x="8160" y="7617"/>
                  </a:cubicBezTo>
                  <a:lnTo>
                    <a:pt x="9011" y="8499"/>
                  </a:lnTo>
                  <a:cubicBezTo>
                    <a:pt x="9121" y="8594"/>
                    <a:pt x="9255" y="8641"/>
                    <a:pt x="9385" y="8641"/>
                  </a:cubicBezTo>
                  <a:cubicBezTo>
                    <a:pt x="9515" y="8641"/>
                    <a:pt x="9641" y="8594"/>
                    <a:pt x="9735" y="8499"/>
                  </a:cubicBezTo>
                  <a:cubicBezTo>
                    <a:pt x="9924" y="8279"/>
                    <a:pt x="9924" y="7964"/>
                    <a:pt x="9735" y="7775"/>
                  </a:cubicBezTo>
                  <a:lnTo>
                    <a:pt x="8853" y="6924"/>
                  </a:lnTo>
                  <a:cubicBezTo>
                    <a:pt x="8759" y="6798"/>
                    <a:pt x="8759" y="6578"/>
                    <a:pt x="8853" y="6452"/>
                  </a:cubicBezTo>
                  <a:cubicBezTo>
                    <a:pt x="8916" y="6389"/>
                    <a:pt x="9011" y="6357"/>
                    <a:pt x="9101" y="6357"/>
                  </a:cubicBezTo>
                  <a:cubicBezTo>
                    <a:pt x="9192" y="6357"/>
                    <a:pt x="9279" y="6389"/>
                    <a:pt x="9326" y="6452"/>
                  </a:cubicBezTo>
                  <a:lnTo>
                    <a:pt x="10208" y="7302"/>
                  </a:lnTo>
                  <a:cubicBezTo>
                    <a:pt x="10303" y="7397"/>
                    <a:pt x="10429" y="7444"/>
                    <a:pt x="10555" y="7444"/>
                  </a:cubicBezTo>
                  <a:cubicBezTo>
                    <a:pt x="10681" y="7444"/>
                    <a:pt x="10807" y="7397"/>
                    <a:pt x="10901" y="7302"/>
                  </a:cubicBezTo>
                  <a:cubicBezTo>
                    <a:pt x="11122" y="7113"/>
                    <a:pt x="11122" y="6798"/>
                    <a:pt x="10901" y="6609"/>
                  </a:cubicBezTo>
                  <a:lnTo>
                    <a:pt x="10334" y="6010"/>
                  </a:lnTo>
                  <a:lnTo>
                    <a:pt x="10208" y="5884"/>
                  </a:lnTo>
                  <a:lnTo>
                    <a:pt x="6931" y="2608"/>
                  </a:lnTo>
                  <a:cubicBezTo>
                    <a:pt x="6884" y="2561"/>
                    <a:pt x="6798" y="2537"/>
                    <a:pt x="6707" y="2537"/>
                  </a:cubicBezTo>
                  <a:cubicBezTo>
                    <a:pt x="6616" y="2537"/>
                    <a:pt x="6522" y="2561"/>
                    <a:pt x="6459" y="2608"/>
                  </a:cubicBezTo>
                  <a:lnTo>
                    <a:pt x="5167" y="3931"/>
                  </a:lnTo>
                  <a:cubicBezTo>
                    <a:pt x="4904" y="4176"/>
                    <a:pt x="4562" y="4308"/>
                    <a:pt x="4229" y="4308"/>
                  </a:cubicBezTo>
                  <a:cubicBezTo>
                    <a:pt x="4004" y="4308"/>
                    <a:pt x="3783" y="4247"/>
                    <a:pt x="3592" y="4120"/>
                  </a:cubicBezTo>
                  <a:cubicBezTo>
                    <a:pt x="2962" y="3679"/>
                    <a:pt x="2930" y="2829"/>
                    <a:pt x="3434" y="2293"/>
                  </a:cubicBezTo>
                  <a:lnTo>
                    <a:pt x="5010" y="529"/>
                  </a:lnTo>
                  <a:lnTo>
                    <a:pt x="4789" y="308"/>
                  </a:lnTo>
                  <a:cubicBezTo>
                    <a:pt x="4584" y="103"/>
                    <a:pt x="4317" y="1"/>
                    <a:pt x="404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B Nazanin" panose="00000400000000000000" pitchFamily="2" charset="-78"/>
                <a:sym typeface="Arial"/>
              </a:endParaRPr>
            </a:p>
          </p:txBody>
        </p:sp>
        <p:sp>
          <p:nvSpPr>
            <p:cNvPr id="74" name="Google Shape;1165;p30">
              <a:extLst>
                <a:ext uri="{FF2B5EF4-FFF2-40B4-BE49-F238E27FC236}">
                  <a16:creationId xmlns:a16="http://schemas.microsoft.com/office/drawing/2014/main" id="{5FD8ECAF-526A-C89F-BDE8-BAD3C5D77DC8}"/>
                </a:ext>
              </a:extLst>
            </p:cNvPr>
            <p:cNvSpPr/>
            <p:nvPr/>
          </p:nvSpPr>
          <p:spPr>
            <a:xfrm>
              <a:off x="-5163425" y="3631325"/>
              <a:ext cx="205600" cy="150450"/>
            </a:xfrm>
            <a:custGeom>
              <a:avLst/>
              <a:gdLst/>
              <a:ahLst/>
              <a:cxnLst/>
              <a:rect l="l" t="t" r="r" b="b"/>
              <a:pathLst>
                <a:path w="8224" h="6018" extrusionOk="0">
                  <a:moveTo>
                    <a:pt x="3699" y="0"/>
                  </a:moveTo>
                  <a:cubicBezTo>
                    <a:pt x="3435" y="0"/>
                    <a:pt x="3167" y="95"/>
                    <a:pt x="2962" y="284"/>
                  </a:cubicBezTo>
                  <a:lnTo>
                    <a:pt x="2364" y="883"/>
                  </a:lnTo>
                  <a:lnTo>
                    <a:pt x="2269" y="1009"/>
                  </a:lnTo>
                  <a:lnTo>
                    <a:pt x="222" y="3245"/>
                  </a:lnTo>
                  <a:cubicBezTo>
                    <a:pt x="1" y="3435"/>
                    <a:pt x="1" y="3781"/>
                    <a:pt x="222" y="3970"/>
                  </a:cubicBezTo>
                  <a:cubicBezTo>
                    <a:pt x="316" y="4065"/>
                    <a:pt x="442" y="4112"/>
                    <a:pt x="568" y="4112"/>
                  </a:cubicBezTo>
                  <a:cubicBezTo>
                    <a:pt x="694" y="4112"/>
                    <a:pt x="820" y="4065"/>
                    <a:pt x="915" y="3970"/>
                  </a:cubicBezTo>
                  <a:lnTo>
                    <a:pt x="2269" y="2615"/>
                  </a:lnTo>
                  <a:cubicBezTo>
                    <a:pt x="2458" y="2426"/>
                    <a:pt x="2718" y="2332"/>
                    <a:pt x="2982" y="2332"/>
                  </a:cubicBezTo>
                  <a:cubicBezTo>
                    <a:pt x="3246" y="2332"/>
                    <a:pt x="3514" y="2426"/>
                    <a:pt x="3719" y="2615"/>
                  </a:cubicBezTo>
                  <a:lnTo>
                    <a:pt x="7090" y="6018"/>
                  </a:lnTo>
                  <a:lnTo>
                    <a:pt x="7814" y="5356"/>
                  </a:lnTo>
                  <a:cubicBezTo>
                    <a:pt x="8224" y="4947"/>
                    <a:pt x="8224" y="4285"/>
                    <a:pt x="7814" y="3876"/>
                  </a:cubicBezTo>
                  <a:lnTo>
                    <a:pt x="4412" y="284"/>
                  </a:lnTo>
                  <a:cubicBezTo>
                    <a:pt x="4223" y="95"/>
                    <a:pt x="3963" y="0"/>
                    <a:pt x="36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Arial"/>
                <a:buNone/>
                <a:defRPr/>
              </a:pPr>
              <a:endPara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cs typeface="B Nazanin" panose="00000400000000000000" pitchFamily="2" charset="-78"/>
                <a:sym typeface="Arial"/>
              </a:endParaRPr>
            </a:p>
          </p:txBody>
        </p:sp>
      </p:grpSp>
      <p:sp>
        <p:nvSpPr>
          <p:cNvPr id="76" name="TextBox 18">
            <a:extLst>
              <a:ext uri="{FF2B5EF4-FFF2-40B4-BE49-F238E27FC236}">
                <a16:creationId xmlns:a16="http://schemas.microsoft.com/office/drawing/2014/main" id="{392A6678-DDBE-7A9D-4C0A-DC0592DA4FD9}"/>
              </a:ext>
            </a:extLst>
          </p:cNvPr>
          <p:cNvSpPr txBox="1"/>
          <p:nvPr/>
        </p:nvSpPr>
        <p:spPr>
          <a:xfrm>
            <a:off x="692434" y="146077"/>
            <a:ext cx="6114766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5400" b="1" spc="600" dirty="0">
                <a:solidFill>
                  <a:srgbClr val="363A3D"/>
                </a:solidFill>
                <a:latin typeface="Agency FB" panose="020B0503020202020204" pitchFamily="34" charset="0"/>
                <a:cs typeface="B Nazanin" panose="00000400000000000000" pitchFamily="2" charset="-78"/>
              </a:rPr>
              <a:t>سبک </a:t>
            </a:r>
            <a:r>
              <a:rPr lang="fa-IR" altLang="ko-KR" sz="5400" b="1" spc="600" dirty="0">
                <a:solidFill>
                  <a:srgbClr val="00B0F0"/>
                </a:solidFill>
                <a:latin typeface="Agency FB" panose="020B0503020202020204" pitchFamily="34" charset="0"/>
                <a:cs typeface="B Nazanin" panose="00000400000000000000" pitchFamily="2" charset="-78"/>
              </a:rPr>
              <a:t>زمانی</a:t>
            </a:r>
            <a:endParaRPr lang="ko-KR" altLang="en-US" sz="5400" b="1" spc="600" dirty="0">
              <a:solidFill>
                <a:srgbClr val="00B0F0"/>
              </a:solidFill>
              <a:latin typeface="Agency FB" panose="020B0503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77" name="TextBox 7">
            <a:extLst>
              <a:ext uri="{FF2B5EF4-FFF2-40B4-BE49-F238E27FC236}">
                <a16:creationId xmlns:a16="http://schemas.microsoft.com/office/drawing/2014/main" id="{D8CB3095-6506-EB8C-3895-BFDF8EC9DF35}"/>
              </a:ext>
            </a:extLst>
          </p:cNvPr>
          <p:cNvSpPr txBox="1"/>
          <p:nvPr/>
        </p:nvSpPr>
        <p:spPr>
          <a:xfrm>
            <a:off x="764418" y="1017750"/>
            <a:ext cx="24244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400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زیرنویس خود را وارد کنید</a:t>
            </a:r>
            <a:endParaRPr lang="en-US" altLang="ko-KR" sz="1400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grpSp>
        <p:nvGrpSpPr>
          <p:cNvPr id="78" name="Group 29">
            <a:extLst>
              <a:ext uri="{FF2B5EF4-FFF2-40B4-BE49-F238E27FC236}">
                <a16:creationId xmlns:a16="http://schemas.microsoft.com/office/drawing/2014/main" id="{C317C498-5E51-74E7-6CEA-B96A151A5DE2}"/>
              </a:ext>
            </a:extLst>
          </p:cNvPr>
          <p:cNvGrpSpPr>
            <a:grpSpLocks noChangeAspect="1"/>
          </p:cNvGrpSpPr>
          <p:nvPr/>
        </p:nvGrpSpPr>
        <p:grpSpPr>
          <a:xfrm>
            <a:off x="10269107" y="80884"/>
            <a:ext cx="1668069" cy="1129594"/>
            <a:chOff x="6420" y="358"/>
            <a:chExt cx="1109" cy="751"/>
          </a:xfrm>
        </p:grpSpPr>
        <p:sp>
          <p:nvSpPr>
            <p:cNvPr id="79" name="Freeform 30">
              <a:extLst>
                <a:ext uri="{FF2B5EF4-FFF2-40B4-BE49-F238E27FC236}">
                  <a16:creationId xmlns:a16="http://schemas.microsoft.com/office/drawing/2014/main" id="{8B88ADDF-8631-BE3C-0E5F-0721FD2A0D0C}"/>
                </a:ext>
              </a:extLst>
            </p:cNvPr>
            <p:cNvSpPr/>
            <p:nvPr/>
          </p:nvSpPr>
          <p:spPr bwMode="auto">
            <a:xfrm>
              <a:off x="6453" y="644"/>
              <a:ext cx="294" cy="380"/>
            </a:xfrm>
            <a:custGeom>
              <a:avLst/>
              <a:gdLst>
                <a:gd name="T0" fmla="*/ 0 w 91"/>
                <a:gd name="T1" fmla="*/ 109 h 117"/>
                <a:gd name="T2" fmla="*/ 82 w 91"/>
                <a:gd name="T3" fmla="*/ 0 h 117"/>
                <a:gd name="T4" fmla="*/ 85 w 91"/>
                <a:gd name="T5" fmla="*/ 2 h 117"/>
                <a:gd name="T6" fmla="*/ 84 w 91"/>
                <a:gd name="T7" fmla="*/ 60 h 117"/>
                <a:gd name="T8" fmla="*/ 57 w 91"/>
                <a:gd name="T9" fmla="*/ 109 h 117"/>
                <a:gd name="T10" fmla="*/ 44 w 91"/>
                <a:gd name="T11" fmla="*/ 113 h 117"/>
                <a:gd name="T12" fmla="*/ 0 w 91"/>
                <a:gd name="T13" fmla="*/ 10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1" h="117">
                  <a:moveTo>
                    <a:pt x="0" y="109"/>
                  </a:moveTo>
                  <a:cubicBezTo>
                    <a:pt x="3" y="54"/>
                    <a:pt x="35" y="11"/>
                    <a:pt x="82" y="0"/>
                  </a:cubicBezTo>
                  <a:cubicBezTo>
                    <a:pt x="83" y="1"/>
                    <a:pt x="85" y="1"/>
                    <a:pt x="85" y="2"/>
                  </a:cubicBezTo>
                  <a:cubicBezTo>
                    <a:pt x="89" y="21"/>
                    <a:pt x="91" y="41"/>
                    <a:pt x="84" y="60"/>
                  </a:cubicBezTo>
                  <a:cubicBezTo>
                    <a:pt x="64" y="70"/>
                    <a:pt x="60" y="89"/>
                    <a:pt x="57" y="109"/>
                  </a:cubicBezTo>
                  <a:cubicBezTo>
                    <a:pt x="53" y="112"/>
                    <a:pt x="49" y="113"/>
                    <a:pt x="44" y="113"/>
                  </a:cubicBezTo>
                  <a:cubicBezTo>
                    <a:pt x="30" y="111"/>
                    <a:pt x="14" y="117"/>
                    <a:pt x="0" y="10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0" name="Freeform 31">
              <a:extLst>
                <a:ext uri="{FF2B5EF4-FFF2-40B4-BE49-F238E27FC236}">
                  <a16:creationId xmlns:a16="http://schemas.microsoft.com/office/drawing/2014/main" id="{9EB15EDD-06FB-102F-0082-E5D562387097}"/>
                </a:ext>
              </a:extLst>
            </p:cNvPr>
            <p:cNvSpPr/>
            <p:nvPr/>
          </p:nvSpPr>
          <p:spPr bwMode="auto">
            <a:xfrm>
              <a:off x="7185" y="647"/>
              <a:ext cx="298" cy="374"/>
            </a:xfrm>
            <a:custGeom>
              <a:avLst/>
              <a:gdLst>
                <a:gd name="T0" fmla="*/ 35 w 92"/>
                <a:gd name="T1" fmla="*/ 108 h 115"/>
                <a:gd name="T2" fmla="*/ 8 w 92"/>
                <a:gd name="T3" fmla="*/ 60 h 115"/>
                <a:gd name="T4" fmla="*/ 4 w 92"/>
                <a:gd name="T5" fmla="*/ 26 h 115"/>
                <a:gd name="T6" fmla="*/ 8 w 92"/>
                <a:gd name="T7" fmla="*/ 0 h 115"/>
                <a:gd name="T8" fmla="*/ 91 w 92"/>
                <a:gd name="T9" fmla="*/ 99 h 115"/>
                <a:gd name="T10" fmla="*/ 92 w 92"/>
                <a:gd name="T11" fmla="*/ 106 h 115"/>
                <a:gd name="T12" fmla="*/ 90 w 92"/>
                <a:gd name="T13" fmla="*/ 109 h 115"/>
                <a:gd name="T14" fmla="*/ 35 w 92"/>
                <a:gd name="T15" fmla="*/ 108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115">
                  <a:moveTo>
                    <a:pt x="35" y="108"/>
                  </a:moveTo>
                  <a:cubicBezTo>
                    <a:pt x="33" y="88"/>
                    <a:pt x="26" y="71"/>
                    <a:pt x="8" y="60"/>
                  </a:cubicBezTo>
                  <a:cubicBezTo>
                    <a:pt x="0" y="49"/>
                    <a:pt x="5" y="37"/>
                    <a:pt x="4" y="26"/>
                  </a:cubicBezTo>
                  <a:cubicBezTo>
                    <a:pt x="4" y="17"/>
                    <a:pt x="1" y="8"/>
                    <a:pt x="8" y="0"/>
                  </a:cubicBezTo>
                  <a:cubicBezTo>
                    <a:pt x="52" y="9"/>
                    <a:pt x="87" y="51"/>
                    <a:pt x="91" y="99"/>
                  </a:cubicBezTo>
                  <a:cubicBezTo>
                    <a:pt x="91" y="101"/>
                    <a:pt x="92" y="104"/>
                    <a:pt x="92" y="106"/>
                  </a:cubicBezTo>
                  <a:cubicBezTo>
                    <a:pt x="91" y="107"/>
                    <a:pt x="91" y="109"/>
                    <a:pt x="90" y="109"/>
                  </a:cubicBezTo>
                  <a:cubicBezTo>
                    <a:pt x="71" y="113"/>
                    <a:pt x="53" y="115"/>
                    <a:pt x="35" y="10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1" name="Freeform 32">
              <a:extLst>
                <a:ext uri="{FF2B5EF4-FFF2-40B4-BE49-F238E27FC236}">
                  <a16:creationId xmlns:a16="http://schemas.microsoft.com/office/drawing/2014/main" id="{45B3BA5E-44EE-1F7D-3013-5661127FCE64}"/>
                </a:ext>
              </a:extLst>
            </p:cNvPr>
            <p:cNvSpPr/>
            <p:nvPr/>
          </p:nvSpPr>
          <p:spPr bwMode="auto">
            <a:xfrm>
              <a:off x="6773" y="634"/>
              <a:ext cx="396" cy="186"/>
            </a:xfrm>
            <a:custGeom>
              <a:avLst/>
              <a:gdLst>
                <a:gd name="T0" fmla="*/ 21 w 122"/>
                <a:gd name="T1" fmla="*/ 0 h 57"/>
                <a:gd name="T2" fmla="*/ 99 w 122"/>
                <a:gd name="T3" fmla="*/ 1 h 57"/>
                <a:gd name="T4" fmla="*/ 106 w 122"/>
                <a:gd name="T5" fmla="*/ 0 h 57"/>
                <a:gd name="T6" fmla="*/ 121 w 122"/>
                <a:gd name="T7" fmla="*/ 14 h 57"/>
                <a:gd name="T8" fmla="*/ 121 w 122"/>
                <a:gd name="T9" fmla="*/ 44 h 57"/>
                <a:gd name="T10" fmla="*/ 115 w 122"/>
                <a:gd name="T11" fmla="*/ 57 h 57"/>
                <a:gd name="T12" fmla="*/ 112 w 122"/>
                <a:gd name="T13" fmla="*/ 57 h 57"/>
                <a:gd name="T14" fmla="*/ 15 w 122"/>
                <a:gd name="T15" fmla="*/ 57 h 57"/>
                <a:gd name="T16" fmla="*/ 1 w 122"/>
                <a:gd name="T17" fmla="*/ 43 h 57"/>
                <a:gd name="T18" fmla="*/ 1 w 122"/>
                <a:gd name="T19" fmla="*/ 19 h 57"/>
                <a:gd name="T20" fmla="*/ 21 w 122"/>
                <a:gd name="T21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2" h="57">
                  <a:moveTo>
                    <a:pt x="21" y="0"/>
                  </a:moveTo>
                  <a:cubicBezTo>
                    <a:pt x="47" y="23"/>
                    <a:pt x="74" y="23"/>
                    <a:pt x="99" y="1"/>
                  </a:cubicBezTo>
                  <a:cubicBezTo>
                    <a:pt x="102" y="0"/>
                    <a:pt x="104" y="0"/>
                    <a:pt x="106" y="0"/>
                  </a:cubicBezTo>
                  <a:cubicBezTo>
                    <a:pt x="120" y="0"/>
                    <a:pt x="121" y="1"/>
                    <a:pt x="121" y="14"/>
                  </a:cubicBezTo>
                  <a:cubicBezTo>
                    <a:pt x="122" y="24"/>
                    <a:pt x="122" y="34"/>
                    <a:pt x="121" y="44"/>
                  </a:cubicBezTo>
                  <a:cubicBezTo>
                    <a:pt x="121" y="49"/>
                    <a:pt x="121" y="55"/>
                    <a:pt x="115" y="57"/>
                  </a:cubicBezTo>
                  <a:cubicBezTo>
                    <a:pt x="114" y="57"/>
                    <a:pt x="113" y="57"/>
                    <a:pt x="112" y="57"/>
                  </a:cubicBezTo>
                  <a:cubicBezTo>
                    <a:pt x="79" y="56"/>
                    <a:pt x="47" y="57"/>
                    <a:pt x="15" y="57"/>
                  </a:cubicBezTo>
                  <a:cubicBezTo>
                    <a:pt x="3" y="56"/>
                    <a:pt x="1" y="55"/>
                    <a:pt x="1" y="43"/>
                  </a:cubicBezTo>
                  <a:cubicBezTo>
                    <a:pt x="0" y="35"/>
                    <a:pt x="1" y="27"/>
                    <a:pt x="1" y="19"/>
                  </a:cubicBezTo>
                  <a:cubicBezTo>
                    <a:pt x="1" y="0"/>
                    <a:pt x="1" y="0"/>
                    <a:pt x="21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2" name="Freeform 33">
              <a:extLst>
                <a:ext uri="{FF2B5EF4-FFF2-40B4-BE49-F238E27FC236}">
                  <a16:creationId xmlns:a16="http://schemas.microsoft.com/office/drawing/2014/main" id="{A2B26802-AE4D-C141-DD00-1CD878201B11}"/>
                </a:ext>
              </a:extLst>
            </p:cNvPr>
            <p:cNvSpPr/>
            <p:nvPr/>
          </p:nvSpPr>
          <p:spPr bwMode="auto">
            <a:xfrm>
              <a:off x="6812" y="358"/>
              <a:ext cx="311" cy="312"/>
            </a:xfrm>
            <a:custGeom>
              <a:avLst/>
              <a:gdLst>
                <a:gd name="T0" fmla="*/ 48 w 96"/>
                <a:gd name="T1" fmla="*/ 0 h 96"/>
                <a:gd name="T2" fmla="*/ 96 w 96"/>
                <a:gd name="T3" fmla="*/ 48 h 96"/>
                <a:gd name="T4" fmla="*/ 48 w 96"/>
                <a:gd name="T5" fmla="*/ 96 h 96"/>
                <a:gd name="T6" fmla="*/ 0 w 96"/>
                <a:gd name="T7" fmla="*/ 48 h 96"/>
                <a:gd name="T8" fmla="*/ 48 w 96"/>
                <a:gd name="T9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96">
                  <a:moveTo>
                    <a:pt x="48" y="0"/>
                  </a:moveTo>
                  <a:cubicBezTo>
                    <a:pt x="76" y="0"/>
                    <a:pt x="96" y="20"/>
                    <a:pt x="96" y="48"/>
                  </a:cubicBezTo>
                  <a:cubicBezTo>
                    <a:pt x="96" y="75"/>
                    <a:pt x="75" y="96"/>
                    <a:pt x="48" y="96"/>
                  </a:cubicBezTo>
                  <a:cubicBezTo>
                    <a:pt x="21" y="96"/>
                    <a:pt x="0" y="75"/>
                    <a:pt x="0" y="48"/>
                  </a:cubicBezTo>
                  <a:cubicBezTo>
                    <a:pt x="0" y="21"/>
                    <a:pt x="21" y="0"/>
                    <a:pt x="48" y="0"/>
                  </a:cubicBezTo>
                  <a:close/>
                </a:path>
              </a:pathLst>
            </a:custGeom>
            <a:solidFill>
              <a:srgbClr val="407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3" name="Freeform 35">
              <a:extLst>
                <a:ext uri="{FF2B5EF4-FFF2-40B4-BE49-F238E27FC236}">
                  <a16:creationId xmlns:a16="http://schemas.microsoft.com/office/drawing/2014/main" id="{30A096D5-B0EB-FC0A-8DEC-BA4BFA30B40D}"/>
                </a:ext>
              </a:extLst>
            </p:cNvPr>
            <p:cNvSpPr/>
            <p:nvPr/>
          </p:nvSpPr>
          <p:spPr bwMode="auto">
            <a:xfrm>
              <a:off x="6718" y="586"/>
              <a:ext cx="418" cy="279"/>
            </a:xfrm>
            <a:custGeom>
              <a:avLst/>
              <a:gdLst>
                <a:gd name="T0" fmla="*/ 38 w 129"/>
                <a:gd name="T1" fmla="*/ 15 h 86"/>
                <a:gd name="T2" fmla="*/ 21 w 129"/>
                <a:gd name="T3" fmla="*/ 33 h 86"/>
                <a:gd name="T4" fmla="*/ 24 w 129"/>
                <a:gd name="T5" fmla="*/ 69 h 86"/>
                <a:gd name="T6" fmla="*/ 59 w 129"/>
                <a:gd name="T7" fmla="*/ 71 h 86"/>
                <a:gd name="T8" fmla="*/ 129 w 129"/>
                <a:gd name="T9" fmla="*/ 72 h 86"/>
                <a:gd name="T10" fmla="*/ 33 w 129"/>
                <a:gd name="T11" fmla="*/ 73 h 86"/>
                <a:gd name="T12" fmla="*/ 19 w 129"/>
                <a:gd name="T13" fmla="*/ 79 h 86"/>
                <a:gd name="T14" fmla="*/ 2 w 129"/>
                <a:gd name="T15" fmla="*/ 78 h 86"/>
                <a:gd name="T16" fmla="*/ 0 w 129"/>
                <a:gd name="T17" fmla="*/ 18 h 86"/>
                <a:gd name="T18" fmla="*/ 2 w 129"/>
                <a:gd name="T19" fmla="*/ 10 h 86"/>
                <a:gd name="T20" fmla="*/ 17 w 129"/>
                <a:gd name="T21" fmla="*/ 5 h 86"/>
                <a:gd name="T22" fmla="*/ 38 w 129"/>
                <a:gd name="T23" fmla="*/ 15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9" h="86">
                  <a:moveTo>
                    <a:pt x="38" y="15"/>
                  </a:moveTo>
                  <a:cubicBezTo>
                    <a:pt x="21" y="16"/>
                    <a:pt x="21" y="16"/>
                    <a:pt x="21" y="33"/>
                  </a:cubicBezTo>
                  <a:cubicBezTo>
                    <a:pt x="21" y="45"/>
                    <a:pt x="16" y="61"/>
                    <a:pt x="24" y="69"/>
                  </a:cubicBezTo>
                  <a:cubicBezTo>
                    <a:pt x="31" y="76"/>
                    <a:pt x="47" y="71"/>
                    <a:pt x="59" y="71"/>
                  </a:cubicBezTo>
                  <a:cubicBezTo>
                    <a:pt x="82" y="72"/>
                    <a:pt x="105" y="70"/>
                    <a:pt x="129" y="72"/>
                  </a:cubicBezTo>
                  <a:cubicBezTo>
                    <a:pt x="97" y="72"/>
                    <a:pt x="65" y="73"/>
                    <a:pt x="33" y="73"/>
                  </a:cubicBezTo>
                  <a:cubicBezTo>
                    <a:pt x="27" y="73"/>
                    <a:pt x="23" y="73"/>
                    <a:pt x="19" y="79"/>
                  </a:cubicBezTo>
                  <a:cubicBezTo>
                    <a:pt x="14" y="86"/>
                    <a:pt x="7" y="83"/>
                    <a:pt x="2" y="78"/>
                  </a:cubicBezTo>
                  <a:cubicBezTo>
                    <a:pt x="2" y="58"/>
                    <a:pt x="5" y="38"/>
                    <a:pt x="0" y="18"/>
                  </a:cubicBezTo>
                  <a:cubicBezTo>
                    <a:pt x="1" y="15"/>
                    <a:pt x="2" y="13"/>
                    <a:pt x="2" y="10"/>
                  </a:cubicBezTo>
                  <a:cubicBezTo>
                    <a:pt x="4" y="4"/>
                    <a:pt x="16" y="0"/>
                    <a:pt x="17" y="5"/>
                  </a:cubicBezTo>
                  <a:cubicBezTo>
                    <a:pt x="21" y="16"/>
                    <a:pt x="31" y="12"/>
                    <a:pt x="38" y="15"/>
                  </a:cubicBezTo>
                  <a:close/>
                </a:path>
              </a:pathLst>
            </a:custGeom>
            <a:solidFill>
              <a:srgbClr val="407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4" name="Freeform 37">
              <a:extLst>
                <a:ext uri="{FF2B5EF4-FFF2-40B4-BE49-F238E27FC236}">
                  <a16:creationId xmlns:a16="http://schemas.microsoft.com/office/drawing/2014/main" id="{5FAD22E7-3BDD-E6F4-DA0D-EDFCB8A9FAB2}"/>
                </a:ext>
              </a:extLst>
            </p:cNvPr>
            <p:cNvSpPr/>
            <p:nvPr/>
          </p:nvSpPr>
          <p:spPr bwMode="auto">
            <a:xfrm>
              <a:off x="7256" y="992"/>
              <a:ext cx="273" cy="107"/>
            </a:xfrm>
            <a:custGeom>
              <a:avLst/>
              <a:gdLst>
                <a:gd name="T0" fmla="*/ 13 w 84"/>
                <a:gd name="T1" fmla="*/ 2 h 33"/>
                <a:gd name="T2" fmla="*/ 70 w 84"/>
                <a:gd name="T3" fmla="*/ 0 h 33"/>
                <a:gd name="T4" fmla="*/ 74 w 84"/>
                <a:gd name="T5" fmla="*/ 20 h 33"/>
                <a:gd name="T6" fmla="*/ 70 w 84"/>
                <a:gd name="T7" fmla="*/ 33 h 33"/>
                <a:gd name="T8" fmla="*/ 48 w 84"/>
                <a:gd name="T9" fmla="*/ 22 h 33"/>
                <a:gd name="T10" fmla="*/ 38 w 84"/>
                <a:gd name="T11" fmla="*/ 22 h 33"/>
                <a:gd name="T12" fmla="*/ 14 w 84"/>
                <a:gd name="T13" fmla="*/ 33 h 33"/>
                <a:gd name="T14" fmla="*/ 4 w 84"/>
                <a:gd name="T15" fmla="*/ 18 h 33"/>
                <a:gd name="T16" fmla="*/ 1 w 84"/>
                <a:gd name="T17" fmla="*/ 8 h 33"/>
                <a:gd name="T18" fmla="*/ 13 w 84"/>
                <a:gd name="T19" fmla="*/ 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" h="33">
                  <a:moveTo>
                    <a:pt x="13" y="2"/>
                  </a:moveTo>
                  <a:cubicBezTo>
                    <a:pt x="32" y="1"/>
                    <a:pt x="51" y="4"/>
                    <a:pt x="70" y="0"/>
                  </a:cubicBezTo>
                  <a:cubicBezTo>
                    <a:pt x="82" y="6"/>
                    <a:pt x="84" y="11"/>
                    <a:pt x="74" y="20"/>
                  </a:cubicBezTo>
                  <a:cubicBezTo>
                    <a:pt x="69" y="24"/>
                    <a:pt x="73" y="29"/>
                    <a:pt x="70" y="33"/>
                  </a:cubicBezTo>
                  <a:cubicBezTo>
                    <a:pt x="65" y="24"/>
                    <a:pt x="58" y="21"/>
                    <a:pt x="48" y="22"/>
                  </a:cubicBezTo>
                  <a:cubicBezTo>
                    <a:pt x="45" y="23"/>
                    <a:pt x="41" y="23"/>
                    <a:pt x="38" y="22"/>
                  </a:cubicBezTo>
                  <a:cubicBezTo>
                    <a:pt x="28" y="21"/>
                    <a:pt x="19" y="23"/>
                    <a:pt x="14" y="33"/>
                  </a:cubicBezTo>
                  <a:cubicBezTo>
                    <a:pt x="11" y="28"/>
                    <a:pt x="14" y="19"/>
                    <a:pt x="4" y="18"/>
                  </a:cubicBezTo>
                  <a:cubicBezTo>
                    <a:pt x="0" y="18"/>
                    <a:pt x="0" y="12"/>
                    <a:pt x="1" y="8"/>
                  </a:cubicBezTo>
                  <a:cubicBezTo>
                    <a:pt x="2" y="1"/>
                    <a:pt x="8" y="2"/>
                    <a:pt x="13" y="2"/>
                  </a:cubicBezTo>
                  <a:close/>
                </a:path>
              </a:pathLst>
            </a:custGeom>
            <a:solidFill>
              <a:srgbClr val="407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5" name="Freeform 38">
              <a:extLst>
                <a:ext uri="{FF2B5EF4-FFF2-40B4-BE49-F238E27FC236}">
                  <a16:creationId xmlns:a16="http://schemas.microsoft.com/office/drawing/2014/main" id="{20042391-0A0F-59A4-AF5D-FEFAB8CD3E5A}"/>
                </a:ext>
              </a:extLst>
            </p:cNvPr>
            <p:cNvSpPr/>
            <p:nvPr/>
          </p:nvSpPr>
          <p:spPr bwMode="auto">
            <a:xfrm>
              <a:off x="7094" y="592"/>
              <a:ext cx="127" cy="270"/>
            </a:xfrm>
            <a:custGeom>
              <a:avLst/>
              <a:gdLst>
                <a:gd name="T0" fmla="*/ 16 w 39"/>
                <a:gd name="T1" fmla="*/ 70 h 83"/>
                <a:gd name="T2" fmla="*/ 17 w 39"/>
                <a:gd name="T3" fmla="*/ 20 h 83"/>
                <a:gd name="T4" fmla="*/ 0 w 39"/>
                <a:gd name="T5" fmla="*/ 14 h 83"/>
                <a:gd name="T6" fmla="*/ 10 w 39"/>
                <a:gd name="T7" fmla="*/ 12 h 83"/>
                <a:gd name="T8" fmla="*/ 17 w 39"/>
                <a:gd name="T9" fmla="*/ 10 h 83"/>
                <a:gd name="T10" fmla="*/ 31 w 39"/>
                <a:gd name="T11" fmla="*/ 2 h 83"/>
                <a:gd name="T12" fmla="*/ 36 w 39"/>
                <a:gd name="T13" fmla="*/ 17 h 83"/>
                <a:gd name="T14" fmla="*/ 36 w 39"/>
                <a:gd name="T15" fmla="*/ 77 h 83"/>
                <a:gd name="T16" fmla="*/ 16 w 39"/>
                <a:gd name="T17" fmla="*/ 7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83">
                  <a:moveTo>
                    <a:pt x="16" y="70"/>
                  </a:moveTo>
                  <a:cubicBezTo>
                    <a:pt x="20" y="54"/>
                    <a:pt x="18" y="37"/>
                    <a:pt x="17" y="20"/>
                  </a:cubicBezTo>
                  <a:cubicBezTo>
                    <a:pt x="17" y="9"/>
                    <a:pt x="6" y="15"/>
                    <a:pt x="0" y="14"/>
                  </a:cubicBezTo>
                  <a:cubicBezTo>
                    <a:pt x="3" y="10"/>
                    <a:pt x="7" y="12"/>
                    <a:pt x="10" y="12"/>
                  </a:cubicBezTo>
                  <a:cubicBezTo>
                    <a:pt x="13" y="11"/>
                    <a:pt x="16" y="13"/>
                    <a:pt x="17" y="10"/>
                  </a:cubicBezTo>
                  <a:cubicBezTo>
                    <a:pt x="19" y="2"/>
                    <a:pt x="24" y="0"/>
                    <a:pt x="31" y="2"/>
                  </a:cubicBezTo>
                  <a:cubicBezTo>
                    <a:pt x="39" y="4"/>
                    <a:pt x="35" y="12"/>
                    <a:pt x="36" y="17"/>
                  </a:cubicBezTo>
                  <a:cubicBezTo>
                    <a:pt x="36" y="37"/>
                    <a:pt x="36" y="57"/>
                    <a:pt x="36" y="77"/>
                  </a:cubicBezTo>
                  <a:cubicBezTo>
                    <a:pt x="26" y="83"/>
                    <a:pt x="20" y="82"/>
                    <a:pt x="16" y="70"/>
                  </a:cubicBezTo>
                  <a:close/>
                </a:path>
              </a:pathLst>
            </a:custGeom>
            <a:solidFill>
              <a:srgbClr val="407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6" name="Freeform 39">
              <a:extLst>
                <a:ext uri="{FF2B5EF4-FFF2-40B4-BE49-F238E27FC236}">
                  <a16:creationId xmlns:a16="http://schemas.microsoft.com/office/drawing/2014/main" id="{153D7A7A-35E4-F413-657E-5B864556BA03}"/>
                </a:ext>
              </a:extLst>
            </p:cNvPr>
            <p:cNvSpPr/>
            <p:nvPr/>
          </p:nvSpPr>
          <p:spPr bwMode="auto">
            <a:xfrm>
              <a:off x="6420" y="995"/>
              <a:ext cx="259" cy="78"/>
            </a:xfrm>
            <a:custGeom>
              <a:avLst/>
              <a:gdLst>
                <a:gd name="T0" fmla="*/ 10 w 80"/>
                <a:gd name="T1" fmla="*/ 1 h 24"/>
                <a:gd name="T2" fmla="*/ 67 w 80"/>
                <a:gd name="T3" fmla="*/ 1 h 24"/>
                <a:gd name="T4" fmla="*/ 80 w 80"/>
                <a:gd name="T5" fmla="*/ 9 h 24"/>
                <a:gd name="T6" fmla="*/ 67 w 80"/>
                <a:gd name="T7" fmla="*/ 20 h 24"/>
                <a:gd name="T8" fmla="*/ 10 w 80"/>
                <a:gd name="T9" fmla="*/ 19 h 24"/>
                <a:gd name="T10" fmla="*/ 0 w 80"/>
                <a:gd name="T11" fmla="*/ 10 h 24"/>
                <a:gd name="T12" fmla="*/ 10 w 80"/>
                <a:gd name="T13" fmla="*/ 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24">
                  <a:moveTo>
                    <a:pt x="10" y="1"/>
                  </a:moveTo>
                  <a:cubicBezTo>
                    <a:pt x="29" y="1"/>
                    <a:pt x="48" y="1"/>
                    <a:pt x="67" y="1"/>
                  </a:cubicBezTo>
                  <a:cubicBezTo>
                    <a:pt x="73" y="1"/>
                    <a:pt x="79" y="0"/>
                    <a:pt x="80" y="9"/>
                  </a:cubicBezTo>
                  <a:cubicBezTo>
                    <a:pt x="80" y="19"/>
                    <a:pt x="72" y="18"/>
                    <a:pt x="67" y="20"/>
                  </a:cubicBezTo>
                  <a:cubicBezTo>
                    <a:pt x="48" y="22"/>
                    <a:pt x="29" y="24"/>
                    <a:pt x="10" y="19"/>
                  </a:cubicBezTo>
                  <a:cubicBezTo>
                    <a:pt x="4" y="19"/>
                    <a:pt x="0" y="17"/>
                    <a:pt x="0" y="10"/>
                  </a:cubicBezTo>
                  <a:cubicBezTo>
                    <a:pt x="0" y="3"/>
                    <a:pt x="4" y="1"/>
                    <a:pt x="10" y="1"/>
                  </a:cubicBezTo>
                  <a:close/>
                </a:path>
              </a:pathLst>
            </a:custGeom>
            <a:solidFill>
              <a:srgbClr val="407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7" name="Freeform 40">
              <a:extLst>
                <a:ext uri="{FF2B5EF4-FFF2-40B4-BE49-F238E27FC236}">
                  <a16:creationId xmlns:a16="http://schemas.microsoft.com/office/drawing/2014/main" id="{13EC1711-6F69-501C-1F57-1C15789E6265}"/>
                </a:ext>
              </a:extLst>
            </p:cNvPr>
            <p:cNvSpPr/>
            <p:nvPr/>
          </p:nvSpPr>
          <p:spPr bwMode="auto">
            <a:xfrm>
              <a:off x="6446" y="1050"/>
              <a:ext cx="198" cy="59"/>
            </a:xfrm>
            <a:custGeom>
              <a:avLst/>
              <a:gdLst>
                <a:gd name="T0" fmla="*/ 2 w 61"/>
                <a:gd name="T1" fmla="*/ 2 h 18"/>
                <a:gd name="T2" fmla="*/ 59 w 61"/>
                <a:gd name="T3" fmla="*/ 3 h 18"/>
                <a:gd name="T4" fmla="*/ 46 w 61"/>
                <a:gd name="T5" fmla="*/ 16 h 18"/>
                <a:gd name="T6" fmla="*/ 16 w 61"/>
                <a:gd name="T7" fmla="*/ 16 h 18"/>
                <a:gd name="T8" fmla="*/ 2 w 61"/>
                <a:gd name="T9" fmla="*/ 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18">
                  <a:moveTo>
                    <a:pt x="2" y="2"/>
                  </a:moveTo>
                  <a:cubicBezTo>
                    <a:pt x="21" y="3"/>
                    <a:pt x="40" y="0"/>
                    <a:pt x="59" y="3"/>
                  </a:cubicBezTo>
                  <a:cubicBezTo>
                    <a:pt x="61" y="14"/>
                    <a:pt x="56" y="17"/>
                    <a:pt x="46" y="16"/>
                  </a:cubicBezTo>
                  <a:cubicBezTo>
                    <a:pt x="36" y="15"/>
                    <a:pt x="26" y="15"/>
                    <a:pt x="16" y="16"/>
                  </a:cubicBezTo>
                  <a:cubicBezTo>
                    <a:pt x="4" y="18"/>
                    <a:pt x="0" y="13"/>
                    <a:pt x="2" y="2"/>
                  </a:cubicBezTo>
                  <a:close/>
                </a:path>
              </a:pathLst>
            </a:custGeom>
            <a:solidFill>
              <a:srgbClr val="0506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8" name="Freeform 42">
              <a:extLst>
                <a:ext uri="{FF2B5EF4-FFF2-40B4-BE49-F238E27FC236}">
                  <a16:creationId xmlns:a16="http://schemas.microsoft.com/office/drawing/2014/main" id="{16193F22-D79B-3A86-1E2F-EBF615E9AF73}"/>
                </a:ext>
              </a:extLst>
            </p:cNvPr>
            <p:cNvSpPr/>
            <p:nvPr/>
          </p:nvSpPr>
          <p:spPr bwMode="auto">
            <a:xfrm>
              <a:off x="7295" y="1054"/>
              <a:ext cx="191" cy="52"/>
            </a:xfrm>
            <a:custGeom>
              <a:avLst/>
              <a:gdLst>
                <a:gd name="T0" fmla="*/ 2 w 59"/>
                <a:gd name="T1" fmla="*/ 14 h 16"/>
                <a:gd name="T2" fmla="*/ 16 w 59"/>
                <a:gd name="T3" fmla="*/ 1 h 16"/>
                <a:gd name="T4" fmla="*/ 43 w 59"/>
                <a:gd name="T5" fmla="*/ 1 h 16"/>
                <a:gd name="T6" fmla="*/ 58 w 59"/>
                <a:gd name="T7" fmla="*/ 14 h 16"/>
                <a:gd name="T8" fmla="*/ 2 w 59"/>
                <a:gd name="T9" fmla="*/ 1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16">
                  <a:moveTo>
                    <a:pt x="2" y="14"/>
                  </a:moveTo>
                  <a:cubicBezTo>
                    <a:pt x="0" y="3"/>
                    <a:pt x="6" y="0"/>
                    <a:pt x="16" y="1"/>
                  </a:cubicBezTo>
                  <a:cubicBezTo>
                    <a:pt x="25" y="1"/>
                    <a:pt x="34" y="1"/>
                    <a:pt x="43" y="1"/>
                  </a:cubicBezTo>
                  <a:cubicBezTo>
                    <a:pt x="54" y="0"/>
                    <a:pt x="59" y="2"/>
                    <a:pt x="58" y="14"/>
                  </a:cubicBezTo>
                  <a:cubicBezTo>
                    <a:pt x="39" y="16"/>
                    <a:pt x="21" y="15"/>
                    <a:pt x="2" y="14"/>
                  </a:cubicBezTo>
                  <a:close/>
                </a:path>
              </a:pathLst>
            </a:custGeom>
            <a:solidFill>
              <a:srgbClr val="0607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9" name="Freeform 43">
              <a:extLst>
                <a:ext uri="{FF2B5EF4-FFF2-40B4-BE49-F238E27FC236}">
                  <a16:creationId xmlns:a16="http://schemas.microsoft.com/office/drawing/2014/main" id="{F579E309-A354-BCBE-4709-C5C6968475CB}"/>
                </a:ext>
              </a:extLst>
            </p:cNvPr>
            <p:cNvSpPr/>
            <p:nvPr/>
          </p:nvSpPr>
          <p:spPr bwMode="auto">
            <a:xfrm>
              <a:off x="7000" y="459"/>
              <a:ext cx="81" cy="117"/>
            </a:xfrm>
            <a:custGeom>
              <a:avLst/>
              <a:gdLst>
                <a:gd name="T0" fmla="*/ 25 w 25"/>
                <a:gd name="T1" fmla="*/ 18 h 36"/>
                <a:gd name="T2" fmla="*/ 17 w 25"/>
                <a:gd name="T3" fmla="*/ 35 h 36"/>
                <a:gd name="T4" fmla="*/ 0 w 25"/>
                <a:gd name="T5" fmla="*/ 17 h 36"/>
                <a:gd name="T6" fmla="*/ 19 w 25"/>
                <a:gd name="T7" fmla="*/ 0 h 36"/>
                <a:gd name="T8" fmla="*/ 25 w 25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6">
                  <a:moveTo>
                    <a:pt x="25" y="18"/>
                  </a:moveTo>
                  <a:cubicBezTo>
                    <a:pt x="23" y="24"/>
                    <a:pt x="24" y="31"/>
                    <a:pt x="17" y="35"/>
                  </a:cubicBezTo>
                  <a:cubicBezTo>
                    <a:pt x="16" y="36"/>
                    <a:pt x="0" y="19"/>
                    <a:pt x="0" y="17"/>
                  </a:cubicBezTo>
                  <a:cubicBezTo>
                    <a:pt x="0" y="15"/>
                    <a:pt x="17" y="0"/>
                    <a:pt x="19" y="0"/>
                  </a:cubicBezTo>
                  <a:cubicBezTo>
                    <a:pt x="21" y="0"/>
                    <a:pt x="25" y="10"/>
                    <a:pt x="25" y="18"/>
                  </a:cubicBezTo>
                  <a:close/>
                </a:path>
              </a:pathLst>
            </a:custGeom>
            <a:solidFill>
              <a:srgbClr val="F8FA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0" name="Freeform 44">
              <a:extLst>
                <a:ext uri="{FF2B5EF4-FFF2-40B4-BE49-F238E27FC236}">
                  <a16:creationId xmlns:a16="http://schemas.microsoft.com/office/drawing/2014/main" id="{E7EFE4CA-150B-87AD-E20C-99AE0085E49E}"/>
                </a:ext>
              </a:extLst>
            </p:cNvPr>
            <p:cNvSpPr/>
            <p:nvPr/>
          </p:nvSpPr>
          <p:spPr bwMode="auto">
            <a:xfrm>
              <a:off x="6906" y="397"/>
              <a:ext cx="127" cy="95"/>
            </a:xfrm>
            <a:custGeom>
              <a:avLst/>
              <a:gdLst>
                <a:gd name="T0" fmla="*/ 39 w 39"/>
                <a:gd name="T1" fmla="*/ 9 h 29"/>
                <a:gd name="T2" fmla="*/ 21 w 39"/>
                <a:gd name="T3" fmla="*/ 25 h 29"/>
                <a:gd name="T4" fmla="*/ 12 w 39"/>
                <a:gd name="T5" fmla="*/ 19 h 29"/>
                <a:gd name="T6" fmla="*/ 3 w 39"/>
                <a:gd name="T7" fmla="*/ 7 h 29"/>
                <a:gd name="T8" fmla="*/ 24 w 39"/>
                <a:gd name="T9" fmla="*/ 2 h 29"/>
                <a:gd name="T10" fmla="*/ 39 w 39"/>
                <a:gd name="T11" fmla="*/ 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28">
                  <a:moveTo>
                    <a:pt x="39" y="9"/>
                  </a:moveTo>
                  <a:cubicBezTo>
                    <a:pt x="33" y="15"/>
                    <a:pt x="28" y="21"/>
                    <a:pt x="21" y="25"/>
                  </a:cubicBezTo>
                  <a:cubicBezTo>
                    <a:pt x="16" y="29"/>
                    <a:pt x="15" y="22"/>
                    <a:pt x="12" y="19"/>
                  </a:cubicBezTo>
                  <a:cubicBezTo>
                    <a:pt x="9" y="15"/>
                    <a:pt x="0" y="11"/>
                    <a:pt x="3" y="7"/>
                  </a:cubicBezTo>
                  <a:cubicBezTo>
                    <a:pt x="7" y="1"/>
                    <a:pt x="16" y="0"/>
                    <a:pt x="24" y="2"/>
                  </a:cubicBezTo>
                  <a:cubicBezTo>
                    <a:pt x="29" y="3"/>
                    <a:pt x="35" y="3"/>
                    <a:pt x="39" y="9"/>
                  </a:cubicBezTo>
                  <a:close/>
                </a:path>
              </a:pathLst>
            </a:custGeom>
            <a:solidFill>
              <a:srgbClr val="FBFC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1" name="Freeform 45">
              <a:extLst>
                <a:ext uri="{FF2B5EF4-FFF2-40B4-BE49-F238E27FC236}">
                  <a16:creationId xmlns:a16="http://schemas.microsoft.com/office/drawing/2014/main" id="{82994F10-CA7F-BADD-8D2D-C4DB16FC9FCA}"/>
                </a:ext>
              </a:extLst>
            </p:cNvPr>
            <p:cNvSpPr/>
            <p:nvPr/>
          </p:nvSpPr>
          <p:spPr bwMode="auto">
            <a:xfrm>
              <a:off x="6906" y="547"/>
              <a:ext cx="120" cy="81"/>
            </a:xfrm>
            <a:custGeom>
              <a:avLst/>
              <a:gdLst>
                <a:gd name="T0" fmla="*/ 20 w 37"/>
                <a:gd name="T1" fmla="*/ 25 h 25"/>
                <a:gd name="T2" fmla="*/ 1 w 37"/>
                <a:gd name="T3" fmla="*/ 17 h 25"/>
                <a:gd name="T4" fmla="*/ 18 w 37"/>
                <a:gd name="T5" fmla="*/ 0 h 25"/>
                <a:gd name="T6" fmla="*/ 36 w 37"/>
                <a:gd name="T7" fmla="*/ 18 h 25"/>
                <a:gd name="T8" fmla="*/ 20 w 37"/>
                <a:gd name="T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25">
                  <a:moveTo>
                    <a:pt x="20" y="25"/>
                  </a:moveTo>
                  <a:cubicBezTo>
                    <a:pt x="13" y="23"/>
                    <a:pt x="5" y="24"/>
                    <a:pt x="1" y="17"/>
                  </a:cubicBezTo>
                  <a:cubicBezTo>
                    <a:pt x="0" y="16"/>
                    <a:pt x="17" y="0"/>
                    <a:pt x="18" y="0"/>
                  </a:cubicBezTo>
                  <a:cubicBezTo>
                    <a:pt x="20" y="0"/>
                    <a:pt x="37" y="16"/>
                    <a:pt x="36" y="18"/>
                  </a:cubicBezTo>
                  <a:cubicBezTo>
                    <a:pt x="33" y="25"/>
                    <a:pt x="25" y="23"/>
                    <a:pt x="20" y="25"/>
                  </a:cubicBezTo>
                  <a:close/>
                </a:path>
              </a:pathLst>
            </a:custGeom>
            <a:solidFill>
              <a:srgbClr val="FBFB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2" name="Freeform 46">
              <a:extLst>
                <a:ext uri="{FF2B5EF4-FFF2-40B4-BE49-F238E27FC236}">
                  <a16:creationId xmlns:a16="http://schemas.microsoft.com/office/drawing/2014/main" id="{9986EC38-0D4A-B61E-3B4D-7A7593E9BA9E}"/>
                </a:ext>
              </a:extLst>
            </p:cNvPr>
            <p:cNvSpPr/>
            <p:nvPr/>
          </p:nvSpPr>
          <p:spPr bwMode="auto">
            <a:xfrm>
              <a:off x="6854" y="446"/>
              <a:ext cx="91" cy="130"/>
            </a:xfrm>
            <a:custGeom>
              <a:avLst/>
              <a:gdLst>
                <a:gd name="T0" fmla="*/ 9 w 28"/>
                <a:gd name="T1" fmla="*/ 0 h 40"/>
                <a:gd name="T2" fmla="*/ 15 w 28"/>
                <a:gd name="T3" fmla="*/ 8 h 40"/>
                <a:gd name="T4" fmla="*/ 13 w 28"/>
                <a:gd name="T5" fmla="*/ 34 h 40"/>
                <a:gd name="T6" fmla="*/ 2 w 28"/>
                <a:gd name="T7" fmla="*/ 29 h 40"/>
                <a:gd name="T8" fmla="*/ 9 w 28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40">
                  <a:moveTo>
                    <a:pt x="9" y="0"/>
                  </a:moveTo>
                  <a:cubicBezTo>
                    <a:pt x="11" y="3"/>
                    <a:pt x="13" y="6"/>
                    <a:pt x="15" y="8"/>
                  </a:cubicBezTo>
                  <a:cubicBezTo>
                    <a:pt x="28" y="22"/>
                    <a:pt x="27" y="21"/>
                    <a:pt x="13" y="34"/>
                  </a:cubicBezTo>
                  <a:cubicBezTo>
                    <a:pt x="5" y="40"/>
                    <a:pt x="3" y="36"/>
                    <a:pt x="2" y="29"/>
                  </a:cubicBezTo>
                  <a:cubicBezTo>
                    <a:pt x="0" y="20"/>
                    <a:pt x="0" y="10"/>
                    <a:pt x="9" y="0"/>
                  </a:cubicBezTo>
                  <a:close/>
                </a:path>
              </a:pathLst>
            </a:custGeom>
            <a:solidFill>
              <a:srgbClr val="FAFB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</p:grpSp>
      <p:grpSp>
        <p:nvGrpSpPr>
          <p:cNvPr id="93" name="Group 4">
            <a:extLst>
              <a:ext uri="{FF2B5EF4-FFF2-40B4-BE49-F238E27FC236}">
                <a16:creationId xmlns:a16="http://schemas.microsoft.com/office/drawing/2014/main" id="{11014AD4-233E-0B44-6EB3-9F7BC054B446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9029699" y="5744610"/>
            <a:ext cx="3156143" cy="1113389"/>
            <a:chOff x="85" y="834"/>
            <a:chExt cx="7512" cy="2650"/>
          </a:xfrm>
          <a:solidFill>
            <a:srgbClr val="4079BB"/>
          </a:solidFill>
        </p:grpSpPr>
        <p:sp>
          <p:nvSpPr>
            <p:cNvPr id="94" name="Freeform 5">
              <a:extLst>
                <a:ext uri="{FF2B5EF4-FFF2-40B4-BE49-F238E27FC236}">
                  <a16:creationId xmlns:a16="http://schemas.microsoft.com/office/drawing/2014/main" id="{34438223-01C4-B53E-EA33-696BC049A971}"/>
                </a:ext>
              </a:extLst>
            </p:cNvPr>
            <p:cNvSpPr/>
            <p:nvPr/>
          </p:nvSpPr>
          <p:spPr bwMode="auto">
            <a:xfrm>
              <a:off x="6992" y="2804"/>
              <a:ext cx="605" cy="680"/>
            </a:xfrm>
            <a:custGeom>
              <a:avLst/>
              <a:gdLst>
                <a:gd name="T0" fmla="*/ 139 w 255"/>
                <a:gd name="T1" fmla="*/ 286 h 286"/>
                <a:gd name="T2" fmla="*/ 139 w 255"/>
                <a:gd name="T3" fmla="*/ 116 h 286"/>
                <a:gd name="T4" fmla="*/ 16 w 255"/>
                <a:gd name="T5" fmla="*/ 116 h 286"/>
                <a:gd name="T6" fmla="*/ 15 w 255"/>
                <a:gd name="T7" fmla="*/ 103 h 286"/>
                <a:gd name="T8" fmla="*/ 9 w 255"/>
                <a:gd name="T9" fmla="*/ 95 h 286"/>
                <a:gd name="T10" fmla="*/ 0 w 255"/>
                <a:gd name="T11" fmla="*/ 87 h 286"/>
                <a:gd name="T12" fmla="*/ 0 w 255"/>
                <a:gd name="T13" fmla="*/ 29 h 286"/>
                <a:gd name="T14" fmla="*/ 10 w 255"/>
                <a:gd name="T15" fmla="*/ 21 h 286"/>
                <a:gd name="T16" fmla="*/ 15 w 255"/>
                <a:gd name="T17" fmla="*/ 16 h 286"/>
                <a:gd name="T18" fmla="*/ 15 w 255"/>
                <a:gd name="T19" fmla="*/ 0 h 286"/>
                <a:gd name="T20" fmla="*/ 32 w 255"/>
                <a:gd name="T21" fmla="*/ 0 h 286"/>
                <a:gd name="T22" fmla="*/ 131 w 255"/>
                <a:gd name="T23" fmla="*/ 0 h 286"/>
                <a:gd name="T24" fmla="*/ 218 w 255"/>
                <a:gd name="T25" fmla="*/ 33 h 286"/>
                <a:gd name="T26" fmla="*/ 254 w 255"/>
                <a:gd name="T27" fmla="*/ 122 h 286"/>
                <a:gd name="T28" fmla="*/ 254 w 255"/>
                <a:gd name="T29" fmla="*/ 276 h 286"/>
                <a:gd name="T30" fmla="*/ 255 w 255"/>
                <a:gd name="T31" fmla="*/ 286 h 286"/>
                <a:gd name="T32" fmla="*/ 139 w 255"/>
                <a:gd name="T33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55" h="286">
                  <a:moveTo>
                    <a:pt x="139" y="286"/>
                  </a:moveTo>
                  <a:cubicBezTo>
                    <a:pt x="139" y="230"/>
                    <a:pt x="139" y="173"/>
                    <a:pt x="139" y="116"/>
                  </a:cubicBezTo>
                  <a:cubicBezTo>
                    <a:pt x="99" y="116"/>
                    <a:pt x="58" y="116"/>
                    <a:pt x="16" y="116"/>
                  </a:cubicBezTo>
                  <a:cubicBezTo>
                    <a:pt x="16" y="111"/>
                    <a:pt x="15" y="107"/>
                    <a:pt x="15" y="103"/>
                  </a:cubicBezTo>
                  <a:cubicBezTo>
                    <a:pt x="17" y="97"/>
                    <a:pt x="15" y="94"/>
                    <a:pt x="9" y="95"/>
                  </a:cubicBezTo>
                  <a:cubicBezTo>
                    <a:pt x="2" y="96"/>
                    <a:pt x="0" y="93"/>
                    <a:pt x="0" y="87"/>
                  </a:cubicBezTo>
                  <a:cubicBezTo>
                    <a:pt x="1" y="68"/>
                    <a:pt x="1" y="48"/>
                    <a:pt x="0" y="29"/>
                  </a:cubicBezTo>
                  <a:cubicBezTo>
                    <a:pt x="0" y="22"/>
                    <a:pt x="3" y="19"/>
                    <a:pt x="10" y="21"/>
                  </a:cubicBezTo>
                  <a:cubicBezTo>
                    <a:pt x="15" y="22"/>
                    <a:pt x="16" y="20"/>
                    <a:pt x="15" y="16"/>
                  </a:cubicBezTo>
                  <a:cubicBezTo>
                    <a:pt x="15" y="11"/>
                    <a:pt x="15" y="6"/>
                    <a:pt x="15" y="0"/>
                  </a:cubicBezTo>
                  <a:cubicBezTo>
                    <a:pt x="21" y="0"/>
                    <a:pt x="27" y="0"/>
                    <a:pt x="32" y="0"/>
                  </a:cubicBezTo>
                  <a:cubicBezTo>
                    <a:pt x="65" y="0"/>
                    <a:pt x="98" y="0"/>
                    <a:pt x="131" y="0"/>
                  </a:cubicBezTo>
                  <a:cubicBezTo>
                    <a:pt x="164" y="1"/>
                    <a:pt x="194" y="10"/>
                    <a:pt x="218" y="33"/>
                  </a:cubicBezTo>
                  <a:cubicBezTo>
                    <a:pt x="243" y="57"/>
                    <a:pt x="254" y="87"/>
                    <a:pt x="254" y="122"/>
                  </a:cubicBezTo>
                  <a:cubicBezTo>
                    <a:pt x="254" y="173"/>
                    <a:pt x="254" y="225"/>
                    <a:pt x="254" y="276"/>
                  </a:cubicBezTo>
                  <a:cubicBezTo>
                    <a:pt x="254" y="280"/>
                    <a:pt x="255" y="283"/>
                    <a:pt x="255" y="286"/>
                  </a:cubicBezTo>
                  <a:cubicBezTo>
                    <a:pt x="216" y="286"/>
                    <a:pt x="178" y="286"/>
                    <a:pt x="139" y="28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5" name="Freeform 6">
              <a:extLst>
                <a:ext uri="{FF2B5EF4-FFF2-40B4-BE49-F238E27FC236}">
                  <a16:creationId xmlns:a16="http://schemas.microsoft.com/office/drawing/2014/main" id="{183176C2-933F-84F8-3FED-8ED19867FCD5}"/>
                </a:ext>
              </a:extLst>
            </p:cNvPr>
            <p:cNvSpPr/>
            <p:nvPr/>
          </p:nvSpPr>
          <p:spPr bwMode="auto">
            <a:xfrm>
              <a:off x="85" y="2493"/>
              <a:ext cx="451" cy="271"/>
            </a:xfrm>
            <a:custGeom>
              <a:avLst/>
              <a:gdLst>
                <a:gd name="T0" fmla="*/ 0 w 190"/>
                <a:gd name="T1" fmla="*/ 0 h 114"/>
                <a:gd name="T2" fmla="*/ 166 w 190"/>
                <a:gd name="T3" fmla="*/ 1 h 114"/>
                <a:gd name="T4" fmla="*/ 177 w 190"/>
                <a:gd name="T5" fmla="*/ 1 h 114"/>
                <a:gd name="T6" fmla="*/ 177 w 190"/>
                <a:gd name="T7" fmla="*/ 24 h 114"/>
                <a:gd name="T8" fmla="*/ 190 w 190"/>
                <a:gd name="T9" fmla="*/ 25 h 114"/>
                <a:gd name="T10" fmla="*/ 189 w 190"/>
                <a:gd name="T11" fmla="*/ 86 h 114"/>
                <a:gd name="T12" fmla="*/ 177 w 190"/>
                <a:gd name="T13" fmla="*/ 94 h 114"/>
                <a:gd name="T14" fmla="*/ 177 w 190"/>
                <a:gd name="T15" fmla="*/ 114 h 114"/>
                <a:gd name="T16" fmla="*/ 0 w 190"/>
                <a:gd name="T17" fmla="*/ 114 h 114"/>
                <a:gd name="T18" fmla="*/ 0 w 190"/>
                <a:gd name="T19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0" h="114">
                  <a:moveTo>
                    <a:pt x="0" y="0"/>
                  </a:moveTo>
                  <a:cubicBezTo>
                    <a:pt x="55" y="1"/>
                    <a:pt x="111" y="1"/>
                    <a:pt x="166" y="1"/>
                  </a:cubicBezTo>
                  <a:cubicBezTo>
                    <a:pt x="170" y="1"/>
                    <a:pt x="173" y="1"/>
                    <a:pt x="177" y="1"/>
                  </a:cubicBezTo>
                  <a:cubicBezTo>
                    <a:pt x="177" y="9"/>
                    <a:pt x="177" y="16"/>
                    <a:pt x="177" y="24"/>
                  </a:cubicBezTo>
                  <a:cubicBezTo>
                    <a:pt x="181" y="25"/>
                    <a:pt x="185" y="25"/>
                    <a:pt x="190" y="25"/>
                  </a:cubicBezTo>
                  <a:cubicBezTo>
                    <a:pt x="190" y="46"/>
                    <a:pt x="190" y="66"/>
                    <a:pt x="189" y="86"/>
                  </a:cubicBezTo>
                  <a:cubicBezTo>
                    <a:pt x="189" y="88"/>
                    <a:pt x="182" y="90"/>
                    <a:pt x="177" y="94"/>
                  </a:cubicBezTo>
                  <a:cubicBezTo>
                    <a:pt x="177" y="99"/>
                    <a:pt x="177" y="106"/>
                    <a:pt x="177" y="114"/>
                  </a:cubicBezTo>
                  <a:cubicBezTo>
                    <a:pt x="118" y="114"/>
                    <a:pt x="59" y="114"/>
                    <a:pt x="0" y="114"/>
                  </a:cubicBezTo>
                  <a:cubicBezTo>
                    <a:pt x="0" y="76"/>
                    <a:pt x="0" y="3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6" name="Freeform 7">
              <a:extLst>
                <a:ext uri="{FF2B5EF4-FFF2-40B4-BE49-F238E27FC236}">
                  <a16:creationId xmlns:a16="http://schemas.microsoft.com/office/drawing/2014/main" id="{5F06BE90-2874-C5DA-C455-8447C05C40A1}"/>
                </a:ext>
              </a:extLst>
            </p:cNvPr>
            <p:cNvSpPr/>
            <p:nvPr/>
          </p:nvSpPr>
          <p:spPr bwMode="auto">
            <a:xfrm>
              <a:off x="4347" y="1613"/>
              <a:ext cx="1286" cy="1464"/>
            </a:xfrm>
            <a:custGeom>
              <a:avLst/>
              <a:gdLst>
                <a:gd name="T0" fmla="*/ 346 w 542"/>
                <a:gd name="T1" fmla="*/ 501 h 616"/>
                <a:gd name="T2" fmla="*/ 464 w 542"/>
                <a:gd name="T3" fmla="*/ 501 h 616"/>
                <a:gd name="T4" fmla="*/ 464 w 542"/>
                <a:gd name="T5" fmla="*/ 521 h 616"/>
                <a:gd name="T6" fmla="*/ 478 w 542"/>
                <a:gd name="T7" fmla="*/ 534 h 616"/>
                <a:gd name="T8" fmla="*/ 478 w 542"/>
                <a:gd name="T9" fmla="*/ 595 h 616"/>
                <a:gd name="T10" fmla="*/ 465 w 542"/>
                <a:gd name="T11" fmla="*/ 596 h 616"/>
                <a:gd name="T12" fmla="*/ 465 w 542"/>
                <a:gd name="T13" fmla="*/ 616 h 616"/>
                <a:gd name="T14" fmla="*/ 455 w 542"/>
                <a:gd name="T15" fmla="*/ 616 h 616"/>
                <a:gd name="T16" fmla="*/ 350 w 542"/>
                <a:gd name="T17" fmla="*/ 616 h 616"/>
                <a:gd name="T18" fmla="*/ 235 w 542"/>
                <a:gd name="T19" fmla="*/ 525 h 616"/>
                <a:gd name="T20" fmla="*/ 231 w 542"/>
                <a:gd name="T21" fmla="*/ 490 h 616"/>
                <a:gd name="T22" fmla="*/ 231 w 542"/>
                <a:gd name="T23" fmla="*/ 126 h 616"/>
                <a:gd name="T24" fmla="*/ 231 w 542"/>
                <a:gd name="T25" fmla="*/ 115 h 616"/>
                <a:gd name="T26" fmla="*/ 0 w 542"/>
                <a:gd name="T27" fmla="*/ 115 h 616"/>
                <a:gd name="T28" fmla="*/ 0 w 542"/>
                <a:gd name="T29" fmla="*/ 1 h 616"/>
                <a:gd name="T30" fmla="*/ 4 w 542"/>
                <a:gd name="T31" fmla="*/ 1 h 616"/>
                <a:gd name="T32" fmla="*/ 233 w 542"/>
                <a:gd name="T33" fmla="*/ 1 h 616"/>
                <a:gd name="T34" fmla="*/ 344 w 542"/>
                <a:gd name="T35" fmla="*/ 97 h 616"/>
                <a:gd name="T36" fmla="*/ 347 w 542"/>
                <a:gd name="T37" fmla="*/ 156 h 616"/>
                <a:gd name="T38" fmla="*/ 513 w 542"/>
                <a:gd name="T39" fmla="*/ 156 h 616"/>
                <a:gd name="T40" fmla="*/ 513 w 542"/>
                <a:gd name="T41" fmla="*/ 132 h 616"/>
                <a:gd name="T42" fmla="*/ 542 w 542"/>
                <a:gd name="T43" fmla="*/ 132 h 616"/>
                <a:gd name="T44" fmla="*/ 539 w 542"/>
                <a:gd name="T45" fmla="*/ 164 h 616"/>
                <a:gd name="T46" fmla="*/ 507 w 542"/>
                <a:gd name="T47" fmla="*/ 186 h 616"/>
                <a:gd name="T48" fmla="*/ 358 w 542"/>
                <a:gd name="T49" fmla="*/ 186 h 616"/>
                <a:gd name="T50" fmla="*/ 346 w 542"/>
                <a:gd name="T51" fmla="*/ 186 h 616"/>
                <a:gd name="T52" fmla="*/ 346 w 542"/>
                <a:gd name="T53" fmla="*/ 501 h 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42" h="616">
                  <a:moveTo>
                    <a:pt x="346" y="501"/>
                  </a:moveTo>
                  <a:cubicBezTo>
                    <a:pt x="385" y="501"/>
                    <a:pt x="424" y="501"/>
                    <a:pt x="464" y="501"/>
                  </a:cubicBezTo>
                  <a:cubicBezTo>
                    <a:pt x="464" y="509"/>
                    <a:pt x="464" y="515"/>
                    <a:pt x="464" y="521"/>
                  </a:cubicBezTo>
                  <a:cubicBezTo>
                    <a:pt x="478" y="521"/>
                    <a:pt x="478" y="521"/>
                    <a:pt x="478" y="534"/>
                  </a:cubicBezTo>
                  <a:cubicBezTo>
                    <a:pt x="478" y="554"/>
                    <a:pt x="478" y="575"/>
                    <a:pt x="478" y="595"/>
                  </a:cubicBezTo>
                  <a:cubicBezTo>
                    <a:pt x="473" y="596"/>
                    <a:pt x="469" y="596"/>
                    <a:pt x="465" y="596"/>
                  </a:cubicBezTo>
                  <a:cubicBezTo>
                    <a:pt x="465" y="603"/>
                    <a:pt x="465" y="609"/>
                    <a:pt x="465" y="616"/>
                  </a:cubicBezTo>
                  <a:cubicBezTo>
                    <a:pt x="461" y="616"/>
                    <a:pt x="458" y="616"/>
                    <a:pt x="455" y="616"/>
                  </a:cubicBezTo>
                  <a:cubicBezTo>
                    <a:pt x="420" y="616"/>
                    <a:pt x="385" y="616"/>
                    <a:pt x="350" y="616"/>
                  </a:cubicBezTo>
                  <a:cubicBezTo>
                    <a:pt x="293" y="616"/>
                    <a:pt x="248" y="580"/>
                    <a:pt x="235" y="525"/>
                  </a:cubicBezTo>
                  <a:cubicBezTo>
                    <a:pt x="232" y="514"/>
                    <a:pt x="231" y="502"/>
                    <a:pt x="231" y="490"/>
                  </a:cubicBezTo>
                  <a:cubicBezTo>
                    <a:pt x="231" y="369"/>
                    <a:pt x="231" y="247"/>
                    <a:pt x="231" y="126"/>
                  </a:cubicBezTo>
                  <a:cubicBezTo>
                    <a:pt x="231" y="122"/>
                    <a:pt x="231" y="119"/>
                    <a:pt x="231" y="115"/>
                  </a:cubicBezTo>
                  <a:cubicBezTo>
                    <a:pt x="154" y="115"/>
                    <a:pt x="77" y="115"/>
                    <a:pt x="0" y="115"/>
                  </a:cubicBezTo>
                  <a:cubicBezTo>
                    <a:pt x="0" y="77"/>
                    <a:pt x="0" y="39"/>
                    <a:pt x="0" y="1"/>
                  </a:cubicBezTo>
                  <a:cubicBezTo>
                    <a:pt x="2" y="1"/>
                    <a:pt x="3" y="1"/>
                    <a:pt x="4" y="1"/>
                  </a:cubicBezTo>
                  <a:cubicBezTo>
                    <a:pt x="81" y="1"/>
                    <a:pt x="157" y="0"/>
                    <a:pt x="233" y="1"/>
                  </a:cubicBezTo>
                  <a:cubicBezTo>
                    <a:pt x="288" y="2"/>
                    <a:pt x="335" y="42"/>
                    <a:pt x="344" y="97"/>
                  </a:cubicBezTo>
                  <a:cubicBezTo>
                    <a:pt x="347" y="116"/>
                    <a:pt x="346" y="136"/>
                    <a:pt x="347" y="156"/>
                  </a:cubicBezTo>
                  <a:cubicBezTo>
                    <a:pt x="401" y="156"/>
                    <a:pt x="457" y="156"/>
                    <a:pt x="513" y="156"/>
                  </a:cubicBezTo>
                  <a:cubicBezTo>
                    <a:pt x="513" y="148"/>
                    <a:pt x="513" y="140"/>
                    <a:pt x="513" y="132"/>
                  </a:cubicBezTo>
                  <a:cubicBezTo>
                    <a:pt x="523" y="132"/>
                    <a:pt x="531" y="132"/>
                    <a:pt x="542" y="132"/>
                  </a:cubicBezTo>
                  <a:cubicBezTo>
                    <a:pt x="541" y="143"/>
                    <a:pt x="541" y="154"/>
                    <a:pt x="539" y="164"/>
                  </a:cubicBezTo>
                  <a:cubicBezTo>
                    <a:pt x="537" y="177"/>
                    <a:pt x="523" y="186"/>
                    <a:pt x="507" y="186"/>
                  </a:cubicBezTo>
                  <a:cubicBezTo>
                    <a:pt x="457" y="186"/>
                    <a:pt x="408" y="186"/>
                    <a:pt x="358" y="186"/>
                  </a:cubicBezTo>
                  <a:cubicBezTo>
                    <a:pt x="354" y="186"/>
                    <a:pt x="350" y="186"/>
                    <a:pt x="346" y="186"/>
                  </a:cubicBezTo>
                  <a:cubicBezTo>
                    <a:pt x="346" y="291"/>
                    <a:pt x="346" y="396"/>
                    <a:pt x="346" y="5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7" name="Freeform 8">
              <a:extLst>
                <a:ext uri="{FF2B5EF4-FFF2-40B4-BE49-F238E27FC236}">
                  <a16:creationId xmlns:a16="http://schemas.microsoft.com/office/drawing/2014/main" id="{1C42B66E-0842-AE4F-3846-4A254C049B42}"/>
                </a:ext>
              </a:extLst>
            </p:cNvPr>
            <p:cNvSpPr/>
            <p:nvPr/>
          </p:nvSpPr>
          <p:spPr bwMode="auto">
            <a:xfrm>
              <a:off x="1945" y="1616"/>
              <a:ext cx="1545" cy="1148"/>
            </a:xfrm>
            <a:custGeom>
              <a:avLst/>
              <a:gdLst>
                <a:gd name="T0" fmla="*/ 385 w 651"/>
                <a:gd name="T1" fmla="*/ 114 h 483"/>
                <a:gd name="T2" fmla="*/ 385 w 651"/>
                <a:gd name="T3" fmla="*/ 362 h 483"/>
                <a:gd name="T4" fmla="*/ 301 w 651"/>
                <a:gd name="T5" fmla="*/ 478 h 483"/>
                <a:gd name="T6" fmla="*/ 264 w 651"/>
                <a:gd name="T7" fmla="*/ 483 h 483"/>
                <a:gd name="T8" fmla="*/ 23 w 651"/>
                <a:gd name="T9" fmla="*/ 483 h 483"/>
                <a:gd name="T10" fmla="*/ 12 w 651"/>
                <a:gd name="T11" fmla="*/ 473 h 483"/>
                <a:gd name="T12" fmla="*/ 13 w 651"/>
                <a:gd name="T13" fmla="*/ 464 h 483"/>
                <a:gd name="T14" fmla="*/ 8 w 651"/>
                <a:gd name="T15" fmla="*/ 459 h 483"/>
                <a:gd name="T16" fmla="*/ 1 w 651"/>
                <a:gd name="T17" fmla="*/ 455 h 483"/>
                <a:gd name="T18" fmla="*/ 1 w 651"/>
                <a:gd name="T19" fmla="*/ 395 h 483"/>
                <a:gd name="T20" fmla="*/ 7 w 651"/>
                <a:gd name="T21" fmla="*/ 394 h 483"/>
                <a:gd name="T22" fmla="*/ 13 w 651"/>
                <a:gd name="T23" fmla="*/ 387 h 483"/>
                <a:gd name="T24" fmla="*/ 13 w 651"/>
                <a:gd name="T25" fmla="*/ 386 h 483"/>
                <a:gd name="T26" fmla="*/ 27 w 651"/>
                <a:gd name="T27" fmla="*/ 370 h 483"/>
                <a:gd name="T28" fmla="*/ 261 w 651"/>
                <a:gd name="T29" fmla="*/ 370 h 483"/>
                <a:gd name="T30" fmla="*/ 271 w 651"/>
                <a:gd name="T31" fmla="*/ 370 h 483"/>
                <a:gd name="T32" fmla="*/ 271 w 651"/>
                <a:gd name="T33" fmla="*/ 360 h 483"/>
                <a:gd name="T34" fmla="*/ 271 w 651"/>
                <a:gd name="T35" fmla="*/ 114 h 483"/>
                <a:gd name="T36" fmla="*/ 359 w 651"/>
                <a:gd name="T37" fmla="*/ 4 h 483"/>
                <a:gd name="T38" fmla="*/ 389 w 651"/>
                <a:gd name="T39" fmla="*/ 0 h 483"/>
                <a:gd name="T40" fmla="*/ 642 w 651"/>
                <a:gd name="T41" fmla="*/ 0 h 483"/>
                <a:gd name="T42" fmla="*/ 651 w 651"/>
                <a:gd name="T43" fmla="*/ 0 h 483"/>
                <a:gd name="T44" fmla="*/ 651 w 651"/>
                <a:gd name="T45" fmla="*/ 114 h 483"/>
                <a:gd name="T46" fmla="*/ 518 w 651"/>
                <a:gd name="T47" fmla="*/ 114 h 483"/>
                <a:gd name="T48" fmla="*/ 385 w 651"/>
                <a:gd name="T49" fmla="*/ 114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51" h="482">
                  <a:moveTo>
                    <a:pt x="385" y="114"/>
                  </a:moveTo>
                  <a:cubicBezTo>
                    <a:pt x="385" y="197"/>
                    <a:pt x="385" y="280"/>
                    <a:pt x="385" y="362"/>
                  </a:cubicBezTo>
                  <a:cubicBezTo>
                    <a:pt x="385" y="419"/>
                    <a:pt x="353" y="463"/>
                    <a:pt x="301" y="478"/>
                  </a:cubicBezTo>
                  <a:cubicBezTo>
                    <a:pt x="290" y="482"/>
                    <a:pt x="277" y="483"/>
                    <a:pt x="264" y="483"/>
                  </a:cubicBezTo>
                  <a:cubicBezTo>
                    <a:pt x="184" y="483"/>
                    <a:pt x="103" y="483"/>
                    <a:pt x="23" y="483"/>
                  </a:cubicBezTo>
                  <a:cubicBezTo>
                    <a:pt x="15" y="483"/>
                    <a:pt x="11" y="481"/>
                    <a:pt x="12" y="473"/>
                  </a:cubicBezTo>
                  <a:cubicBezTo>
                    <a:pt x="13" y="470"/>
                    <a:pt x="13" y="467"/>
                    <a:pt x="13" y="464"/>
                  </a:cubicBezTo>
                  <a:cubicBezTo>
                    <a:pt x="13" y="460"/>
                    <a:pt x="13" y="458"/>
                    <a:pt x="8" y="459"/>
                  </a:cubicBezTo>
                  <a:cubicBezTo>
                    <a:pt x="6" y="459"/>
                    <a:pt x="1" y="456"/>
                    <a:pt x="1" y="455"/>
                  </a:cubicBezTo>
                  <a:cubicBezTo>
                    <a:pt x="0" y="435"/>
                    <a:pt x="1" y="415"/>
                    <a:pt x="1" y="395"/>
                  </a:cubicBezTo>
                  <a:cubicBezTo>
                    <a:pt x="3" y="394"/>
                    <a:pt x="5" y="394"/>
                    <a:pt x="7" y="394"/>
                  </a:cubicBezTo>
                  <a:cubicBezTo>
                    <a:pt x="12" y="394"/>
                    <a:pt x="15" y="392"/>
                    <a:pt x="13" y="387"/>
                  </a:cubicBezTo>
                  <a:cubicBezTo>
                    <a:pt x="13" y="387"/>
                    <a:pt x="13" y="386"/>
                    <a:pt x="13" y="386"/>
                  </a:cubicBezTo>
                  <a:cubicBezTo>
                    <a:pt x="11" y="370"/>
                    <a:pt x="11" y="370"/>
                    <a:pt x="27" y="370"/>
                  </a:cubicBezTo>
                  <a:cubicBezTo>
                    <a:pt x="105" y="370"/>
                    <a:pt x="183" y="370"/>
                    <a:pt x="261" y="370"/>
                  </a:cubicBezTo>
                  <a:cubicBezTo>
                    <a:pt x="264" y="370"/>
                    <a:pt x="267" y="370"/>
                    <a:pt x="271" y="370"/>
                  </a:cubicBezTo>
                  <a:cubicBezTo>
                    <a:pt x="271" y="366"/>
                    <a:pt x="271" y="363"/>
                    <a:pt x="271" y="360"/>
                  </a:cubicBezTo>
                  <a:cubicBezTo>
                    <a:pt x="271" y="278"/>
                    <a:pt x="270" y="196"/>
                    <a:pt x="271" y="114"/>
                  </a:cubicBezTo>
                  <a:cubicBezTo>
                    <a:pt x="272" y="61"/>
                    <a:pt x="305" y="17"/>
                    <a:pt x="359" y="4"/>
                  </a:cubicBezTo>
                  <a:cubicBezTo>
                    <a:pt x="368" y="1"/>
                    <a:pt x="379" y="0"/>
                    <a:pt x="389" y="0"/>
                  </a:cubicBezTo>
                  <a:cubicBezTo>
                    <a:pt x="474" y="0"/>
                    <a:pt x="558" y="0"/>
                    <a:pt x="642" y="0"/>
                  </a:cubicBezTo>
                  <a:cubicBezTo>
                    <a:pt x="645" y="0"/>
                    <a:pt x="648" y="0"/>
                    <a:pt x="651" y="0"/>
                  </a:cubicBezTo>
                  <a:cubicBezTo>
                    <a:pt x="651" y="38"/>
                    <a:pt x="651" y="75"/>
                    <a:pt x="651" y="114"/>
                  </a:cubicBezTo>
                  <a:cubicBezTo>
                    <a:pt x="607" y="114"/>
                    <a:pt x="562" y="114"/>
                    <a:pt x="518" y="114"/>
                  </a:cubicBezTo>
                  <a:cubicBezTo>
                    <a:pt x="474" y="114"/>
                    <a:pt x="429" y="114"/>
                    <a:pt x="385" y="1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8" name="Freeform 9">
              <a:extLst>
                <a:ext uri="{FF2B5EF4-FFF2-40B4-BE49-F238E27FC236}">
                  <a16:creationId xmlns:a16="http://schemas.microsoft.com/office/drawing/2014/main" id="{FA3DCADC-CF53-A4B1-64E7-1D25210CA53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39" y="2478"/>
              <a:ext cx="1025" cy="932"/>
            </a:xfrm>
            <a:custGeom>
              <a:avLst/>
              <a:gdLst>
                <a:gd name="T0" fmla="*/ 417 w 432"/>
                <a:gd name="T1" fmla="*/ 173 h 392"/>
                <a:gd name="T2" fmla="*/ 395 w 432"/>
                <a:gd name="T3" fmla="*/ 125 h 392"/>
                <a:gd name="T4" fmla="*/ 431 w 432"/>
                <a:gd name="T5" fmla="*/ 116 h 392"/>
                <a:gd name="T6" fmla="*/ 427 w 432"/>
                <a:gd name="T7" fmla="*/ 158 h 392"/>
                <a:gd name="T8" fmla="*/ 418 w 432"/>
                <a:gd name="T9" fmla="*/ 247 h 392"/>
                <a:gd name="T10" fmla="*/ 431 w 432"/>
                <a:gd name="T11" fmla="*/ 307 h 392"/>
                <a:gd name="T12" fmla="*/ 418 w 432"/>
                <a:gd name="T13" fmla="*/ 222 h 392"/>
                <a:gd name="T14" fmla="*/ 406 w 432"/>
                <a:gd name="T15" fmla="*/ 244 h 392"/>
                <a:gd name="T16" fmla="*/ 193 w 432"/>
                <a:gd name="T17" fmla="*/ 383 h 392"/>
                <a:gd name="T18" fmla="*/ 5 w 432"/>
                <a:gd name="T19" fmla="*/ 220 h 392"/>
                <a:gd name="T20" fmla="*/ 3 w 432"/>
                <a:gd name="T21" fmla="*/ 177 h 392"/>
                <a:gd name="T22" fmla="*/ 30 w 432"/>
                <a:gd name="T23" fmla="*/ 122 h 392"/>
                <a:gd name="T24" fmla="*/ 26 w 432"/>
                <a:gd name="T25" fmla="*/ 149 h 392"/>
                <a:gd name="T26" fmla="*/ 298 w 432"/>
                <a:gd name="T27" fmla="*/ 27 h 392"/>
                <a:gd name="T28" fmla="*/ 401 w 432"/>
                <a:gd name="T29" fmla="*/ 215 h 392"/>
                <a:gd name="T30" fmla="*/ 152 w 432"/>
                <a:gd name="T31" fmla="*/ 166 h 392"/>
                <a:gd name="T32" fmla="*/ 153 w 432"/>
                <a:gd name="T33" fmla="*/ 157 h 392"/>
                <a:gd name="T34" fmla="*/ 87 w 432"/>
                <a:gd name="T35" fmla="*/ 93 h 392"/>
                <a:gd name="T36" fmla="*/ 144 w 432"/>
                <a:gd name="T37" fmla="*/ 192 h 392"/>
                <a:gd name="T38" fmla="*/ 52 w 432"/>
                <a:gd name="T39" fmla="*/ 229 h 392"/>
                <a:gd name="T40" fmla="*/ 171 w 432"/>
                <a:gd name="T41" fmla="*/ 252 h 392"/>
                <a:gd name="T42" fmla="*/ 250 w 432"/>
                <a:gd name="T43" fmla="*/ 251 h 392"/>
                <a:gd name="T44" fmla="*/ 274 w 432"/>
                <a:gd name="T45" fmla="*/ 210 h 392"/>
                <a:gd name="T46" fmla="*/ 246 w 432"/>
                <a:gd name="T47" fmla="*/ 254 h 392"/>
                <a:gd name="T48" fmla="*/ 112 w 432"/>
                <a:gd name="T49" fmla="*/ 315 h 392"/>
                <a:gd name="T50" fmla="*/ 197 w 432"/>
                <a:gd name="T51" fmla="*/ 262 h 392"/>
                <a:gd name="T52" fmla="*/ 105 w 432"/>
                <a:gd name="T53" fmla="*/ 72 h 392"/>
                <a:gd name="T54" fmla="*/ 246 w 432"/>
                <a:gd name="T55" fmla="*/ 136 h 392"/>
                <a:gd name="T56" fmla="*/ 277 w 432"/>
                <a:gd name="T57" fmla="*/ 207 h 392"/>
                <a:gd name="T58" fmla="*/ 307 w 432"/>
                <a:gd name="T59" fmla="*/ 120 h 392"/>
                <a:gd name="T60" fmla="*/ 370 w 432"/>
                <a:gd name="T61" fmla="*/ 159 h 392"/>
                <a:gd name="T62" fmla="*/ 315 w 432"/>
                <a:gd name="T63" fmla="*/ 109 h 392"/>
                <a:gd name="T64" fmla="*/ 308 w 432"/>
                <a:gd name="T65" fmla="*/ 80 h 392"/>
                <a:gd name="T66" fmla="*/ 195 w 432"/>
                <a:gd name="T67" fmla="*/ 33 h 392"/>
                <a:gd name="T68" fmla="*/ 229 w 432"/>
                <a:gd name="T69" fmla="*/ 160 h 392"/>
                <a:gd name="T70" fmla="*/ 246 w 432"/>
                <a:gd name="T71" fmla="*/ 193 h 392"/>
                <a:gd name="T72" fmla="*/ 191 w 432"/>
                <a:gd name="T73" fmla="*/ 224 h 392"/>
                <a:gd name="T74" fmla="*/ 220 w 432"/>
                <a:gd name="T75" fmla="*/ 162 h 392"/>
                <a:gd name="T76" fmla="*/ 180 w 432"/>
                <a:gd name="T77" fmla="*/ 177 h 392"/>
                <a:gd name="T78" fmla="*/ 219 w 432"/>
                <a:gd name="T79" fmla="*/ 229 h 392"/>
                <a:gd name="T80" fmla="*/ 229 w 432"/>
                <a:gd name="T81" fmla="*/ 160 h 392"/>
                <a:gd name="T82" fmla="*/ 230 w 432"/>
                <a:gd name="T83" fmla="*/ 310 h 392"/>
                <a:gd name="T84" fmla="*/ 191 w 432"/>
                <a:gd name="T85" fmla="*/ 310 h 392"/>
                <a:gd name="T86" fmla="*/ 210 w 432"/>
                <a:gd name="T87" fmla="*/ 98 h 392"/>
                <a:gd name="T88" fmla="*/ 190 w 432"/>
                <a:gd name="T89" fmla="*/ 81 h 392"/>
                <a:gd name="T90" fmla="*/ 332 w 432"/>
                <a:gd name="T91" fmla="*/ 298 h 392"/>
                <a:gd name="T92" fmla="*/ 209 w 432"/>
                <a:gd name="T93" fmla="*/ 212 h 392"/>
                <a:gd name="T94" fmla="*/ 228 w 432"/>
                <a:gd name="T95" fmla="*/ 195 h 392"/>
                <a:gd name="T96" fmla="*/ 209 w 432"/>
                <a:gd name="T97" fmla="*/ 212 h 392"/>
                <a:gd name="T98" fmla="*/ 371 w 432"/>
                <a:gd name="T99" fmla="*/ 214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32" h="392">
                  <a:moveTo>
                    <a:pt x="401" y="169"/>
                  </a:moveTo>
                  <a:cubicBezTo>
                    <a:pt x="397" y="154"/>
                    <a:pt x="394" y="140"/>
                    <a:pt x="391" y="125"/>
                  </a:cubicBezTo>
                  <a:cubicBezTo>
                    <a:pt x="404" y="138"/>
                    <a:pt x="411" y="155"/>
                    <a:pt x="417" y="173"/>
                  </a:cubicBezTo>
                  <a:cubicBezTo>
                    <a:pt x="418" y="172"/>
                    <a:pt x="418" y="172"/>
                    <a:pt x="419" y="172"/>
                  </a:cubicBezTo>
                  <a:cubicBezTo>
                    <a:pt x="418" y="167"/>
                    <a:pt x="417" y="162"/>
                    <a:pt x="414" y="157"/>
                  </a:cubicBezTo>
                  <a:cubicBezTo>
                    <a:pt x="408" y="146"/>
                    <a:pt x="402" y="135"/>
                    <a:pt x="395" y="125"/>
                  </a:cubicBezTo>
                  <a:cubicBezTo>
                    <a:pt x="386" y="111"/>
                    <a:pt x="376" y="98"/>
                    <a:pt x="365" y="83"/>
                  </a:cubicBezTo>
                  <a:cubicBezTo>
                    <a:pt x="388" y="83"/>
                    <a:pt x="409" y="83"/>
                    <a:pt x="431" y="83"/>
                  </a:cubicBezTo>
                  <a:cubicBezTo>
                    <a:pt x="431" y="94"/>
                    <a:pt x="431" y="105"/>
                    <a:pt x="431" y="116"/>
                  </a:cubicBezTo>
                  <a:cubicBezTo>
                    <a:pt x="418" y="119"/>
                    <a:pt x="418" y="119"/>
                    <a:pt x="418" y="132"/>
                  </a:cubicBezTo>
                  <a:cubicBezTo>
                    <a:pt x="418" y="137"/>
                    <a:pt x="418" y="141"/>
                    <a:pt x="418" y="146"/>
                  </a:cubicBezTo>
                  <a:cubicBezTo>
                    <a:pt x="417" y="152"/>
                    <a:pt x="417" y="158"/>
                    <a:pt x="427" y="158"/>
                  </a:cubicBezTo>
                  <a:cubicBezTo>
                    <a:pt x="428" y="157"/>
                    <a:pt x="432" y="160"/>
                    <a:pt x="432" y="162"/>
                  </a:cubicBezTo>
                  <a:cubicBezTo>
                    <a:pt x="432" y="185"/>
                    <a:pt x="432" y="208"/>
                    <a:pt x="432" y="231"/>
                  </a:cubicBezTo>
                  <a:cubicBezTo>
                    <a:pt x="418" y="233"/>
                    <a:pt x="418" y="233"/>
                    <a:pt x="418" y="247"/>
                  </a:cubicBezTo>
                  <a:cubicBezTo>
                    <a:pt x="418" y="251"/>
                    <a:pt x="418" y="255"/>
                    <a:pt x="418" y="260"/>
                  </a:cubicBezTo>
                  <a:cubicBezTo>
                    <a:pt x="418" y="272"/>
                    <a:pt x="418" y="272"/>
                    <a:pt x="431" y="273"/>
                  </a:cubicBezTo>
                  <a:cubicBezTo>
                    <a:pt x="431" y="284"/>
                    <a:pt x="431" y="295"/>
                    <a:pt x="431" y="307"/>
                  </a:cubicBezTo>
                  <a:cubicBezTo>
                    <a:pt x="411" y="307"/>
                    <a:pt x="390" y="307"/>
                    <a:pt x="367" y="307"/>
                  </a:cubicBezTo>
                  <a:cubicBezTo>
                    <a:pt x="375" y="295"/>
                    <a:pt x="381" y="282"/>
                    <a:pt x="390" y="272"/>
                  </a:cubicBezTo>
                  <a:cubicBezTo>
                    <a:pt x="402" y="257"/>
                    <a:pt x="412" y="241"/>
                    <a:pt x="418" y="222"/>
                  </a:cubicBezTo>
                  <a:cubicBezTo>
                    <a:pt x="419" y="221"/>
                    <a:pt x="419" y="220"/>
                    <a:pt x="419" y="218"/>
                  </a:cubicBezTo>
                  <a:cubicBezTo>
                    <a:pt x="419" y="218"/>
                    <a:pt x="418" y="218"/>
                    <a:pt x="418" y="217"/>
                  </a:cubicBezTo>
                  <a:cubicBezTo>
                    <a:pt x="414" y="226"/>
                    <a:pt x="411" y="236"/>
                    <a:pt x="406" y="244"/>
                  </a:cubicBezTo>
                  <a:cubicBezTo>
                    <a:pt x="401" y="253"/>
                    <a:pt x="395" y="260"/>
                    <a:pt x="389" y="268"/>
                  </a:cubicBezTo>
                  <a:cubicBezTo>
                    <a:pt x="392" y="258"/>
                    <a:pt x="395" y="249"/>
                    <a:pt x="398" y="240"/>
                  </a:cubicBezTo>
                  <a:cubicBezTo>
                    <a:pt x="363" y="336"/>
                    <a:pt x="297" y="392"/>
                    <a:pt x="193" y="383"/>
                  </a:cubicBezTo>
                  <a:cubicBezTo>
                    <a:pt x="99" y="375"/>
                    <a:pt x="44" y="316"/>
                    <a:pt x="20" y="226"/>
                  </a:cubicBezTo>
                  <a:cubicBezTo>
                    <a:pt x="24" y="239"/>
                    <a:pt x="27" y="253"/>
                    <a:pt x="31" y="267"/>
                  </a:cubicBezTo>
                  <a:cubicBezTo>
                    <a:pt x="19" y="253"/>
                    <a:pt x="10" y="238"/>
                    <a:pt x="5" y="220"/>
                  </a:cubicBezTo>
                  <a:cubicBezTo>
                    <a:pt x="4" y="215"/>
                    <a:pt x="2" y="211"/>
                    <a:pt x="0" y="206"/>
                  </a:cubicBezTo>
                  <a:cubicBezTo>
                    <a:pt x="1" y="198"/>
                    <a:pt x="1" y="189"/>
                    <a:pt x="1" y="181"/>
                  </a:cubicBezTo>
                  <a:cubicBezTo>
                    <a:pt x="2" y="179"/>
                    <a:pt x="3" y="178"/>
                    <a:pt x="3" y="177"/>
                  </a:cubicBezTo>
                  <a:cubicBezTo>
                    <a:pt x="8" y="157"/>
                    <a:pt x="16" y="140"/>
                    <a:pt x="29" y="125"/>
                  </a:cubicBezTo>
                  <a:cubicBezTo>
                    <a:pt x="30" y="124"/>
                    <a:pt x="30" y="123"/>
                    <a:pt x="30" y="122"/>
                  </a:cubicBezTo>
                  <a:cubicBezTo>
                    <a:pt x="30" y="122"/>
                    <a:pt x="30" y="122"/>
                    <a:pt x="30" y="122"/>
                  </a:cubicBezTo>
                  <a:cubicBezTo>
                    <a:pt x="30" y="123"/>
                    <a:pt x="32" y="124"/>
                    <a:pt x="31" y="124"/>
                  </a:cubicBezTo>
                  <a:cubicBezTo>
                    <a:pt x="29" y="132"/>
                    <a:pt x="26" y="140"/>
                    <a:pt x="24" y="148"/>
                  </a:cubicBezTo>
                  <a:cubicBezTo>
                    <a:pt x="25" y="149"/>
                    <a:pt x="25" y="149"/>
                    <a:pt x="26" y="149"/>
                  </a:cubicBezTo>
                  <a:cubicBezTo>
                    <a:pt x="29" y="141"/>
                    <a:pt x="32" y="132"/>
                    <a:pt x="35" y="124"/>
                  </a:cubicBezTo>
                  <a:cubicBezTo>
                    <a:pt x="62" y="63"/>
                    <a:pt x="107" y="25"/>
                    <a:pt x="172" y="10"/>
                  </a:cubicBezTo>
                  <a:cubicBezTo>
                    <a:pt x="216" y="0"/>
                    <a:pt x="258" y="6"/>
                    <a:pt x="298" y="27"/>
                  </a:cubicBezTo>
                  <a:cubicBezTo>
                    <a:pt x="351" y="55"/>
                    <a:pt x="384" y="100"/>
                    <a:pt x="397" y="159"/>
                  </a:cubicBezTo>
                  <a:cubicBezTo>
                    <a:pt x="397" y="162"/>
                    <a:pt x="399" y="166"/>
                    <a:pt x="401" y="169"/>
                  </a:cubicBezTo>
                  <a:cubicBezTo>
                    <a:pt x="401" y="184"/>
                    <a:pt x="401" y="200"/>
                    <a:pt x="401" y="215"/>
                  </a:cubicBezTo>
                  <a:cubicBezTo>
                    <a:pt x="401" y="200"/>
                    <a:pt x="401" y="184"/>
                    <a:pt x="401" y="169"/>
                  </a:cubicBezTo>
                  <a:close/>
                  <a:moveTo>
                    <a:pt x="156" y="231"/>
                  </a:moveTo>
                  <a:cubicBezTo>
                    <a:pt x="143" y="210"/>
                    <a:pt x="140" y="188"/>
                    <a:pt x="152" y="166"/>
                  </a:cubicBezTo>
                  <a:cubicBezTo>
                    <a:pt x="168" y="138"/>
                    <a:pt x="192" y="126"/>
                    <a:pt x="224" y="130"/>
                  </a:cubicBezTo>
                  <a:cubicBezTo>
                    <a:pt x="206" y="123"/>
                    <a:pt x="189" y="130"/>
                    <a:pt x="173" y="136"/>
                  </a:cubicBezTo>
                  <a:cubicBezTo>
                    <a:pt x="165" y="139"/>
                    <a:pt x="160" y="149"/>
                    <a:pt x="153" y="157"/>
                  </a:cubicBezTo>
                  <a:cubicBezTo>
                    <a:pt x="131" y="135"/>
                    <a:pt x="109" y="113"/>
                    <a:pt x="86" y="90"/>
                  </a:cubicBezTo>
                  <a:cubicBezTo>
                    <a:pt x="72" y="102"/>
                    <a:pt x="50" y="147"/>
                    <a:pt x="53" y="162"/>
                  </a:cubicBezTo>
                  <a:cubicBezTo>
                    <a:pt x="60" y="136"/>
                    <a:pt x="70" y="113"/>
                    <a:pt x="87" y="93"/>
                  </a:cubicBezTo>
                  <a:cubicBezTo>
                    <a:pt x="108" y="114"/>
                    <a:pt x="129" y="135"/>
                    <a:pt x="150" y="156"/>
                  </a:cubicBezTo>
                  <a:cubicBezTo>
                    <a:pt x="151" y="158"/>
                    <a:pt x="150" y="162"/>
                    <a:pt x="150" y="164"/>
                  </a:cubicBezTo>
                  <a:cubicBezTo>
                    <a:pt x="148" y="174"/>
                    <a:pt x="145" y="183"/>
                    <a:pt x="144" y="192"/>
                  </a:cubicBezTo>
                  <a:cubicBezTo>
                    <a:pt x="142" y="206"/>
                    <a:pt x="145" y="220"/>
                    <a:pt x="152" y="230"/>
                  </a:cubicBezTo>
                  <a:cubicBezTo>
                    <a:pt x="129" y="253"/>
                    <a:pt x="108" y="275"/>
                    <a:pt x="86" y="297"/>
                  </a:cubicBezTo>
                  <a:cubicBezTo>
                    <a:pt x="69" y="277"/>
                    <a:pt x="59" y="254"/>
                    <a:pt x="52" y="229"/>
                  </a:cubicBezTo>
                  <a:cubicBezTo>
                    <a:pt x="56" y="256"/>
                    <a:pt x="68" y="280"/>
                    <a:pt x="86" y="301"/>
                  </a:cubicBezTo>
                  <a:cubicBezTo>
                    <a:pt x="110" y="277"/>
                    <a:pt x="133" y="254"/>
                    <a:pt x="156" y="231"/>
                  </a:cubicBezTo>
                  <a:cubicBezTo>
                    <a:pt x="155" y="242"/>
                    <a:pt x="166" y="245"/>
                    <a:pt x="171" y="252"/>
                  </a:cubicBezTo>
                  <a:cubicBezTo>
                    <a:pt x="149" y="274"/>
                    <a:pt x="127" y="297"/>
                    <a:pt x="105" y="319"/>
                  </a:cubicBezTo>
                  <a:cubicBezTo>
                    <a:pt x="168" y="375"/>
                    <a:pt x="263" y="368"/>
                    <a:pt x="317" y="318"/>
                  </a:cubicBezTo>
                  <a:cubicBezTo>
                    <a:pt x="294" y="296"/>
                    <a:pt x="272" y="274"/>
                    <a:pt x="250" y="251"/>
                  </a:cubicBezTo>
                  <a:cubicBezTo>
                    <a:pt x="256" y="245"/>
                    <a:pt x="263" y="239"/>
                    <a:pt x="269" y="234"/>
                  </a:cubicBezTo>
                  <a:cubicBezTo>
                    <a:pt x="272" y="227"/>
                    <a:pt x="274" y="219"/>
                    <a:pt x="277" y="211"/>
                  </a:cubicBezTo>
                  <a:cubicBezTo>
                    <a:pt x="276" y="211"/>
                    <a:pt x="275" y="210"/>
                    <a:pt x="274" y="210"/>
                  </a:cubicBezTo>
                  <a:cubicBezTo>
                    <a:pt x="267" y="236"/>
                    <a:pt x="250" y="253"/>
                    <a:pt x="223" y="260"/>
                  </a:cubicBezTo>
                  <a:cubicBezTo>
                    <a:pt x="224" y="260"/>
                    <a:pt x="224" y="261"/>
                    <a:pt x="224" y="262"/>
                  </a:cubicBezTo>
                  <a:cubicBezTo>
                    <a:pt x="232" y="259"/>
                    <a:pt x="239" y="257"/>
                    <a:pt x="246" y="254"/>
                  </a:cubicBezTo>
                  <a:cubicBezTo>
                    <a:pt x="268" y="276"/>
                    <a:pt x="289" y="297"/>
                    <a:pt x="312" y="319"/>
                  </a:cubicBezTo>
                  <a:cubicBezTo>
                    <a:pt x="244" y="343"/>
                    <a:pt x="177" y="343"/>
                    <a:pt x="109" y="319"/>
                  </a:cubicBezTo>
                  <a:cubicBezTo>
                    <a:pt x="110" y="317"/>
                    <a:pt x="111" y="316"/>
                    <a:pt x="112" y="315"/>
                  </a:cubicBezTo>
                  <a:cubicBezTo>
                    <a:pt x="131" y="295"/>
                    <a:pt x="151" y="276"/>
                    <a:pt x="170" y="257"/>
                  </a:cubicBezTo>
                  <a:cubicBezTo>
                    <a:pt x="172" y="255"/>
                    <a:pt x="176" y="255"/>
                    <a:pt x="179" y="256"/>
                  </a:cubicBezTo>
                  <a:cubicBezTo>
                    <a:pt x="185" y="257"/>
                    <a:pt x="191" y="260"/>
                    <a:pt x="197" y="262"/>
                  </a:cubicBezTo>
                  <a:cubicBezTo>
                    <a:pt x="197" y="261"/>
                    <a:pt x="197" y="260"/>
                    <a:pt x="198" y="259"/>
                  </a:cubicBezTo>
                  <a:cubicBezTo>
                    <a:pt x="180" y="255"/>
                    <a:pt x="166" y="246"/>
                    <a:pt x="156" y="231"/>
                  </a:cubicBezTo>
                  <a:close/>
                  <a:moveTo>
                    <a:pt x="105" y="72"/>
                  </a:moveTo>
                  <a:cubicBezTo>
                    <a:pt x="106" y="72"/>
                    <a:pt x="107" y="73"/>
                    <a:pt x="108" y="73"/>
                  </a:cubicBezTo>
                  <a:cubicBezTo>
                    <a:pt x="138" y="48"/>
                    <a:pt x="278" y="48"/>
                    <a:pt x="310" y="72"/>
                  </a:cubicBezTo>
                  <a:cubicBezTo>
                    <a:pt x="289" y="93"/>
                    <a:pt x="267" y="115"/>
                    <a:pt x="246" y="136"/>
                  </a:cubicBezTo>
                  <a:cubicBezTo>
                    <a:pt x="240" y="134"/>
                    <a:pt x="234" y="132"/>
                    <a:pt x="228" y="129"/>
                  </a:cubicBezTo>
                  <a:cubicBezTo>
                    <a:pt x="228" y="130"/>
                    <a:pt x="227" y="131"/>
                    <a:pt x="227" y="131"/>
                  </a:cubicBezTo>
                  <a:cubicBezTo>
                    <a:pt x="263" y="144"/>
                    <a:pt x="279" y="170"/>
                    <a:pt x="277" y="207"/>
                  </a:cubicBezTo>
                  <a:cubicBezTo>
                    <a:pt x="279" y="193"/>
                    <a:pt x="279" y="179"/>
                    <a:pt x="272" y="167"/>
                  </a:cubicBezTo>
                  <a:cubicBezTo>
                    <a:pt x="268" y="160"/>
                    <a:pt x="271" y="156"/>
                    <a:pt x="275" y="151"/>
                  </a:cubicBezTo>
                  <a:cubicBezTo>
                    <a:pt x="286" y="141"/>
                    <a:pt x="297" y="130"/>
                    <a:pt x="307" y="120"/>
                  </a:cubicBezTo>
                  <a:cubicBezTo>
                    <a:pt x="316" y="111"/>
                    <a:pt x="325" y="102"/>
                    <a:pt x="335" y="93"/>
                  </a:cubicBezTo>
                  <a:cubicBezTo>
                    <a:pt x="352" y="114"/>
                    <a:pt x="362" y="137"/>
                    <a:pt x="369" y="162"/>
                  </a:cubicBezTo>
                  <a:cubicBezTo>
                    <a:pt x="370" y="161"/>
                    <a:pt x="370" y="160"/>
                    <a:pt x="370" y="159"/>
                  </a:cubicBezTo>
                  <a:cubicBezTo>
                    <a:pt x="365" y="135"/>
                    <a:pt x="354" y="114"/>
                    <a:pt x="339" y="94"/>
                  </a:cubicBezTo>
                  <a:cubicBezTo>
                    <a:pt x="336" y="90"/>
                    <a:pt x="334" y="90"/>
                    <a:pt x="330" y="94"/>
                  </a:cubicBezTo>
                  <a:cubicBezTo>
                    <a:pt x="325" y="99"/>
                    <a:pt x="320" y="104"/>
                    <a:pt x="315" y="109"/>
                  </a:cubicBezTo>
                  <a:cubicBezTo>
                    <a:pt x="299" y="125"/>
                    <a:pt x="283" y="141"/>
                    <a:pt x="268" y="156"/>
                  </a:cubicBezTo>
                  <a:cubicBezTo>
                    <a:pt x="262" y="150"/>
                    <a:pt x="256" y="144"/>
                    <a:pt x="249" y="138"/>
                  </a:cubicBezTo>
                  <a:cubicBezTo>
                    <a:pt x="269" y="119"/>
                    <a:pt x="288" y="99"/>
                    <a:pt x="308" y="80"/>
                  </a:cubicBezTo>
                  <a:cubicBezTo>
                    <a:pt x="317" y="71"/>
                    <a:pt x="317" y="71"/>
                    <a:pt x="307" y="63"/>
                  </a:cubicBezTo>
                  <a:cubicBezTo>
                    <a:pt x="306" y="62"/>
                    <a:pt x="305" y="62"/>
                    <a:pt x="304" y="61"/>
                  </a:cubicBezTo>
                  <a:cubicBezTo>
                    <a:pt x="271" y="39"/>
                    <a:pt x="235" y="29"/>
                    <a:pt x="195" y="33"/>
                  </a:cubicBezTo>
                  <a:cubicBezTo>
                    <a:pt x="163" y="36"/>
                    <a:pt x="135" y="47"/>
                    <a:pt x="110" y="66"/>
                  </a:cubicBezTo>
                  <a:cubicBezTo>
                    <a:pt x="108" y="68"/>
                    <a:pt x="107" y="70"/>
                    <a:pt x="105" y="72"/>
                  </a:cubicBezTo>
                  <a:close/>
                  <a:moveTo>
                    <a:pt x="229" y="160"/>
                  </a:moveTo>
                  <a:cubicBezTo>
                    <a:pt x="229" y="161"/>
                    <a:pt x="228" y="161"/>
                    <a:pt x="227" y="162"/>
                  </a:cubicBezTo>
                  <a:cubicBezTo>
                    <a:pt x="227" y="162"/>
                    <a:pt x="228" y="163"/>
                    <a:pt x="228" y="164"/>
                  </a:cubicBezTo>
                  <a:cubicBezTo>
                    <a:pt x="234" y="173"/>
                    <a:pt x="240" y="183"/>
                    <a:pt x="246" y="193"/>
                  </a:cubicBezTo>
                  <a:cubicBezTo>
                    <a:pt x="239" y="204"/>
                    <a:pt x="232" y="216"/>
                    <a:pt x="226" y="227"/>
                  </a:cubicBezTo>
                  <a:cubicBezTo>
                    <a:pt x="215" y="227"/>
                    <a:pt x="205" y="227"/>
                    <a:pt x="195" y="227"/>
                  </a:cubicBezTo>
                  <a:cubicBezTo>
                    <a:pt x="193" y="227"/>
                    <a:pt x="192" y="225"/>
                    <a:pt x="191" y="224"/>
                  </a:cubicBezTo>
                  <a:cubicBezTo>
                    <a:pt x="186" y="215"/>
                    <a:pt x="181" y="207"/>
                    <a:pt x="176" y="198"/>
                  </a:cubicBezTo>
                  <a:cubicBezTo>
                    <a:pt x="175" y="197"/>
                    <a:pt x="175" y="194"/>
                    <a:pt x="176" y="193"/>
                  </a:cubicBezTo>
                  <a:cubicBezTo>
                    <a:pt x="184" y="174"/>
                    <a:pt x="193" y="155"/>
                    <a:pt x="220" y="162"/>
                  </a:cubicBezTo>
                  <a:cubicBezTo>
                    <a:pt x="220" y="162"/>
                    <a:pt x="221" y="162"/>
                    <a:pt x="224" y="161"/>
                  </a:cubicBezTo>
                  <a:cubicBezTo>
                    <a:pt x="217" y="161"/>
                    <a:pt x="213" y="162"/>
                    <a:pt x="210" y="161"/>
                  </a:cubicBezTo>
                  <a:cubicBezTo>
                    <a:pt x="195" y="158"/>
                    <a:pt x="188" y="165"/>
                    <a:pt x="180" y="177"/>
                  </a:cubicBezTo>
                  <a:cubicBezTo>
                    <a:pt x="172" y="191"/>
                    <a:pt x="172" y="200"/>
                    <a:pt x="180" y="213"/>
                  </a:cubicBezTo>
                  <a:cubicBezTo>
                    <a:pt x="187" y="225"/>
                    <a:pt x="194" y="232"/>
                    <a:pt x="208" y="229"/>
                  </a:cubicBezTo>
                  <a:cubicBezTo>
                    <a:pt x="212" y="228"/>
                    <a:pt x="216" y="228"/>
                    <a:pt x="219" y="229"/>
                  </a:cubicBezTo>
                  <a:cubicBezTo>
                    <a:pt x="229" y="231"/>
                    <a:pt x="232" y="225"/>
                    <a:pt x="237" y="219"/>
                  </a:cubicBezTo>
                  <a:cubicBezTo>
                    <a:pt x="249" y="203"/>
                    <a:pt x="251" y="188"/>
                    <a:pt x="237" y="172"/>
                  </a:cubicBezTo>
                  <a:cubicBezTo>
                    <a:pt x="234" y="168"/>
                    <a:pt x="232" y="164"/>
                    <a:pt x="229" y="160"/>
                  </a:cubicBezTo>
                  <a:close/>
                  <a:moveTo>
                    <a:pt x="212" y="328"/>
                  </a:moveTo>
                  <a:cubicBezTo>
                    <a:pt x="215" y="327"/>
                    <a:pt x="220" y="326"/>
                    <a:pt x="223" y="323"/>
                  </a:cubicBezTo>
                  <a:cubicBezTo>
                    <a:pt x="226" y="320"/>
                    <a:pt x="230" y="314"/>
                    <a:pt x="230" y="310"/>
                  </a:cubicBezTo>
                  <a:cubicBezTo>
                    <a:pt x="230" y="304"/>
                    <a:pt x="226" y="297"/>
                    <a:pt x="222" y="294"/>
                  </a:cubicBezTo>
                  <a:cubicBezTo>
                    <a:pt x="217" y="291"/>
                    <a:pt x="210" y="292"/>
                    <a:pt x="204" y="291"/>
                  </a:cubicBezTo>
                  <a:cubicBezTo>
                    <a:pt x="200" y="291"/>
                    <a:pt x="189" y="305"/>
                    <a:pt x="191" y="310"/>
                  </a:cubicBezTo>
                  <a:cubicBezTo>
                    <a:pt x="192" y="315"/>
                    <a:pt x="195" y="321"/>
                    <a:pt x="199" y="325"/>
                  </a:cubicBezTo>
                  <a:cubicBezTo>
                    <a:pt x="201" y="328"/>
                    <a:pt x="206" y="327"/>
                    <a:pt x="212" y="328"/>
                  </a:cubicBezTo>
                  <a:close/>
                  <a:moveTo>
                    <a:pt x="210" y="98"/>
                  </a:moveTo>
                  <a:cubicBezTo>
                    <a:pt x="220" y="98"/>
                    <a:pt x="230" y="89"/>
                    <a:pt x="231" y="81"/>
                  </a:cubicBezTo>
                  <a:cubicBezTo>
                    <a:pt x="231" y="73"/>
                    <a:pt x="219" y="63"/>
                    <a:pt x="210" y="63"/>
                  </a:cubicBezTo>
                  <a:cubicBezTo>
                    <a:pt x="201" y="63"/>
                    <a:pt x="191" y="72"/>
                    <a:pt x="190" y="81"/>
                  </a:cubicBezTo>
                  <a:cubicBezTo>
                    <a:pt x="190" y="88"/>
                    <a:pt x="201" y="98"/>
                    <a:pt x="210" y="98"/>
                  </a:cubicBezTo>
                  <a:close/>
                  <a:moveTo>
                    <a:pt x="367" y="237"/>
                  </a:moveTo>
                  <a:cubicBezTo>
                    <a:pt x="358" y="259"/>
                    <a:pt x="351" y="281"/>
                    <a:pt x="332" y="298"/>
                  </a:cubicBezTo>
                  <a:cubicBezTo>
                    <a:pt x="332" y="299"/>
                    <a:pt x="332" y="300"/>
                    <a:pt x="333" y="303"/>
                  </a:cubicBezTo>
                  <a:cubicBezTo>
                    <a:pt x="350" y="283"/>
                    <a:pt x="363" y="262"/>
                    <a:pt x="367" y="237"/>
                  </a:cubicBezTo>
                  <a:close/>
                  <a:moveTo>
                    <a:pt x="209" y="212"/>
                  </a:moveTo>
                  <a:cubicBezTo>
                    <a:pt x="200" y="209"/>
                    <a:pt x="194" y="204"/>
                    <a:pt x="195" y="194"/>
                  </a:cubicBezTo>
                  <a:cubicBezTo>
                    <a:pt x="195" y="187"/>
                    <a:pt x="200" y="182"/>
                    <a:pt x="207" y="180"/>
                  </a:cubicBezTo>
                  <a:cubicBezTo>
                    <a:pt x="219" y="177"/>
                    <a:pt x="223" y="186"/>
                    <a:pt x="228" y="195"/>
                  </a:cubicBezTo>
                  <a:cubicBezTo>
                    <a:pt x="228" y="184"/>
                    <a:pt x="221" y="177"/>
                    <a:pt x="211" y="177"/>
                  </a:cubicBezTo>
                  <a:cubicBezTo>
                    <a:pt x="201" y="177"/>
                    <a:pt x="192" y="184"/>
                    <a:pt x="192" y="194"/>
                  </a:cubicBezTo>
                  <a:cubicBezTo>
                    <a:pt x="192" y="205"/>
                    <a:pt x="198" y="212"/>
                    <a:pt x="209" y="212"/>
                  </a:cubicBezTo>
                  <a:close/>
                  <a:moveTo>
                    <a:pt x="373" y="177"/>
                  </a:moveTo>
                  <a:cubicBezTo>
                    <a:pt x="372" y="177"/>
                    <a:pt x="372" y="177"/>
                    <a:pt x="371" y="177"/>
                  </a:cubicBezTo>
                  <a:cubicBezTo>
                    <a:pt x="371" y="189"/>
                    <a:pt x="371" y="202"/>
                    <a:pt x="371" y="214"/>
                  </a:cubicBezTo>
                  <a:cubicBezTo>
                    <a:pt x="372" y="214"/>
                    <a:pt x="372" y="214"/>
                    <a:pt x="373" y="214"/>
                  </a:cubicBezTo>
                  <a:cubicBezTo>
                    <a:pt x="373" y="202"/>
                    <a:pt x="373" y="190"/>
                    <a:pt x="373" y="17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9" name="Freeform 10">
              <a:extLst>
                <a:ext uri="{FF2B5EF4-FFF2-40B4-BE49-F238E27FC236}">
                  <a16:creationId xmlns:a16="http://schemas.microsoft.com/office/drawing/2014/main" id="{ECB1D884-E393-EFC5-B9B5-48F885C2DC5D}"/>
                </a:ext>
              </a:extLst>
            </p:cNvPr>
            <p:cNvSpPr/>
            <p:nvPr/>
          </p:nvSpPr>
          <p:spPr bwMode="auto">
            <a:xfrm>
              <a:off x="752" y="2250"/>
              <a:ext cx="982" cy="775"/>
            </a:xfrm>
            <a:custGeom>
              <a:avLst/>
              <a:gdLst>
                <a:gd name="T0" fmla="*/ 96 w 414"/>
                <a:gd name="T1" fmla="*/ 59 h 326"/>
                <a:gd name="T2" fmla="*/ 96 w 414"/>
                <a:gd name="T3" fmla="*/ 14 h 326"/>
                <a:gd name="T4" fmla="*/ 104 w 414"/>
                <a:gd name="T5" fmla="*/ 1 h 326"/>
                <a:gd name="T6" fmla="*/ 135 w 414"/>
                <a:gd name="T7" fmla="*/ 1 h 326"/>
                <a:gd name="T8" fmla="*/ 143 w 414"/>
                <a:gd name="T9" fmla="*/ 12 h 326"/>
                <a:gd name="T10" fmla="*/ 171 w 414"/>
                <a:gd name="T11" fmla="*/ 13 h 326"/>
                <a:gd name="T12" fmla="*/ 175 w 414"/>
                <a:gd name="T13" fmla="*/ 7 h 326"/>
                <a:gd name="T14" fmla="*/ 179 w 414"/>
                <a:gd name="T15" fmla="*/ 1 h 326"/>
                <a:gd name="T16" fmla="*/ 237 w 414"/>
                <a:gd name="T17" fmla="*/ 1 h 326"/>
                <a:gd name="T18" fmla="*/ 238 w 414"/>
                <a:gd name="T19" fmla="*/ 12 h 326"/>
                <a:gd name="T20" fmla="*/ 268 w 414"/>
                <a:gd name="T21" fmla="*/ 13 h 326"/>
                <a:gd name="T22" fmla="*/ 272 w 414"/>
                <a:gd name="T23" fmla="*/ 7 h 326"/>
                <a:gd name="T24" fmla="*/ 279 w 414"/>
                <a:gd name="T25" fmla="*/ 0 h 326"/>
                <a:gd name="T26" fmla="*/ 299 w 414"/>
                <a:gd name="T27" fmla="*/ 0 h 326"/>
                <a:gd name="T28" fmla="*/ 309 w 414"/>
                <a:gd name="T29" fmla="*/ 9 h 326"/>
                <a:gd name="T30" fmla="*/ 310 w 414"/>
                <a:gd name="T31" fmla="*/ 11 h 326"/>
                <a:gd name="T32" fmla="*/ 316 w 414"/>
                <a:gd name="T33" fmla="*/ 27 h 326"/>
                <a:gd name="T34" fmla="*/ 316 w 414"/>
                <a:gd name="T35" fmla="*/ 59 h 326"/>
                <a:gd name="T36" fmla="*/ 326 w 414"/>
                <a:gd name="T37" fmla="*/ 59 h 326"/>
                <a:gd name="T38" fmla="*/ 404 w 414"/>
                <a:gd name="T39" fmla="*/ 59 h 326"/>
                <a:gd name="T40" fmla="*/ 413 w 414"/>
                <a:gd name="T41" fmla="*/ 68 h 326"/>
                <a:gd name="T42" fmla="*/ 413 w 414"/>
                <a:gd name="T43" fmla="*/ 82 h 326"/>
                <a:gd name="T44" fmla="*/ 404 w 414"/>
                <a:gd name="T45" fmla="*/ 91 h 326"/>
                <a:gd name="T46" fmla="*/ 400 w 414"/>
                <a:gd name="T47" fmla="*/ 96 h 326"/>
                <a:gd name="T48" fmla="*/ 400 w 414"/>
                <a:gd name="T49" fmla="*/ 115 h 326"/>
                <a:gd name="T50" fmla="*/ 409 w 414"/>
                <a:gd name="T51" fmla="*/ 127 h 326"/>
                <a:gd name="T52" fmla="*/ 413 w 414"/>
                <a:gd name="T53" fmla="*/ 132 h 326"/>
                <a:gd name="T54" fmla="*/ 413 w 414"/>
                <a:gd name="T55" fmla="*/ 186 h 326"/>
                <a:gd name="T56" fmla="*/ 402 w 414"/>
                <a:gd name="T57" fmla="*/ 195 h 326"/>
                <a:gd name="T58" fmla="*/ 400 w 414"/>
                <a:gd name="T59" fmla="*/ 193 h 326"/>
                <a:gd name="T60" fmla="*/ 400 w 414"/>
                <a:gd name="T61" fmla="*/ 223 h 326"/>
                <a:gd name="T62" fmla="*/ 405 w 414"/>
                <a:gd name="T63" fmla="*/ 227 h 326"/>
                <a:gd name="T64" fmla="*/ 413 w 414"/>
                <a:gd name="T65" fmla="*/ 233 h 326"/>
                <a:gd name="T66" fmla="*/ 413 w 414"/>
                <a:gd name="T67" fmla="*/ 258 h 326"/>
                <a:gd name="T68" fmla="*/ 318 w 414"/>
                <a:gd name="T69" fmla="*/ 258 h 326"/>
                <a:gd name="T70" fmla="*/ 317 w 414"/>
                <a:gd name="T71" fmla="*/ 263 h 326"/>
                <a:gd name="T72" fmla="*/ 288 w 414"/>
                <a:gd name="T73" fmla="*/ 307 h 326"/>
                <a:gd name="T74" fmla="*/ 198 w 414"/>
                <a:gd name="T75" fmla="*/ 325 h 326"/>
                <a:gd name="T76" fmla="*/ 123 w 414"/>
                <a:gd name="T77" fmla="*/ 306 h 326"/>
                <a:gd name="T78" fmla="*/ 96 w 414"/>
                <a:gd name="T79" fmla="*/ 262 h 326"/>
                <a:gd name="T80" fmla="*/ 95 w 414"/>
                <a:gd name="T81" fmla="*/ 259 h 326"/>
                <a:gd name="T82" fmla="*/ 94 w 414"/>
                <a:gd name="T83" fmla="*/ 258 h 326"/>
                <a:gd name="T84" fmla="*/ 0 w 414"/>
                <a:gd name="T85" fmla="*/ 258 h 326"/>
                <a:gd name="T86" fmla="*/ 1 w 414"/>
                <a:gd name="T87" fmla="*/ 232 h 326"/>
                <a:gd name="T88" fmla="*/ 7 w 414"/>
                <a:gd name="T89" fmla="*/ 227 h 326"/>
                <a:gd name="T90" fmla="*/ 13 w 414"/>
                <a:gd name="T91" fmla="*/ 221 h 326"/>
                <a:gd name="T92" fmla="*/ 13 w 414"/>
                <a:gd name="T93" fmla="*/ 198 h 326"/>
                <a:gd name="T94" fmla="*/ 7 w 414"/>
                <a:gd name="T95" fmla="*/ 192 h 326"/>
                <a:gd name="T96" fmla="*/ 1 w 414"/>
                <a:gd name="T97" fmla="*/ 187 h 326"/>
                <a:gd name="T98" fmla="*/ 0 w 414"/>
                <a:gd name="T99" fmla="*/ 127 h 326"/>
                <a:gd name="T100" fmla="*/ 6 w 414"/>
                <a:gd name="T101" fmla="*/ 127 h 326"/>
                <a:gd name="T102" fmla="*/ 13 w 414"/>
                <a:gd name="T103" fmla="*/ 119 h 326"/>
                <a:gd name="T104" fmla="*/ 13 w 414"/>
                <a:gd name="T105" fmla="*/ 100 h 326"/>
                <a:gd name="T106" fmla="*/ 4 w 414"/>
                <a:gd name="T107" fmla="*/ 91 h 326"/>
                <a:gd name="T108" fmla="*/ 1 w 414"/>
                <a:gd name="T109" fmla="*/ 90 h 326"/>
                <a:gd name="T110" fmla="*/ 1 w 414"/>
                <a:gd name="T111" fmla="*/ 59 h 326"/>
                <a:gd name="T112" fmla="*/ 96 w 414"/>
                <a:gd name="T113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13" h="326">
                  <a:moveTo>
                    <a:pt x="96" y="59"/>
                  </a:moveTo>
                  <a:cubicBezTo>
                    <a:pt x="96" y="43"/>
                    <a:pt x="96" y="29"/>
                    <a:pt x="96" y="14"/>
                  </a:cubicBezTo>
                  <a:cubicBezTo>
                    <a:pt x="106" y="14"/>
                    <a:pt x="102" y="6"/>
                    <a:pt x="104" y="1"/>
                  </a:cubicBezTo>
                  <a:cubicBezTo>
                    <a:pt x="114" y="1"/>
                    <a:pt x="125" y="0"/>
                    <a:pt x="135" y="1"/>
                  </a:cubicBezTo>
                  <a:cubicBezTo>
                    <a:pt x="138" y="1"/>
                    <a:pt x="140" y="7"/>
                    <a:pt x="143" y="12"/>
                  </a:cubicBezTo>
                  <a:cubicBezTo>
                    <a:pt x="151" y="12"/>
                    <a:pt x="161" y="13"/>
                    <a:pt x="171" y="13"/>
                  </a:cubicBezTo>
                  <a:cubicBezTo>
                    <a:pt x="172" y="13"/>
                    <a:pt x="173" y="9"/>
                    <a:pt x="175" y="7"/>
                  </a:cubicBezTo>
                  <a:cubicBezTo>
                    <a:pt x="176" y="5"/>
                    <a:pt x="178" y="1"/>
                    <a:pt x="179" y="1"/>
                  </a:cubicBezTo>
                  <a:cubicBezTo>
                    <a:pt x="198" y="0"/>
                    <a:pt x="217" y="1"/>
                    <a:pt x="237" y="1"/>
                  </a:cubicBezTo>
                  <a:cubicBezTo>
                    <a:pt x="237" y="5"/>
                    <a:pt x="238" y="8"/>
                    <a:pt x="238" y="12"/>
                  </a:cubicBezTo>
                  <a:cubicBezTo>
                    <a:pt x="248" y="12"/>
                    <a:pt x="258" y="13"/>
                    <a:pt x="268" y="13"/>
                  </a:cubicBezTo>
                  <a:cubicBezTo>
                    <a:pt x="270" y="13"/>
                    <a:pt x="272" y="10"/>
                    <a:pt x="272" y="7"/>
                  </a:cubicBezTo>
                  <a:cubicBezTo>
                    <a:pt x="272" y="3"/>
                    <a:pt x="273" y="0"/>
                    <a:pt x="279" y="0"/>
                  </a:cubicBezTo>
                  <a:cubicBezTo>
                    <a:pt x="285" y="1"/>
                    <a:pt x="292" y="1"/>
                    <a:pt x="299" y="0"/>
                  </a:cubicBezTo>
                  <a:cubicBezTo>
                    <a:pt x="305" y="0"/>
                    <a:pt x="311" y="0"/>
                    <a:pt x="309" y="9"/>
                  </a:cubicBezTo>
                  <a:cubicBezTo>
                    <a:pt x="309" y="10"/>
                    <a:pt x="310" y="11"/>
                    <a:pt x="310" y="11"/>
                  </a:cubicBezTo>
                  <a:cubicBezTo>
                    <a:pt x="320" y="14"/>
                    <a:pt x="316" y="22"/>
                    <a:pt x="316" y="27"/>
                  </a:cubicBezTo>
                  <a:cubicBezTo>
                    <a:pt x="316" y="38"/>
                    <a:pt x="316" y="48"/>
                    <a:pt x="316" y="59"/>
                  </a:cubicBezTo>
                  <a:cubicBezTo>
                    <a:pt x="320" y="59"/>
                    <a:pt x="323" y="59"/>
                    <a:pt x="326" y="59"/>
                  </a:cubicBezTo>
                  <a:cubicBezTo>
                    <a:pt x="352" y="59"/>
                    <a:pt x="378" y="60"/>
                    <a:pt x="404" y="59"/>
                  </a:cubicBezTo>
                  <a:cubicBezTo>
                    <a:pt x="411" y="59"/>
                    <a:pt x="413" y="62"/>
                    <a:pt x="413" y="68"/>
                  </a:cubicBezTo>
                  <a:cubicBezTo>
                    <a:pt x="413" y="72"/>
                    <a:pt x="413" y="77"/>
                    <a:pt x="413" y="82"/>
                  </a:cubicBezTo>
                  <a:cubicBezTo>
                    <a:pt x="414" y="88"/>
                    <a:pt x="412" y="92"/>
                    <a:pt x="404" y="91"/>
                  </a:cubicBezTo>
                  <a:cubicBezTo>
                    <a:pt x="403" y="91"/>
                    <a:pt x="400" y="94"/>
                    <a:pt x="400" y="96"/>
                  </a:cubicBezTo>
                  <a:cubicBezTo>
                    <a:pt x="399" y="102"/>
                    <a:pt x="400" y="109"/>
                    <a:pt x="400" y="115"/>
                  </a:cubicBezTo>
                  <a:cubicBezTo>
                    <a:pt x="399" y="122"/>
                    <a:pt x="399" y="128"/>
                    <a:pt x="409" y="127"/>
                  </a:cubicBezTo>
                  <a:cubicBezTo>
                    <a:pt x="410" y="127"/>
                    <a:pt x="413" y="130"/>
                    <a:pt x="413" y="132"/>
                  </a:cubicBezTo>
                  <a:cubicBezTo>
                    <a:pt x="413" y="150"/>
                    <a:pt x="414" y="168"/>
                    <a:pt x="413" y="186"/>
                  </a:cubicBezTo>
                  <a:cubicBezTo>
                    <a:pt x="413" y="189"/>
                    <a:pt x="406" y="192"/>
                    <a:pt x="402" y="195"/>
                  </a:cubicBezTo>
                  <a:cubicBezTo>
                    <a:pt x="401" y="194"/>
                    <a:pt x="401" y="194"/>
                    <a:pt x="400" y="193"/>
                  </a:cubicBezTo>
                  <a:cubicBezTo>
                    <a:pt x="400" y="203"/>
                    <a:pt x="399" y="213"/>
                    <a:pt x="400" y="223"/>
                  </a:cubicBezTo>
                  <a:cubicBezTo>
                    <a:pt x="400" y="225"/>
                    <a:pt x="404" y="227"/>
                    <a:pt x="405" y="227"/>
                  </a:cubicBezTo>
                  <a:cubicBezTo>
                    <a:pt x="410" y="226"/>
                    <a:pt x="413" y="229"/>
                    <a:pt x="413" y="233"/>
                  </a:cubicBezTo>
                  <a:cubicBezTo>
                    <a:pt x="413" y="241"/>
                    <a:pt x="413" y="249"/>
                    <a:pt x="413" y="258"/>
                  </a:cubicBezTo>
                  <a:cubicBezTo>
                    <a:pt x="381" y="258"/>
                    <a:pt x="349" y="258"/>
                    <a:pt x="318" y="258"/>
                  </a:cubicBezTo>
                  <a:cubicBezTo>
                    <a:pt x="318" y="260"/>
                    <a:pt x="317" y="261"/>
                    <a:pt x="317" y="263"/>
                  </a:cubicBezTo>
                  <a:cubicBezTo>
                    <a:pt x="318" y="284"/>
                    <a:pt x="306" y="298"/>
                    <a:pt x="288" y="307"/>
                  </a:cubicBezTo>
                  <a:cubicBezTo>
                    <a:pt x="260" y="322"/>
                    <a:pt x="229" y="326"/>
                    <a:pt x="198" y="325"/>
                  </a:cubicBezTo>
                  <a:cubicBezTo>
                    <a:pt x="171" y="324"/>
                    <a:pt x="146" y="320"/>
                    <a:pt x="123" y="306"/>
                  </a:cubicBezTo>
                  <a:cubicBezTo>
                    <a:pt x="106" y="296"/>
                    <a:pt x="94" y="283"/>
                    <a:pt x="96" y="262"/>
                  </a:cubicBezTo>
                  <a:cubicBezTo>
                    <a:pt x="96" y="261"/>
                    <a:pt x="95" y="260"/>
                    <a:pt x="95" y="259"/>
                  </a:cubicBezTo>
                  <a:cubicBezTo>
                    <a:pt x="95" y="259"/>
                    <a:pt x="95" y="259"/>
                    <a:pt x="94" y="258"/>
                  </a:cubicBezTo>
                  <a:cubicBezTo>
                    <a:pt x="64" y="258"/>
                    <a:pt x="33" y="258"/>
                    <a:pt x="0" y="258"/>
                  </a:cubicBezTo>
                  <a:cubicBezTo>
                    <a:pt x="0" y="249"/>
                    <a:pt x="0" y="240"/>
                    <a:pt x="1" y="232"/>
                  </a:cubicBezTo>
                  <a:cubicBezTo>
                    <a:pt x="1" y="230"/>
                    <a:pt x="5" y="227"/>
                    <a:pt x="7" y="227"/>
                  </a:cubicBezTo>
                  <a:cubicBezTo>
                    <a:pt x="13" y="228"/>
                    <a:pt x="13" y="225"/>
                    <a:pt x="13" y="221"/>
                  </a:cubicBezTo>
                  <a:cubicBezTo>
                    <a:pt x="13" y="213"/>
                    <a:pt x="13" y="206"/>
                    <a:pt x="13" y="198"/>
                  </a:cubicBezTo>
                  <a:cubicBezTo>
                    <a:pt x="13" y="193"/>
                    <a:pt x="12" y="191"/>
                    <a:pt x="7" y="192"/>
                  </a:cubicBezTo>
                  <a:cubicBezTo>
                    <a:pt x="5" y="192"/>
                    <a:pt x="1" y="189"/>
                    <a:pt x="1" y="187"/>
                  </a:cubicBezTo>
                  <a:cubicBezTo>
                    <a:pt x="0" y="167"/>
                    <a:pt x="0" y="148"/>
                    <a:pt x="0" y="127"/>
                  </a:cubicBezTo>
                  <a:cubicBezTo>
                    <a:pt x="2" y="127"/>
                    <a:pt x="4" y="127"/>
                    <a:pt x="6" y="127"/>
                  </a:cubicBezTo>
                  <a:cubicBezTo>
                    <a:pt x="12" y="127"/>
                    <a:pt x="14" y="125"/>
                    <a:pt x="13" y="119"/>
                  </a:cubicBezTo>
                  <a:cubicBezTo>
                    <a:pt x="12" y="113"/>
                    <a:pt x="12" y="106"/>
                    <a:pt x="13" y="100"/>
                  </a:cubicBezTo>
                  <a:cubicBezTo>
                    <a:pt x="14" y="93"/>
                    <a:pt x="12" y="90"/>
                    <a:pt x="4" y="91"/>
                  </a:cubicBezTo>
                  <a:cubicBezTo>
                    <a:pt x="3" y="91"/>
                    <a:pt x="2" y="91"/>
                    <a:pt x="1" y="90"/>
                  </a:cubicBezTo>
                  <a:cubicBezTo>
                    <a:pt x="1" y="80"/>
                    <a:pt x="1" y="70"/>
                    <a:pt x="1" y="59"/>
                  </a:cubicBezTo>
                  <a:cubicBezTo>
                    <a:pt x="32" y="59"/>
                    <a:pt x="64" y="59"/>
                    <a:pt x="96" y="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0" name="Freeform 11">
              <a:extLst>
                <a:ext uri="{FF2B5EF4-FFF2-40B4-BE49-F238E27FC236}">
                  <a16:creationId xmlns:a16="http://schemas.microsoft.com/office/drawing/2014/main" id="{C8A3BABE-B534-06E9-9B70-512CA91A98DF}"/>
                </a:ext>
              </a:extLst>
            </p:cNvPr>
            <p:cNvSpPr/>
            <p:nvPr/>
          </p:nvSpPr>
          <p:spPr bwMode="auto">
            <a:xfrm>
              <a:off x="3625" y="1295"/>
              <a:ext cx="586" cy="637"/>
            </a:xfrm>
            <a:custGeom>
              <a:avLst/>
              <a:gdLst>
                <a:gd name="T0" fmla="*/ 173 w 247"/>
                <a:gd name="T1" fmla="*/ 0 h 268"/>
                <a:gd name="T2" fmla="*/ 173 w 247"/>
                <a:gd name="T3" fmla="*/ 115 h 268"/>
                <a:gd name="T4" fmla="*/ 247 w 247"/>
                <a:gd name="T5" fmla="*/ 115 h 268"/>
                <a:gd name="T6" fmla="*/ 247 w 247"/>
                <a:gd name="T7" fmla="*/ 268 h 268"/>
                <a:gd name="T8" fmla="*/ 0 w 247"/>
                <a:gd name="T9" fmla="*/ 268 h 268"/>
                <a:gd name="T10" fmla="*/ 0 w 247"/>
                <a:gd name="T11" fmla="*/ 115 h 268"/>
                <a:gd name="T12" fmla="*/ 74 w 247"/>
                <a:gd name="T13" fmla="*/ 115 h 268"/>
                <a:gd name="T14" fmla="*/ 74 w 247"/>
                <a:gd name="T15" fmla="*/ 0 h 268"/>
                <a:gd name="T16" fmla="*/ 173 w 247"/>
                <a:gd name="T17" fmla="*/ 0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6" h="268">
                  <a:moveTo>
                    <a:pt x="173" y="0"/>
                  </a:moveTo>
                  <a:cubicBezTo>
                    <a:pt x="173" y="38"/>
                    <a:pt x="173" y="76"/>
                    <a:pt x="173" y="115"/>
                  </a:cubicBezTo>
                  <a:cubicBezTo>
                    <a:pt x="198" y="115"/>
                    <a:pt x="222" y="115"/>
                    <a:pt x="247" y="115"/>
                  </a:cubicBezTo>
                  <a:cubicBezTo>
                    <a:pt x="247" y="166"/>
                    <a:pt x="247" y="217"/>
                    <a:pt x="247" y="268"/>
                  </a:cubicBezTo>
                  <a:cubicBezTo>
                    <a:pt x="165" y="268"/>
                    <a:pt x="83" y="268"/>
                    <a:pt x="0" y="268"/>
                  </a:cubicBezTo>
                  <a:cubicBezTo>
                    <a:pt x="0" y="217"/>
                    <a:pt x="0" y="167"/>
                    <a:pt x="0" y="115"/>
                  </a:cubicBezTo>
                  <a:cubicBezTo>
                    <a:pt x="24" y="115"/>
                    <a:pt x="49" y="115"/>
                    <a:pt x="74" y="115"/>
                  </a:cubicBezTo>
                  <a:cubicBezTo>
                    <a:pt x="74" y="76"/>
                    <a:pt x="74" y="39"/>
                    <a:pt x="74" y="0"/>
                  </a:cubicBezTo>
                  <a:cubicBezTo>
                    <a:pt x="107" y="0"/>
                    <a:pt x="139" y="0"/>
                    <a:pt x="17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1" name="Freeform 12">
              <a:extLst>
                <a:ext uri="{FF2B5EF4-FFF2-40B4-BE49-F238E27FC236}">
                  <a16:creationId xmlns:a16="http://schemas.microsoft.com/office/drawing/2014/main" id="{E8F562AC-F664-724B-E951-EDB1D29B48AA}"/>
                </a:ext>
              </a:extLst>
            </p:cNvPr>
            <p:cNvSpPr/>
            <p:nvPr/>
          </p:nvSpPr>
          <p:spPr bwMode="auto">
            <a:xfrm>
              <a:off x="5486" y="2490"/>
              <a:ext cx="109" cy="901"/>
            </a:xfrm>
            <a:custGeom>
              <a:avLst/>
              <a:gdLst>
                <a:gd name="T0" fmla="*/ 0 w 46"/>
                <a:gd name="T1" fmla="*/ 0 h 379"/>
                <a:gd name="T2" fmla="*/ 46 w 46"/>
                <a:gd name="T3" fmla="*/ 0 h 379"/>
                <a:gd name="T4" fmla="*/ 46 w 46"/>
                <a:gd name="T5" fmla="*/ 379 h 379"/>
                <a:gd name="T6" fmla="*/ 0 w 46"/>
                <a:gd name="T7" fmla="*/ 379 h 379"/>
                <a:gd name="T8" fmla="*/ 0 w 46"/>
                <a:gd name="T9" fmla="*/ 0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79">
                  <a:moveTo>
                    <a:pt x="0" y="0"/>
                  </a:moveTo>
                  <a:cubicBezTo>
                    <a:pt x="16" y="0"/>
                    <a:pt x="30" y="0"/>
                    <a:pt x="46" y="0"/>
                  </a:cubicBezTo>
                  <a:cubicBezTo>
                    <a:pt x="46" y="127"/>
                    <a:pt x="46" y="252"/>
                    <a:pt x="46" y="379"/>
                  </a:cubicBezTo>
                  <a:cubicBezTo>
                    <a:pt x="31" y="379"/>
                    <a:pt x="16" y="379"/>
                    <a:pt x="0" y="379"/>
                  </a:cubicBezTo>
                  <a:cubicBezTo>
                    <a:pt x="0" y="253"/>
                    <a:pt x="0" y="127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2" name="Freeform 13">
              <a:extLst>
                <a:ext uri="{FF2B5EF4-FFF2-40B4-BE49-F238E27FC236}">
                  <a16:creationId xmlns:a16="http://schemas.microsoft.com/office/drawing/2014/main" id="{9D4D70D2-671E-CA87-F6DF-068E00279D5F}"/>
                </a:ext>
              </a:extLst>
            </p:cNvPr>
            <p:cNvSpPr/>
            <p:nvPr/>
          </p:nvSpPr>
          <p:spPr bwMode="auto">
            <a:xfrm>
              <a:off x="6769" y="2490"/>
              <a:ext cx="107" cy="901"/>
            </a:xfrm>
            <a:custGeom>
              <a:avLst/>
              <a:gdLst>
                <a:gd name="T0" fmla="*/ 0 w 45"/>
                <a:gd name="T1" fmla="*/ 0 h 379"/>
                <a:gd name="T2" fmla="*/ 45 w 45"/>
                <a:gd name="T3" fmla="*/ 0 h 379"/>
                <a:gd name="T4" fmla="*/ 45 w 45"/>
                <a:gd name="T5" fmla="*/ 379 h 379"/>
                <a:gd name="T6" fmla="*/ 0 w 45"/>
                <a:gd name="T7" fmla="*/ 379 h 379"/>
                <a:gd name="T8" fmla="*/ 0 w 45"/>
                <a:gd name="T9" fmla="*/ 0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379">
                  <a:moveTo>
                    <a:pt x="0" y="0"/>
                  </a:moveTo>
                  <a:cubicBezTo>
                    <a:pt x="16" y="0"/>
                    <a:pt x="30" y="0"/>
                    <a:pt x="45" y="0"/>
                  </a:cubicBezTo>
                  <a:cubicBezTo>
                    <a:pt x="45" y="127"/>
                    <a:pt x="45" y="252"/>
                    <a:pt x="45" y="379"/>
                  </a:cubicBezTo>
                  <a:cubicBezTo>
                    <a:pt x="31" y="379"/>
                    <a:pt x="16" y="379"/>
                    <a:pt x="0" y="379"/>
                  </a:cubicBezTo>
                  <a:cubicBezTo>
                    <a:pt x="0" y="253"/>
                    <a:pt x="0" y="127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3" name="Freeform 14">
              <a:extLst>
                <a:ext uri="{FF2B5EF4-FFF2-40B4-BE49-F238E27FC236}">
                  <a16:creationId xmlns:a16="http://schemas.microsoft.com/office/drawing/2014/main" id="{363E891A-7EAD-3E7A-80C1-DD3070AAEBB0}"/>
                </a:ext>
              </a:extLst>
            </p:cNvPr>
            <p:cNvSpPr/>
            <p:nvPr/>
          </p:nvSpPr>
          <p:spPr bwMode="auto">
            <a:xfrm>
              <a:off x="6886" y="2493"/>
              <a:ext cx="102" cy="898"/>
            </a:xfrm>
            <a:custGeom>
              <a:avLst/>
              <a:gdLst>
                <a:gd name="T0" fmla="*/ 0 w 43"/>
                <a:gd name="T1" fmla="*/ 0 h 378"/>
                <a:gd name="T2" fmla="*/ 43 w 43"/>
                <a:gd name="T3" fmla="*/ 0 h 378"/>
                <a:gd name="T4" fmla="*/ 43 w 43"/>
                <a:gd name="T5" fmla="*/ 378 h 378"/>
                <a:gd name="T6" fmla="*/ 0 w 43"/>
                <a:gd name="T7" fmla="*/ 378 h 378"/>
                <a:gd name="T8" fmla="*/ 0 w 43"/>
                <a:gd name="T9" fmla="*/ 0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378">
                  <a:moveTo>
                    <a:pt x="0" y="0"/>
                  </a:moveTo>
                  <a:cubicBezTo>
                    <a:pt x="14" y="0"/>
                    <a:pt x="28" y="0"/>
                    <a:pt x="43" y="0"/>
                  </a:cubicBezTo>
                  <a:cubicBezTo>
                    <a:pt x="43" y="126"/>
                    <a:pt x="43" y="251"/>
                    <a:pt x="43" y="378"/>
                  </a:cubicBezTo>
                  <a:cubicBezTo>
                    <a:pt x="29" y="378"/>
                    <a:pt x="15" y="378"/>
                    <a:pt x="0" y="378"/>
                  </a:cubicBezTo>
                  <a:cubicBezTo>
                    <a:pt x="0" y="252"/>
                    <a:pt x="0" y="12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4" name="Freeform 15">
              <a:extLst>
                <a:ext uri="{FF2B5EF4-FFF2-40B4-BE49-F238E27FC236}">
                  <a16:creationId xmlns:a16="http://schemas.microsoft.com/office/drawing/2014/main" id="{293F9D76-E54D-E87F-6119-355AE745D1C1}"/>
                </a:ext>
              </a:extLst>
            </p:cNvPr>
            <p:cNvSpPr/>
            <p:nvPr/>
          </p:nvSpPr>
          <p:spPr bwMode="auto">
            <a:xfrm>
              <a:off x="5602" y="2493"/>
              <a:ext cx="104" cy="898"/>
            </a:xfrm>
            <a:custGeom>
              <a:avLst/>
              <a:gdLst>
                <a:gd name="T0" fmla="*/ 44 w 44"/>
                <a:gd name="T1" fmla="*/ 378 h 378"/>
                <a:gd name="T2" fmla="*/ 0 w 44"/>
                <a:gd name="T3" fmla="*/ 378 h 378"/>
                <a:gd name="T4" fmla="*/ 0 w 44"/>
                <a:gd name="T5" fmla="*/ 0 h 378"/>
                <a:gd name="T6" fmla="*/ 44 w 44"/>
                <a:gd name="T7" fmla="*/ 0 h 378"/>
                <a:gd name="T8" fmla="*/ 44 w 44"/>
                <a:gd name="T9" fmla="*/ 378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378">
                  <a:moveTo>
                    <a:pt x="44" y="378"/>
                  </a:moveTo>
                  <a:cubicBezTo>
                    <a:pt x="29" y="378"/>
                    <a:pt x="15" y="378"/>
                    <a:pt x="0" y="378"/>
                  </a:cubicBezTo>
                  <a:cubicBezTo>
                    <a:pt x="0" y="252"/>
                    <a:pt x="0" y="126"/>
                    <a:pt x="0" y="0"/>
                  </a:cubicBezTo>
                  <a:cubicBezTo>
                    <a:pt x="15" y="0"/>
                    <a:pt x="29" y="0"/>
                    <a:pt x="44" y="0"/>
                  </a:cubicBezTo>
                  <a:cubicBezTo>
                    <a:pt x="44" y="126"/>
                    <a:pt x="44" y="252"/>
                    <a:pt x="44" y="37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5" name="Freeform 16">
              <a:extLst>
                <a:ext uri="{FF2B5EF4-FFF2-40B4-BE49-F238E27FC236}">
                  <a16:creationId xmlns:a16="http://schemas.microsoft.com/office/drawing/2014/main" id="{59AB7D55-D213-5782-B5F9-13C131892CF3}"/>
                </a:ext>
              </a:extLst>
            </p:cNvPr>
            <p:cNvSpPr/>
            <p:nvPr/>
          </p:nvSpPr>
          <p:spPr bwMode="auto">
            <a:xfrm>
              <a:off x="747" y="1064"/>
              <a:ext cx="980" cy="131"/>
            </a:xfrm>
            <a:custGeom>
              <a:avLst/>
              <a:gdLst>
                <a:gd name="T0" fmla="*/ 242 w 413"/>
                <a:gd name="T1" fmla="*/ 13 h 55"/>
                <a:gd name="T2" fmla="*/ 168 w 413"/>
                <a:gd name="T3" fmla="*/ 13 h 55"/>
                <a:gd name="T4" fmla="*/ 168 w 413"/>
                <a:gd name="T5" fmla="*/ 0 h 55"/>
                <a:gd name="T6" fmla="*/ 247 w 413"/>
                <a:gd name="T7" fmla="*/ 0 h 55"/>
                <a:gd name="T8" fmla="*/ 248 w 413"/>
                <a:gd name="T9" fmla="*/ 1 h 55"/>
                <a:gd name="T10" fmla="*/ 264 w 413"/>
                <a:gd name="T11" fmla="*/ 16 h 55"/>
                <a:gd name="T12" fmla="*/ 389 w 413"/>
                <a:gd name="T13" fmla="*/ 16 h 55"/>
                <a:gd name="T14" fmla="*/ 413 w 413"/>
                <a:gd name="T15" fmla="*/ 34 h 55"/>
                <a:gd name="T16" fmla="*/ 389 w 413"/>
                <a:gd name="T17" fmla="*/ 54 h 55"/>
                <a:gd name="T18" fmla="*/ 280 w 413"/>
                <a:gd name="T19" fmla="*/ 54 h 55"/>
                <a:gd name="T20" fmla="*/ 134 w 413"/>
                <a:gd name="T21" fmla="*/ 54 h 55"/>
                <a:gd name="T22" fmla="*/ 28 w 413"/>
                <a:gd name="T23" fmla="*/ 54 h 55"/>
                <a:gd name="T24" fmla="*/ 4 w 413"/>
                <a:gd name="T25" fmla="*/ 40 h 55"/>
                <a:gd name="T26" fmla="*/ 23 w 413"/>
                <a:gd name="T27" fmla="*/ 16 h 55"/>
                <a:gd name="T28" fmla="*/ 135 w 413"/>
                <a:gd name="T29" fmla="*/ 16 h 55"/>
                <a:gd name="T30" fmla="*/ 242 w 413"/>
                <a:gd name="T31" fmla="*/ 13 h 55"/>
                <a:gd name="T32" fmla="*/ 242 w 413"/>
                <a:gd name="T33" fmla="*/ 1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2" h="55">
                  <a:moveTo>
                    <a:pt x="242" y="13"/>
                  </a:moveTo>
                  <a:cubicBezTo>
                    <a:pt x="218" y="13"/>
                    <a:pt x="193" y="13"/>
                    <a:pt x="168" y="13"/>
                  </a:cubicBezTo>
                  <a:cubicBezTo>
                    <a:pt x="168" y="8"/>
                    <a:pt x="168" y="4"/>
                    <a:pt x="168" y="0"/>
                  </a:cubicBezTo>
                  <a:cubicBezTo>
                    <a:pt x="195" y="0"/>
                    <a:pt x="221" y="0"/>
                    <a:pt x="247" y="0"/>
                  </a:cubicBezTo>
                  <a:cubicBezTo>
                    <a:pt x="247" y="0"/>
                    <a:pt x="248" y="1"/>
                    <a:pt x="248" y="1"/>
                  </a:cubicBezTo>
                  <a:cubicBezTo>
                    <a:pt x="249" y="16"/>
                    <a:pt x="249" y="16"/>
                    <a:pt x="264" y="16"/>
                  </a:cubicBezTo>
                  <a:cubicBezTo>
                    <a:pt x="306" y="16"/>
                    <a:pt x="347" y="16"/>
                    <a:pt x="389" y="16"/>
                  </a:cubicBezTo>
                  <a:cubicBezTo>
                    <a:pt x="405" y="16"/>
                    <a:pt x="413" y="22"/>
                    <a:pt x="413" y="34"/>
                  </a:cubicBezTo>
                  <a:cubicBezTo>
                    <a:pt x="413" y="47"/>
                    <a:pt x="405" y="54"/>
                    <a:pt x="389" y="54"/>
                  </a:cubicBezTo>
                  <a:cubicBezTo>
                    <a:pt x="353" y="54"/>
                    <a:pt x="316" y="54"/>
                    <a:pt x="280" y="54"/>
                  </a:cubicBezTo>
                  <a:cubicBezTo>
                    <a:pt x="231" y="54"/>
                    <a:pt x="182" y="54"/>
                    <a:pt x="134" y="54"/>
                  </a:cubicBezTo>
                  <a:cubicBezTo>
                    <a:pt x="98" y="54"/>
                    <a:pt x="63" y="55"/>
                    <a:pt x="28" y="54"/>
                  </a:cubicBezTo>
                  <a:cubicBezTo>
                    <a:pt x="14" y="54"/>
                    <a:pt x="7" y="49"/>
                    <a:pt x="4" y="40"/>
                  </a:cubicBezTo>
                  <a:cubicBezTo>
                    <a:pt x="0" y="27"/>
                    <a:pt x="9" y="16"/>
                    <a:pt x="23" y="16"/>
                  </a:cubicBezTo>
                  <a:cubicBezTo>
                    <a:pt x="61" y="16"/>
                    <a:pt x="98" y="16"/>
                    <a:pt x="135" y="16"/>
                  </a:cubicBezTo>
                  <a:cubicBezTo>
                    <a:pt x="171" y="16"/>
                    <a:pt x="207" y="14"/>
                    <a:pt x="242" y="13"/>
                  </a:cubicBezTo>
                  <a:cubicBezTo>
                    <a:pt x="242" y="13"/>
                    <a:pt x="242" y="13"/>
                    <a:pt x="242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6" name="Freeform 17">
              <a:extLst>
                <a:ext uri="{FF2B5EF4-FFF2-40B4-BE49-F238E27FC236}">
                  <a16:creationId xmlns:a16="http://schemas.microsoft.com/office/drawing/2014/main" id="{D2EA90D0-6426-EC1F-94B5-2A65CEAAEACE}"/>
                </a:ext>
              </a:extLst>
            </p:cNvPr>
            <p:cNvSpPr/>
            <p:nvPr/>
          </p:nvSpPr>
          <p:spPr bwMode="auto">
            <a:xfrm>
              <a:off x="647" y="2234"/>
              <a:ext cx="98" cy="786"/>
            </a:xfrm>
            <a:custGeom>
              <a:avLst/>
              <a:gdLst>
                <a:gd name="T0" fmla="*/ 41 w 41"/>
                <a:gd name="T1" fmla="*/ 331 h 331"/>
                <a:gd name="T2" fmla="*/ 0 w 41"/>
                <a:gd name="T3" fmla="*/ 331 h 331"/>
                <a:gd name="T4" fmla="*/ 0 w 41"/>
                <a:gd name="T5" fmla="*/ 0 h 331"/>
                <a:gd name="T6" fmla="*/ 41 w 41"/>
                <a:gd name="T7" fmla="*/ 0 h 331"/>
                <a:gd name="T8" fmla="*/ 41 w 41"/>
                <a:gd name="T9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331">
                  <a:moveTo>
                    <a:pt x="41" y="331"/>
                  </a:moveTo>
                  <a:cubicBezTo>
                    <a:pt x="27" y="331"/>
                    <a:pt x="14" y="331"/>
                    <a:pt x="0" y="331"/>
                  </a:cubicBezTo>
                  <a:cubicBezTo>
                    <a:pt x="0" y="221"/>
                    <a:pt x="0" y="110"/>
                    <a:pt x="0" y="0"/>
                  </a:cubicBezTo>
                  <a:cubicBezTo>
                    <a:pt x="14" y="0"/>
                    <a:pt x="27" y="0"/>
                    <a:pt x="41" y="0"/>
                  </a:cubicBezTo>
                  <a:cubicBezTo>
                    <a:pt x="41" y="110"/>
                    <a:pt x="41" y="220"/>
                    <a:pt x="41" y="3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7" name="Freeform 18">
              <a:extLst>
                <a:ext uri="{FF2B5EF4-FFF2-40B4-BE49-F238E27FC236}">
                  <a16:creationId xmlns:a16="http://schemas.microsoft.com/office/drawing/2014/main" id="{A8766F6B-7453-D31F-FE8D-C098384AB1E3}"/>
                </a:ext>
              </a:extLst>
            </p:cNvPr>
            <p:cNvSpPr/>
            <p:nvPr/>
          </p:nvSpPr>
          <p:spPr bwMode="auto">
            <a:xfrm>
              <a:off x="1841" y="2234"/>
              <a:ext cx="100" cy="786"/>
            </a:xfrm>
            <a:custGeom>
              <a:avLst/>
              <a:gdLst>
                <a:gd name="T0" fmla="*/ 42 w 42"/>
                <a:gd name="T1" fmla="*/ 331 h 331"/>
                <a:gd name="T2" fmla="*/ 0 w 42"/>
                <a:gd name="T3" fmla="*/ 331 h 331"/>
                <a:gd name="T4" fmla="*/ 0 w 42"/>
                <a:gd name="T5" fmla="*/ 0 h 331"/>
                <a:gd name="T6" fmla="*/ 42 w 42"/>
                <a:gd name="T7" fmla="*/ 0 h 331"/>
                <a:gd name="T8" fmla="*/ 42 w 42"/>
                <a:gd name="T9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31">
                  <a:moveTo>
                    <a:pt x="42" y="331"/>
                  </a:moveTo>
                  <a:cubicBezTo>
                    <a:pt x="28" y="331"/>
                    <a:pt x="14" y="331"/>
                    <a:pt x="0" y="331"/>
                  </a:cubicBezTo>
                  <a:cubicBezTo>
                    <a:pt x="0" y="221"/>
                    <a:pt x="0" y="111"/>
                    <a:pt x="0" y="0"/>
                  </a:cubicBezTo>
                  <a:cubicBezTo>
                    <a:pt x="14" y="0"/>
                    <a:pt x="27" y="0"/>
                    <a:pt x="42" y="0"/>
                  </a:cubicBezTo>
                  <a:cubicBezTo>
                    <a:pt x="42" y="110"/>
                    <a:pt x="42" y="221"/>
                    <a:pt x="42" y="3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8" name="Freeform 19">
              <a:extLst>
                <a:ext uri="{FF2B5EF4-FFF2-40B4-BE49-F238E27FC236}">
                  <a16:creationId xmlns:a16="http://schemas.microsoft.com/office/drawing/2014/main" id="{9BB5281F-8D64-1F4E-6418-C3BFCC6FFCB7}"/>
                </a:ext>
              </a:extLst>
            </p:cNvPr>
            <p:cNvSpPr/>
            <p:nvPr/>
          </p:nvSpPr>
          <p:spPr bwMode="auto">
            <a:xfrm>
              <a:off x="1739" y="2234"/>
              <a:ext cx="92" cy="786"/>
            </a:xfrm>
            <a:custGeom>
              <a:avLst/>
              <a:gdLst>
                <a:gd name="T0" fmla="*/ 0 w 39"/>
                <a:gd name="T1" fmla="*/ 0 h 331"/>
                <a:gd name="T2" fmla="*/ 39 w 39"/>
                <a:gd name="T3" fmla="*/ 0 h 331"/>
                <a:gd name="T4" fmla="*/ 39 w 39"/>
                <a:gd name="T5" fmla="*/ 331 h 331"/>
                <a:gd name="T6" fmla="*/ 0 w 39"/>
                <a:gd name="T7" fmla="*/ 331 h 331"/>
                <a:gd name="T8" fmla="*/ 0 w 39"/>
                <a:gd name="T9" fmla="*/ 0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31">
                  <a:moveTo>
                    <a:pt x="0" y="0"/>
                  </a:moveTo>
                  <a:cubicBezTo>
                    <a:pt x="13" y="0"/>
                    <a:pt x="26" y="0"/>
                    <a:pt x="39" y="0"/>
                  </a:cubicBezTo>
                  <a:cubicBezTo>
                    <a:pt x="39" y="110"/>
                    <a:pt x="39" y="220"/>
                    <a:pt x="39" y="331"/>
                  </a:cubicBezTo>
                  <a:cubicBezTo>
                    <a:pt x="27" y="331"/>
                    <a:pt x="14" y="331"/>
                    <a:pt x="0" y="331"/>
                  </a:cubicBezTo>
                  <a:cubicBezTo>
                    <a:pt x="0" y="221"/>
                    <a:pt x="0" y="11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9" name="Freeform 20">
              <a:extLst>
                <a:ext uri="{FF2B5EF4-FFF2-40B4-BE49-F238E27FC236}">
                  <a16:creationId xmlns:a16="http://schemas.microsoft.com/office/drawing/2014/main" id="{15E9B02E-20F4-E6C9-89DD-9260A5B5FD27}"/>
                </a:ext>
              </a:extLst>
            </p:cNvPr>
            <p:cNvSpPr/>
            <p:nvPr/>
          </p:nvSpPr>
          <p:spPr bwMode="auto">
            <a:xfrm>
              <a:off x="543" y="2234"/>
              <a:ext cx="95" cy="786"/>
            </a:xfrm>
            <a:custGeom>
              <a:avLst/>
              <a:gdLst>
                <a:gd name="T0" fmla="*/ 0 w 40"/>
                <a:gd name="T1" fmla="*/ 0 h 331"/>
                <a:gd name="T2" fmla="*/ 40 w 40"/>
                <a:gd name="T3" fmla="*/ 0 h 331"/>
                <a:gd name="T4" fmla="*/ 40 w 40"/>
                <a:gd name="T5" fmla="*/ 331 h 331"/>
                <a:gd name="T6" fmla="*/ 0 w 40"/>
                <a:gd name="T7" fmla="*/ 331 h 331"/>
                <a:gd name="T8" fmla="*/ 0 w 40"/>
                <a:gd name="T9" fmla="*/ 0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331">
                  <a:moveTo>
                    <a:pt x="0" y="0"/>
                  </a:moveTo>
                  <a:cubicBezTo>
                    <a:pt x="14" y="0"/>
                    <a:pt x="27" y="0"/>
                    <a:pt x="40" y="0"/>
                  </a:cubicBezTo>
                  <a:cubicBezTo>
                    <a:pt x="40" y="110"/>
                    <a:pt x="40" y="221"/>
                    <a:pt x="40" y="331"/>
                  </a:cubicBezTo>
                  <a:cubicBezTo>
                    <a:pt x="27" y="331"/>
                    <a:pt x="14" y="331"/>
                    <a:pt x="0" y="331"/>
                  </a:cubicBezTo>
                  <a:cubicBezTo>
                    <a:pt x="0" y="221"/>
                    <a:pt x="0" y="11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0" name="Freeform 21">
              <a:extLst>
                <a:ext uri="{FF2B5EF4-FFF2-40B4-BE49-F238E27FC236}">
                  <a16:creationId xmlns:a16="http://schemas.microsoft.com/office/drawing/2014/main" id="{0A7ED4BC-F446-CE23-5550-8C6566EECCA6}"/>
                </a:ext>
              </a:extLst>
            </p:cNvPr>
            <p:cNvSpPr/>
            <p:nvPr/>
          </p:nvSpPr>
          <p:spPr bwMode="auto">
            <a:xfrm>
              <a:off x="856" y="2160"/>
              <a:ext cx="764" cy="88"/>
            </a:xfrm>
            <a:custGeom>
              <a:avLst/>
              <a:gdLst>
                <a:gd name="T0" fmla="*/ 322 w 322"/>
                <a:gd name="T1" fmla="*/ 37 h 37"/>
                <a:gd name="T2" fmla="*/ 0 w 322"/>
                <a:gd name="T3" fmla="*/ 37 h 37"/>
                <a:gd name="T4" fmla="*/ 0 w 322"/>
                <a:gd name="T5" fmla="*/ 5 h 37"/>
                <a:gd name="T6" fmla="*/ 5 w 322"/>
                <a:gd name="T7" fmla="*/ 1 h 37"/>
                <a:gd name="T8" fmla="*/ 13 w 322"/>
                <a:gd name="T9" fmla="*/ 0 h 37"/>
                <a:gd name="T10" fmla="*/ 310 w 322"/>
                <a:gd name="T11" fmla="*/ 0 h 37"/>
                <a:gd name="T12" fmla="*/ 322 w 322"/>
                <a:gd name="T13" fmla="*/ 12 h 37"/>
                <a:gd name="T14" fmla="*/ 322 w 322"/>
                <a:gd name="T15" fmla="*/ 24 h 37"/>
                <a:gd name="T16" fmla="*/ 322 w 322"/>
                <a:gd name="T17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2" h="37">
                  <a:moveTo>
                    <a:pt x="322" y="37"/>
                  </a:moveTo>
                  <a:cubicBezTo>
                    <a:pt x="215" y="37"/>
                    <a:pt x="108" y="37"/>
                    <a:pt x="0" y="37"/>
                  </a:cubicBezTo>
                  <a:cubicBezTo>
                    <a:pt x="0" y="26"/>
                    <a:pt x="0" y="16"/>
                    <a:pt x="0" y="5"/>
                  </a:cubicBezTo>
                  <a:cubicBezTo>
                    <a:pt x="0" y="4"/>
                    <a:pt x="3" y="1"/>
                    <a:pt x="5" y="1"/>
                  </a:cubicBezTo>
                  <a:cubicBezTo>
                    <a:pt x="7" y="0"/>
                    <a:pt x="10" y="0"/>
                    <a:pt x="13" y="0"/>
                  </a:cubicBezTo>
                  <a:cubicBezTo>
                    <a:pt x="112" y="0"/>
                    <a:pt x="211" y="0"/>
                    <a:pt x="310" y="0"/>
                  </a:cubicBezTo>
                  <a:cubicBezTo>
                    <a:pt x="322" y="0"/>
                    <a:pt x="322" y="0"/>
                    <a:pt x="322" y="12"/>
                  </a:cubicBezTo>
                  <a:cubicBezTo>
                    <a:pt x="322" y="16"/>
                    <a:pt x="322" y="20"/>
                    <a:pt x="322" y="24"/>
                  </a:cubicBezTo>
                  <a:cubicBezTo>
                    <a:pt x="322" y="28"/>
                    <a:pt x="322" y="32"/>
                    <a:pt x="322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1" name="Freeform 22">
              <a:extLst>
                <a:ext uri="{FF2B5EF4-FFF2-40B4-BE49-F238E27FC236}">
                  <a16:creationId xmlns:a16="http://schemas.microsoft.com/office/drawing/2014/main" id="{79423FFF-0A2F-910C-E96E-5879650B5D6E}"/>
                </a:ext>
              </a:extLst>
            </p:cNvPr>
            <p:cNvSpPr/>
            <p:nvPr/>
          </p:nvSpPr>
          <p:spPr bwMode="auto">
            <a:xfrm>
              <a:off x="856" y="2074"/>
              <a:ext cx="764" cy="81"/>
            </a:xfrm>
            <a:custGeom>
              <a:avLst/>
              <a:gdLst>
                <a:gd name="T0" fmla="*/ 0 w 322"/>
                <a:gd name="T1" fmla="*/ 34 h 34"/>
                <a:gd name="T2" fmla="*/ 0 w 322"/>
                <a:gd name="T3" fmla="*/ 0 h 34"/>
                <a:gd name="T4" fmla="*/ 322 w 322"/>
                <a:gd name="T5" fmla="*/ 0 h 34"/>
                <a:gd name="T6" fmla="*/ 322 w 322"/>
                <a:gd name="T7" fmla="*/ 34 h 34"/>
                <a:gd name="T8" fmla="*/ 0 w 322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2" h="34">
                  <a:moveTo>
                    <a:pt x="0" y="34"/>
                  </a:moveTo>
                  <a:cubicBezTo>
                    <a:pt x="0" y="22"/>
                    <a:pt x="0" y="11"/>
                    <a:pt x="0" y="0"/>
                  </a:cubicBezTo>
                  <a:cubicBezTo>
                    <a:pt x="108" y="0"/>
                    <a:pt x="215" y="0"/>
                    <a:pt x="322" y="0"/>
                  </a:cubicBezTo>
                  <a:cubicBezTo>
                    <a:pt x="322" y="11"/>
                    <a:pt x="322" y="22"/>
                    <a:pt x="322" y="34"/>
                  </a:cubicBezTo>
                  <a:cubicBezTo>
                    <a:pt x="215" y="34"/>
                    <a:pt x="108" y="34"/>
                    <a:pt x="0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2" name="Freeform 23">
              <a:extLst>
                <a:ext uri="{FF2B5EF4-FFF2-40B4-BE49-F238E27FC236}">
                  <a16:creationId xmlns:a16="http://schemas.microsoft.com/office/drawing/2014/main" id="{D86F1578-3C34-87A9-4C68-361F8940D44E}"/>
                </a:ext>
              </a:extLst>
            </p:cNvPr>
            <p:cNvSpPr/>
            <p:nvPr/>
          </p:nvSpPr>
          <p:spPr bwMode="auto">
            <a:xfrm>
              <a:off x="3782" y="1062"/>
              <a:ext cx="277" cy="228"/>
            </a:xfrm>
            <a:custGeom>
              <a:avLst/>
              <a:gdLst>
                <a:gd name="T0" fmla="*/ 0 w 117"/>
                <a:gd name="T1" fmla="*/ 4 h 96"/>
                <a:gd name="T2" fmla="*/ 35 w 117"/>
                <a:gd name="T3" fmla="*/ 1 h 96"/>
                <a:gd name="T4" fmla="*/ 95 w 117"/>
                <a:gd name="T5" fmla="*/ 0 h 96"/>
                <a:gd name="T6" fmla="*/ 104 w 117"/>
                <a:gd name="T7" fmla="*/ 1 h 96"/>
                <a:gd name="T8" fmla="*/ 117 w 117"/>
                <a:gd name="T9" fmla="*/ 21 h 96"/>
                <a:gd name="T10" fmla="*/ 117 w 117"/>
                <a:gd name="T11" fmla="*/ 77 h 96"/>
                <a:gd name="T12" fmla="*/ 100 w 117"/>
                <a:gd name="T13" fmla="*/ 95 h 96"/>
                <a:gd name="T14" fmla="*/ 15 w 117"/>
                <a:gd name="T15" fmla="*/ 95 h 96"/>
                <a:gd name="T16" fmla="*/ 0 w 117"/>
                <a:gd name="T17" fmla="*/ 79 h 96"/>
                <a:gd name="T18" fmla="*/ 0 w 117"/>
                <a:gd name="T19" fmla="*/ 4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7" h="96">
                  <a:moveTo>
                    <a:pt x="0" y="4"/>
                  </a:moveTo>
                  <a:cubicBezTo>
                    <a:pt x="12" y="3"/>
                    <a:pt x="23" y="1"/>
                    <a:pt x="35" y="1"/>
                  </a:cubicBezTo>
                  <a:cubicBezTo>
                    <a:pt x="55" y="0"/>
                    <a:pt x="75" y="0"/>
                    <a:pt x="95" y="0"/>
                  </a:cubicBezTo>
                  <a:cubicBezTo>
                    <a:pt x="98" y="0"/>
                    <a:pt x="101" y="1"/>
                    <a:pt x="104" y="1"/>
                  </a:cubicBezTo>
                  <a:cubicBezTo>
                    <a:pt x="117" y="6"/>
                    <a:pt x="117" y="6"/>
                    <a:pt x="117" y="21"/>
                  </a:cubicBezTo>
                  <a:cubicBezTo>
                    <a:pt x="117" y="39"/>
                    <a:pt x="117" y="58"/>
                    <a:pt x="117" y="77"/>
                  </a:cubicBezTo>
                  <a:cubicBezTo>
                    <a:pt x="117" y="90"/>
                    <a:pt x="114" y="95"/>
                    <a:pt x="100" y="95"/>
                  </a:cubicBezTo>
                  <a:cubicBezTo>
                    <a:pt x="72" y="96"/>
                    <a:pt x="43" y="96"/>
                    <a:pt x="15" y="95"/>
                  </a:cubicBezTo>
                  <a:cubicBezTo>
                    <a:pt x="3" y="95"/>
                    <a:pt x="0" y="91"/>
                    <a:pt x="0" y="79"/>
                  </a:cubicBezTo>
                  <a:cubicBezTo>
                    <a:pt x="0" y="55"/>
                    <a:pt x="0" y="31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3" name="Freeform 24">
              <a:extLst>
                <a:ext uri="{FF2B5EF4-FFF2-40B4-BE49-F238E27FC236}">
                  <a16:creationId xmlns:a16="http://schemas.microsoft.com/office/drawing/2014/main" id="{106C7AD9-AC03-63D7-74D3-9AEE53EF7D0B}"/>
                </a:ext>
              </a:extLst>
            </p:cNvPr>
            <p:cNvSpPr/>
            <p:nvPr/>
          </p:nvSpPr>
          <p:spPr bwMode="auto">
            <a:xfrm>
              <a:off x="4218" y="1523"/>
              <a:ext cx="124" cy="454"/>
            </a:xfrm>
            <a:custGeom>
              <a:avLst/>
              <a:gdLst>
                <a:gd name="T0" fmla="*/ 0 w 52"/>
                <a:gd name="T1" fmla="*/ 96 h 191"/>
                <a:gd name="T2" fmla="*/ 0 w 52"/>
                <a:gd name="T3" fmla="*/ 13 h 191"/>
                <a:gd name="T4" fmla="*/ 13 w 52"/>
                <a:gd name="T5" fmla="*/ 1 h 191"/>
                <a:gd name="T6" fmla="*/ 41 w 52"/>
                <a:gd name="T7" fmla="*/ 0 h 191"/>
                <a:gd name="T8" fmla="*/ 52 w 52"/>
                <a:gd name="T9" fmla="*/ 11 h 191"/>
                <a:gd name="T10" fmla="*/ 51 w 52"/>
                <a:gd name="T11" fmla="*/ 48 h 191"/>
                <a:gd name="T12" fmla="*/ 52 w 52"/>
                <a:gd name="T13" fmla="*/ 178 h 191"/>
                <a:gd name="T14" fmla="*/ 39 w 52"/>
                <a:gd name="T15" fmla="*/ 191 h 191"/>
                <a:gd name="T16" fmla="*/ 11 w 52"/>
                <a:gd name="T17" fmla="*/ 191 h 191"/>
                <a:gd name="T18" fmla="*/ 0 w 52"/>
                <a:gd name="T19" fmla="*/ 179 h 191"/>
                <a:gd name="T20" fmla="*/ 0 w 52"/>
                <a:gd name="T21" fmla="*/ 117 h 191"/>
                <a:gd name="T22" fmla="*/ 0 w 52"/>
                <a:gd name="T23" fmla="*/ 96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2" h="191">
                  <a:moveTo>
                    <a:pt x="0" y="96"/>
                  </a:moveTo>
                  <a:cubicBezTo>
                    <a:pt x="0" y="69"/>
                    <a:pt x="0" y="41"/>
                    <a:pt x="0" y="13"/>
                  </a:cubicBezTo>
                  <a:cubicBezTo>
                    <a:pt x="0" y="2"/>
                    <a:pt x="2" y="1"/>
                    <a:pt x="13" y="1"/>
                  </a:cubicBezTo>
                  <a:cubicBezTo>
                    <a:pt x="22" y="1"/>
                    <a:pt x="32" y="1"/>
                    <a:pt x="41" y="0"/>
                  </a:cubicBezTo>
                  <a:cubicBezTo>
                    <a:pt x="49" y="0"/>
                    <a:pt x="51" y="4"/>
                    <a:pt x="52" y="11"/>
                  </a:cubicBezTo>
                  <a:cubicBezTo>
                    <a:pt x="52" y="23"/>
                    <a:pt x="51" y="35"/>
                    <a:pt x="51" y="48"/>
                  </a:cubicBezTo>
                  <a:cubicBezTo>
                    <a:pt x="51" y="91"/>
                    <a:pt x="51" y="135"/>
                    <a:pt x="52" y="178"/>
                  </a:cubicBezTo>
                  <a:cubicBezTo>
                    <a:pt x="52" y="190"/>
                    <a:pt x="51" y="191"/>
                    <a:pt x="39" y="191"/>
                  </a:cubicBezTo>
                  <a:cubicBezTo>
                    <a:pt x="30" y="191"/>
                    <a:pt x="21" y="191"/>
                    <a:pt x="11" y="191"/>
                  </a:cubicBezTo>
                  <a:cubicBezTo>
                    <a:pt x="1" y="191"/>
                    <a:pt x="0" y="190"/>
                    <a:pt x="0" y="179"/>
                  </a:cubicBezTo>
                  <a:cubicBezTo>
                    <a:pt x="0" y="159"/>
                    <a:pt x="0" y="138"/>
                    <a:pt x="0" y="117"/>
                  </a:cubicBezTo>
                  <a:cubicBezTo>
                    <a:pt x="0" y="110"/>
                    <a:pt x="0" y="103"/>
                    <a:pt x="0" y="9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4" name="Freeform 25">
              <a:extLst>
                <a:ext uri="{FF2B5EF4-FFF2-40B4-BE49-F238E27FC236}">
                  <a16:creationId xmlns:a16="http://schemas.microsoft.com/office/drawing/2014/main" id="{EFEDECF7-C880-F15A-BAA9-238C1EB3BD24}"/>
                </a:ext>
              </a:extLst>
            </p:cNvPr>
            <p:cNvSpPr/>
            <p:nvPr/>
          </p:nvSpPr>
          <p:spPr bwMode="auto">
            <a:xfrm>
              <a:off x="3495" y="1521"/>
              <a:ext cx="123" cy="456"/>
            </a:xfrm>
            <a:custGeom>
              <a:avLst/>
              <a:gdLst>
                <a:gd name="T0" fmla="*/ 51 w 52"/>
                <a:gd name="T1" fmla="*/ 2 h 192"/>
                <a:gd name="T2" fmla="*/ 52 w 52"/>
                <a:gd name="T3" fmla="*/ 16 h 192"/>
                <a:gd name="T4" fmla="*/ 52 w 52"/>
                <a:gd name="T5" fmla="*/ 180 h 192"/>
                <a:gd name="T6" fmla="*/ 41 w 52"/>
                <a:gd name="T7" fmla="*/ 192 h 192"/>
                <a:gd name="T8" fmla="*/ 13 w 52"/>
                <a:gd name="T9" fmla="*/ 192 h 192"/>
                <a:gd name="T10" fmla="*/ 1 w 52"/>
                <a:gd name="T11" fmla="*/ 180 h 192"/>
                <a:gd name="T12" fmla="*/ 1 w 52"/>
                <a:gd name="T13" fmla="*/ 161 h 192"/>
                <a:gd name="T14" fmla="*/ 1 w 52"/>
                <a:gd name="T15" fmla="*/ 16 h 192"/>
                <a:gd name="T16" fmla="*/ 15 w 52"/>
                <a:gd name="T17" fmla="*/ 1 h 192"/>
                <a:gd name="T18" fmla="*/ 51 w 52"/>
                <a:gd name="T19" fmla="*/ 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192">
                  <a:moveTo>
                    <a:pt x="51" y="2"/>
                  </a:moveTo>
                  <a:cubicBezTo>
                    <a:pt x="51" y="7"/>
                    <a:pt x="52" y="12"/>
                    <a:pt x="52" y="16"/>
                  </a:cubicBezTo>
                  <a:cubicBezTo>
                    <a:pt x="52" y="71"/>
                    <a:pt x="52" y="126"/>
                    <a:pt x="52" y="180"/>
                  </a:cubicBezTo>
                  <a:cubicBezTo>
                    <a:pt x="52" y="192"/>
                    <a:pt x="52" y="192"/>
                    <a:pt x="41" y="192"/>
                  </a:cubicBezTo>
                  <a:cubicBezTo>
                    <a:pt x="31" y="192"/>
                    <a:pt x="22" y="192"/>
                    <a:pt x="13" y="192"/>
                  </a:cubicBezTo>
                  <a:cubicBezTo>
                    <a:pt x="3" y="192"/>
                    <a:pt x="1" y="190"/>
                    <a:pt x="1" y="180"/>
                  </a:cubicBezTo>
                  <a:cubicBezTo>
                    <a:pt x="0" y="174"/>
                    <a:pt x="1" y="168"/>
                    <a:pt x="1" y="161"/>
                  </a:cubicBezTo>
                  <a:cubicBezTo>
                    <a:pt x="1" y="113"/>
                    <a:pt x="1" y="65"/>
                    <a:pt x="1" y="16"/>
                  </a:cubicBezTo>
                  <a:cubicBezTo>
                    <a:pt x="1" y="4"/>
                    <a:pt x="3" y="0"/>
                    <a:pt x="15" y="1"/>
                  </a:cubicBezTo>
                  <a:cubicBezTo>
                    <a:pt x="26" y="2"/>
                    <a:pt x="38" y="2"/>
                    <a:pt x="5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5" name="Freeform 26">
              <a:extLst>
                <a:ext uri="{FF2B5EF4-FFF2-40B4-BE49-F238E27FC236}">
                  <a16:creationId xmlns:a16="http://schemas.microsoft.com/office/drawing/2014/main" id="{D8CB15FE-1033-8BB8-447D-19277A694EEB}"/>
                </a:ext>
              </a:extLst>
            </p:cNvPr>
            <p:cNvSpPr/>
            <p:nvPr/>
          </p:nvSpPr>
          <p:spPr bwMode="auto">
            <a:xfrm>
              <a:off x="1074" y="1200"/>
              <a:ext cx="333" cy="230"/>
            </a:xfrm>
            <a:custGeom>
              <a:avLst/>
              <a:gdLst>
                <a:gd name="T0" fmla="*/ 140 w 140"/>
                <a:gd name="T1" fmla="*/ 97 h 97"/>
                <a:gd name="T2" fmla="*/ 119 w 140"/>
                <a:gd name="T3" fmla="*/ 97 h 97"/>
                <a:gd name="T4" fmla="*/ 119 w 140"/>
                <a:gd name="T5" fmla="*/ 55 h 97"/>
                <a:gd name="T6" fmla="*/ 93 w 140"/>
                <a:gd name="T7" fmla="*/ 55 h 97"/>
                <a:gd name="T8" fmla="*/ 82 w 140"/>
                <a:gd name="T9" fmla="*/ 43 h 97"/>
                <a:gd name="T10" fmla="*/ 82 w 140"/>
                <a:gd name="T11" fmla="*/ 39 h 97"/>
                <a:gd name="T12" fmla="*/ 57 w 140"/>
                <a:gd name="T13" fmla="*/ 39 h 97"/>
                <a:gd name="T14" fmla="*/ 57 w 140"/>
                <a:gd name="T15" fmla="*/ 54 h 97"/>
                <a:gd name="T16" fmla="*/ 22 w 140"/>
                <a:gd name="T17" fmla="*/ 54 h 97"/>
                <a:gd name="T18" fmla="*/ 22 w 140"/>
                <a:gd name="T19" fmla="*/ 97 h 97"/>
                <a:gd name="T20" fmla="*/ 0 w 140"/>
                <a:gd name="T21" fmla="*/ 97 h 97"/>
                <a:gd name="T22" fmla="*/ 0 w 140"/>
                <a:gd name="T23" fmla="*/ 0 h 97"/>
                <a:gd name="T24" fmla="*/ 140 w 140"/>
                <a:gd name="T25" fmla="*/ 0 h 97"/>
                <a:gd name="T26" fmla="*/ 140 w 140"/>
                <a:gd name="T27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0" h="97">
                  <a:moveTo>
                    <a:pt x="140" y="97"/>
                  </a:moveTo>
                  <a:cubicBezTo>
                    <a:pt x="133" y="97"/>
                    <a:pt x="127" y="97"/>
                    <a:pt x="119" y="97"/>
                  </a:cubicBezTo>
                  <a:cubicBezTo>
                    <a:pt x="119" y="83"/>
                    <a:pt x="119" y="70"/>
                    <a:pt x="119" y="55"/>
                  </a:cubicBezTo>
                  <a:cubicBezTo>
                    <a:pt x="110" y="55"/>
                    <a:pt x="102" y="55"/>
                    <a:pt x="93" y="55"/>
                  </a:cubicBezTo>
                  <a:cubicBezTo>
                    <a:pt x="82" y="55"/>
                    <a:pt x="82" y="54"/>
                    <a:pt x="82" y="43"/>
                  </a:cubicBezTo>
                  <a:cubicBezTo>
                    <a:pt x="82" y="42"/>
                    <a:pt x="82" y="41"/>
                    <a:pt x="82" y="39"/>
                  </a:cubicBezTo>
                  <a:cubicBezTo>
                    <a:pt x="73" y="39"/>
                    <a:pt x="65" y="39"/>
                    <a:pt x="57" y="39"/>
                  </a:cubicBezTo>
                  <a:cubicBezTo>
                    <a:pt x="57" y="44"/>
                    <a:pt x="57" y="49"/>
                    <a:pt x="57" y="54"/>
                  </a:cubicBezTo>
                  <a:cubicBezTo>
                    <a:pt x="45" y="54"/>
                    <a:pt x="34" y="54"/>
                    <a:pt x="22" y="54"/>
                  </a:cubicBezTo>
                  <a:cubicBezTo>
                    <a:pt x="22" y="69"/>
                    <a:pt x="22" y="82"/>
                    <a:pt x="22" y="97"/>
                  </a:cubicBezTo>
                  <a:cubicBezTo>
                    <a:pt x="14" y="97"/>
                    <a:pt x="8" y="97"/>
                    <a:pt x="0" y="97"/>
                  </a:cubicBezTo>
                  <a:cubicBezTo>
                    <a:pt x="0" y="65"/>
                    <a:pt x="0" y="33"/>
                    <a:pt x="0" y="0"/>
                  </a:cubicBezTo>
                  <a:cubicBezTo>
                    <a:pt x="47" y="0"/>
                    <a:pt x="93" y="0"/>
                    <a:pt x="140" y="0"/>
                  </a:cubicBezTo>
                  <a:cubicBezTo>
                    <a:pt x="140" y="32"/>
                    <a:pt x="140" y="64"/>
                    <a:pt x="140" y="9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6" name="Freeform 27">
              <a:extLst>
                <a:ext uri="{FF2B5EF4-FFF2-40B4-BE49-F238E27FC236}">
                  <a16:creationId xmlns:a16="http://schemas.microsoft.com/office/drawing/2014/main" id="{B812ECB1-3927-92CD-F528-2796188CAC27}"/>
                </a:ext>
              </a:extLst>
            </p:cNvPr>
            <p:cNvSpPr/>
            <p:nvPr/>
          </p:nvSpPr>
          <p:spPr bwMode="auto">
            <a:xfrm>
              <a:off x="1267" y="1333"/>
              <a:ext cx="83" cy="594"/>
            </a:xfrm>
            <a:custGeom>
              <a:avLst/>
              <a:gdLst>
                <a:gd name="T0" fmla="*/ 35 w 35"/>
                <a:gd name="T1" fmla="*/ 250 h 250"/>
                <a:gd name="T2" fmla="*/ 6 w 35"/>
                <a:gd name="T3" fmla="*/ 250 h 250"/>
                <a:gd name="T4" fmla="*/ 1 w 35"/>
                <a:gd name="T5" fmla="*/ 245 h 250"/>
                <a:gd name="T6" fmla="*/ 1 w 35"/>
                <a:gd name="T7" fmla="*/ 237 h 250"/>
                <a:gd name="T8" fmla="*/ 1 w 35"/>
                <a:gd name="T9" fmla="*/ 12 h 250"/>
                <a:gd name="T10" fmla="*/ 14 w 35"/>
                <a:gd name="T11" fmla="*/ 0 h 250"/>
                <a:gd name="T12" fmla="*/ 35 w 35"/>
                <a:gd name="T13" fmla="*/ 22 h 250"/>
                <a:gd name="T14" fmla="*/ 35 w 35"/>
                <a:gd name="T15" fmla="*/ 239 h 250"/>
                <a:gd name="T16" fmla="*/ 35 w 35"/>
                <a:gd name="T17" fmla="*/ 25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" h="250">
                  <a:moveTo>
                    <a:pt x="35" y="250"/>
                  </a:moveTo>
                  <a:cubicBezTo>
                    <a:pt x="25" y="250"/>
                    <a:pt x="16" y="250"/>
                    <a:pt x="6" y="250"/>
                  </a:cubicBezTo>
                  <a:cubicBezTo>
                    <a:pt x="4" y="249"/>
                    <a:pt x="2" y="247"/>
                    <a:pt x="1" y="245"/>
                  </a:cubicBezTo>
                  <a:cubicBezTo>
                    <a:pt x="0" y="243"/>
                    <a:pt x="1" y="240"/>
                    <a:pt x="1" y="237"/>
                  </a:cubicBezTo>
                  <a:cubicBezTo>
                    <a:pt x="1" y="162"/>
                    <a:pt x="1" y="87"/>
                    <a:pt x="1" y="12"/>
                  </a:cubicBezTo>
                  <a:cubicBezTo>
                    <a:pt x="1" y="0"/>
                    <a:pt x="1" y="0"/>
                    <a:pt x="14" y="0"/>
                  </a:cubicBezTo>
                  <a:cubicBezTo>
                    <a:pt x="35" y="0"/>
                    <a:pt x="35" y="0"/>
                    <a:pt x="35" y="22"/>
                  </a:cubicBezTo>
                  <a:cubicBezTo>
                    <a:pt x="35" y="94"/>
                    <a:pt x="35" y="167"/>
                    <a:pt x="35" y="239"/>
                  </a:cubicBezTo>
                  <a:cubicBezTo>
                    <a:pt x="35" y="242"/>
                    <a:pt x="35" y="246"/>
                    <a:pt x="35" y="25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7" name="Freeform 28">
              <a:extLst>
                <a:ext uri="{FF2B5EF4-FFF2-40B4-BE49-F238E27FC236}">
                  <a16:creationId xmlns:a16="http://schemas.microsoft.com/office/drawing/2014/main" id="{5F1094E6-D2B6-A042-0BC5-4EB1E2859EA1}"/>
                </a:ext>
              </a:extLst>
            </p:cNvPr>
            <p:cNvSpPr/>
            <p:nvPr/>
          </p:nvSpPr>
          <p:spPr bwMode="auto">
            <a:xfrm>
              <a:off x="1129" y="1331"/>
              <a:ext cx="81" cy="598"/>
            </a:xfrm>
            <a:custGeom>
              <a:avLst/>
              <a:gdLst>
                <a:gd name="T0" fmla="*/ 0 w 34"/>
                <a:gd name="T1" fmla="*/ 251 h 252"/>
                <a:gd name="T2" fmla="*/ 0 w 34"/>
                <a:gd name="T3" fmla="*/ 198 h 252"/>
                <a:gd name="T4" fmla="*/ 0 w 34"/>
                <a:gd name="T5" fmla="*/ 52 h 252"/>
                <a:gd name="T6" fmla="*/ 1 w 34"/>
                <a:gd name="T7" fmla="*/ 9 h 252"/>
                <a:gd name="T8" fmla="*/ 8 w 34"/>
                <a:gd name="T9" fmla="*/ 1 h 252"/>
                <a:gd name="T10" fmla="*/ 24 w 34"/>
                <a:gd name="T11" fmla="*/ 1 h 252"/>
                <a:gd name="T12" fmla="*/ 34 w 34"/>
                <a:gd name="T13" fmla="*/ 11 h 252"/>
                <a:gd name="T14" fmla="*/ 34 w 34"/>
                <a:gd name="T15" fmla="*/ 56 h 252"/>
                <a:gd name="T16" fmla="*/ 34 w 34"/>
                <a:gd name="T17" fmla="*/ 241 h 252"/>
                <a:gd name="T18" fmla="*/ 24 w 34"/>
                <a:gd name="T19" fmla="*/ 251 h 252"/>
                <a:gd name="T20" fmla="*/ 0 w 34"/>
                <a:gd name="T21" fmla="*/ 25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" h="251">
                  <a:moveTo>
                    <a:pt x="0" y="251"/>
                  </a:moveTo>
                  <a:cubicBezTo>
                    <a:pt x="0" y="232"/>
                    <a:pt x="0" y="215"/>
                    <a:pt x="0" y="198"/>
                  </a:cubicBezTo>
                  <a:cubicBezTo>
                    <a:pt x="0" y="149"/>
                    <a:pt x="0" y="100"/>
                    <a:pt x="0" y="52"/>
                  </a:cubicBezTo>
                  <a:cubicBezTo>
                    <a:pt x="0" y="37"/>
                    <a:pt x="1" y="23"/>
                    <a:pt x="1" y="9"/>
                  </a:cubicBezTo>
                  <a:cubicBezTo>
                    <a:pt x="1" y="3"/>
                    <a:pt x="3" y="1"/>
                    <a:pt x="8" y="1"/>
                  </a:cubicBezTo>
                  <a:cubicBezTo>
                    <a:pt x="13" y="1"/>
                    <a:pt x="19" y="1"/>
                    <a:pt x="24" y="1"/>
                  </a:cubicBezTo>
                  <a:cubicBezTo>
                    <a:pt x="31" y="0"/>
                    <a:pt x="34" y="3"/>
                    <a:pt x="34" y="11"/>
                  </a:cubicBezTo>
                  <a:cubicBezTo>
                    <a:pt x="34" y="26"/>
                    <a:pt x="34" y="41"/>
                    <a:pt x="34" y="56"/>
                  </a:cubicBezTo>
                  <a:cubicBezTo>
                    <a:pt x="34" y="118"/>
                    <a:pt x="34" y="179"/>
                    <a:pt x="34" y="241"/>
                  </a:cubicBezTo>
                  <a:cubicBezTo>
                    <a:pt x="34" y="249"/>
                    <a:pt x="32" y="252"/>
                    <a:pt x="24" y="251"/>
                  </a:cubicBezTo>
                  <a:cubicBezTo>
                    <a:pt x="17" y="250"/>
                    <a:pt x="9" y="251"/>
                    <a:pt x="0" y="2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8" name="Freeform 29">
              <a:extLst>
                <a:ext uri="{FF2B5EF4-FFF2-40B4-BE49-F238E27FC236}">
                  <a16:creationId xmlns:a16="http://schemas.microsoft.com/office/drawing/2014/main" id="{3425E483-509A-DDA7-55E6-8214FF934136}"/>
                </a:ext>
              </a:extLst>
            </p:cNvPr>
            <p:cNvSpPr/>
            <p:nvPr/>
          </p:nvSpPr>
          <p:spPr bwMode="auto">
            <a:xfrm>
              <a:off x="5711" y="2676"/>
              <a:ext cx="159" cy="532"/>
            </a:xfrm>
            <a:custGeom>
              <a:avLst/>
              <a:gdLst>
                <a:gd name="T0" fmla="*/ 13 w 67"/>
                <a:gd name="T1" fmla="*/ 98 h 224"/>
                <a:gd name="T2" fmla="*/ 12 w 67"/>
                <a:gd name="T3" fmla="*/ 123 h 224"/>
                <a:gd name="T4" fmla="*/ 40 w 67"/>
                <a:gd name="T5" fmla="*/ 185 h 224"/>
                <a:gd name="T6" fmla="*/ 67 w 67"/>
                <a:gd name="T7" fmla="*/ 224 h 224"/>
                <a:gd name="T8" fmla="*/ 1 w 67"/>
                <a:gd name="T9" fmla="*/ 224 h 224"/>
                <a:gd name="T10" fmla="*/ 1 w 67"/>
                <a:gd name="T11" fmla="*/ 191 h 224"/>
                <a:gd name="T12" fmla="*/ 15 w 67"/>
                <a:gd name="T13" fmla="*/ 173 h 224"/>
                <a:gd name="T14" fmla="*/ 13 w 67"/>
                <a:gd name="T15" fmla="*/ 151 h 224"/>
                <a:gd name="T16" fmla="*/ 14 w 67"/>
                <a:gd name="T17" fmla="*/ 151 h 224"/>
                <a:gd name="T18" fmla="*/ 1 w 67"/>
                <a:gd name="T19" fmla="*/ 147 h 224"/>
                <a:gd name="T20" fmla="*/ 1 w 67"/>
                <a:gd name="T21" fmla="*/ 101 h 224"/>
                <a:gd name="T22" fmla="*/ 0 w 67"/>
                <a:gd name="T23" fmla="*/ 82 h 224"/>
                <a:gd name="T24" fmla="*/ 9 w 67"/>
                <a:gd name="T25" fmla="*/ 75 h 224"/>
                <a:gd name="T26" fmla="*/ 15 w 67"/>
                <a:gd name="T27" fmla="*/ 69 h 224"/>
                <a:gd name="T28" fmla="*/ 16 w 67"/>
                <a:gd name="T29" fmla="*/ 44 h 224"/>
                <a:gd name="T30" fmla="*/ 7 w 67"/>
                <a:gd name="T31" fmla="*/ 34 h 224"/>
                <a:gd name="T32" fmla="*/ 1 w 67"/>
                <a:gd name="T33" fmla="*/ 33 h 224"/>
                <a:gd name="T34" fmla="*/ 1 w 67"/>
                <a:gd name="T35" fmla="*/ 0 h 224"/>
                <a:gd name="T36" fmla="*/ 66 w 67"/>
                <a:gd name="T37" fmla="*/ 0 h 224"/>
                <a:gd name="T38" fmla="*/ 42 w 67"/>
                <a:gd name="T39" fmla="*/ 39 h 224"/>
                <a:gd name="T40" fmla="*/ 42 w 67"/>
                <a:gd name="T41" fmla="*/ 39 h 224"/>
                <a:gd name="T42" fmla="*/ 37 w 67"/>
                <a:gd name="T43" fmla="*/ 43 h 224"/>
                <a:gd name="T44" fmla="*/ 13 w 67"/>
                <a:gd name="T45" fmla="*/ 98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7" h="224">
                  <a:moveTo>
                    <a:pt x="13" y="98"/>
                  </a:moveTo>
                  <a:cubicBezTo>
                    <a:pt x="13" y="106"/>
                    <a:pt x="13" y="115"/>
                    <a:pt x="12" y="123"/>
                  </a:cubicBezTo>
                  <a:cubicBezTo>
                    <a:pt x="14" y="147"/>
                    <a:pt x="25" y="167"/>
                    <a:pt x="40" y="185"/>
                  </a:cubicBezTo>
                  <a:cubicBezTo>
                    <a:pt x="49" y="197"/>
                    <a:pt x="57" y="210"/>
                    <a:pt x="67" y="224"/>
                  </a:cubicBezTo>
                  <a:cubicBezTo>
                    <a:pt x="44" y="224"/>
                    <a:pt x="23" y="224"/>
                    <a:pt x="1" y="224"/>
                  </a:cubicBezTo>
                  <a:cubicBezTo>
                    <a:pt x="1" y="213"/>
                    <a:pt x="1" y="202"/>
                    <a:pt x="1" y="191"/>
                  </a:cubicBezTo>
                  <a:cubicBezTo>
                    <a:pt x="16" y="188"/>
                    <a:pt x="16" y="188"/>
                    <a:pt x="15" y="173"/>
                  </a:cubicBezTo>
                  <a:cubicBezTo>
                    <a:pt x="15" y="166"/>
                    <a:pt x="14" y="158"/>
                    <a:pt x="13" y="151"/>
                  </a:cubicBezTo>
                  <a:cubicBezTo>
                    <a:pt x="14" y="151"/>
                    <a:pt x="14" y="151"/>
                    <a:pt x="14" y="151"/>
                  </a:cubicBezTo>
                  <a:cubicBezTo>
                    <a:pt x="10" y="150"/>
                    <a:pt x="6" y="149"/>
                    <a:pt x="1" y="147"/>
                  </a:cubicBezTo>
                  <a:cubicBezTo>
                    <a:pt x="1" y="132"/>
                    <a:pt x="1" y="117"/>
                    <a:pt x="1" y="101"/>
                  </a:cubicBezTo>
                  <a:cubicBezTo>
                    <a:pt x="1" y="95"/>
                    <a:pt x="1" y="88"/>
                    <a:pt x="0" y="82"/>
                  </a:cubicBezTo>
                  <a:cubicBezTo>
                    <a:pt x="0" y="75"/>
                    <a:pt x="3" y="73"/>
                    <a:pt x="9" y="75"/>
                  </a:cubicBezTo>
                  <a:cubicBezTo>
                    <a:pt x="14" y="76"/>
                    <a:pt x="15" y="74"/>
                    <a:pt x="15" y="69"/>
                  </a:cubicBezTo>
                  <a:cubicBezTo>
                    <a:pt x="16" y="61"/>
                    <a:pt x="15" y="52"/>
                    <a:pt x="16" y="44"/>
                  </a:cubicBezTo>
                  <a:cubicBezTo>
                    <a:pt x="16" y="37"/>
                    <a:pt x="14" y="34"/>
                    <a:pt x="7" y="34"/>
                  </a:cubicBezTo>
                  <a:cubicBezTo>
                    <a:pt x="5" y="34"/>
                    <a:pt x="3" y="34"/>
                    <a:pt x="1" y="33"/>
                  </a:cubicBezTo>
                  <a:cubicBezTo>
                    <a:pt x="1" y="22"/>
                    <a:pt x="1" y="11"/>
                    <a:pt x="1" y="0"/>
                  </a:cubicBezTo>
                  <a:cubicBezTo>
                    <a:pt x="22" y="0"/>
                    <a:pt x="44" y="0"/>
                    <a:pt x="66" y="0"/>
                  </a:cubicBezTo>
                  <a:cubicBezTo>
                    <a:pt x="58" y="13"/>
                    <a:pt x="50" y="26"/>
                    <a:pt x="42" y="39"/>
                  </a:cubicBezTo>
                  <a:cubicBezTo>
                    <a:pt x="42" y="39"/>
                    <a:pt x="42" y="39"/>
                    <a:pt x="42" y="39"/>
                  </a:cubicBezTo>
                  <a:cubicBezTo>
                    <a:pt x="40" y="40"/>
                    <a:pt x="38" y="41"/>
                    <a:pt x="37" y="43"/>
                  </a:cubicBezTo>
                  <a:cubicBezTo>
                    <a:pt x="24" y="59"/>
                    <a:pt x="15" y="77"/>
                    <a:pt x="13" y="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9" name="Freeform 30">
              <a:extLst>
                <a:ext uri="{FF2B5EF4-FFF2-40B4-BE49-F238E27FC236}">
                  <a16:creationId xmlns:a16="http://schemas.microsoft.com/office/drawing/2014/main" id="{E3B469E1-5423-2651-048D-A97F6231A6D2}"/>
                </a:ext>
              </a:extLst>
            </p:cNvPr>
            <p:cNvSpPr/>
            <p:nvPr/>
          </p:nvSpPr>
          <p:spPr bwMode="auto">
            <a:xfrm>
              <a:off x="1212" y="1295"/>
              <a:ext cx="55" cy="632"/>
            </a:xfrm>
            <a:custGeom>
              <a:avLst/>
              <a:gdLst>
                <a:gd name="T0" fmla="*/ 23 w 23"/>
                <a:gd name="T1" fmla="*/ 1 h 266"/>
                <a:gd name="T2" fmla="*/ 23 w 23"/>
                <a:gd name="T3" fmla="*/ 25 h 266"/>
                <a:gd name="T4" fmla="*/ 22 w 23"/>
                <a:gd name="T5" fmla="*/ 255 h 266"/>
                <a:gd name="T6" fmla="*/ 19 w 23"/>
                <a:gd name="T7" fmla="*/ 265 h 266"/>
                <a:gd name="T8" fmla="*/ 2 w 23"/>
                <a:gd name="T9" fmla="*/ 264 h 266"/>
                <a:gd name="T10" fmla="*/ 0 w 23"/>
                <a:gd name="T11" fmla="*/ 255 h 266"/>
                <a:gd name="T12" fmla="*/ 0 w 23"/>
                <a:gd name="T13" fmla="*/ 62 h 266"/>
                <a:gd name="T14" fmla="*/ 0 w 23"/>
                <a:gd name="T15" fmla="*/ 9 h 266"/>
                <a:gd name="T16" fmla="*/ 8 w 23"/>
                <a:gd name="T17" fmla="*/ 1 h 266"/>
                <a:gd name="T18" fmla="*/ 23 w 23"/>
                <a:gd name="T19" fmla="*/ 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266">
                  <a:moveTo>
                    <a:pt x="23" y="1"/>
                  </a:moveTo>
                  <a:cubicBezTo>
                    <a:pt x="23" y="10"/>
                    <a:pt x="23" y="17"/>
                    <a:pt x="23" y="25"/>
                  </a:cubicBezTo>
                  <a:cubicBezTo>
                    <a:pt x="23" y="102"/>
                    <a:pt x="23" y="178"/>
                    <a:pt x="22" y="255"/>
                  </a:cubicBezTo>
                  <a:cubicBezTo>
                    <a:pt x="22" y="259"/>
                    <a:pt x="21" y="265"/>
                    <a:pt x="19" y="265"/>
                  </a:cubicBezTo>
                  <a:cubicBezTo>
                    <a:pt x="14" y="266"/>
                    <a:pt x="8" y="266"/>
                    <a:pt x="2" y="264"/>
                  </a:cubicBezTo>
                  <a:cubicBezTo>
                    <a:pt x="1" y="264"/>
                    <a:pt x="0" y="258"/>
                    <a:pt x="0" y="255"/>
                  </a:cubicBezTo>
                  <a:cubicBezTo>
                    <a:pt x="0" y="190"/>
                    <a:pt x="0" y="126"/>
                    <a:pt x="0" y="62"/>
                  </a:cubicBezTo>
                  <a:cubicBezTo>
                    <a:pt x="0" y="44"/>
                    <a:pt x="0" y="27"/>
                    <a:pt x="0" y="9"/>
                  </a:cubicBezTo>
                  <a:cubicBezTo>
                    <a:pt x="0" y="3"/>
                    <a:pt x="2" y="0"/>
                    <a:pt x="8" y="1"/>
                  </a:cubicBezTo>
                  <a:cubicBezTo>
                    <a:pt x="12" y="1"/>
                    <a:pt x="17" y="1"/>
                    <a:pt x="2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0" name="Freeform 31">
              <a:extLst>
                <a:ext uri="{FF2B5EF4-FFF2-40B4-BE49-F238E27FC236}">
                  <a16:creationId xmlns:a16="http://schemas.microsoft.com/office/drawing/2014/main" id="{DF052F35-2149-10FE-E2A9-A60B2B1C82B7}"/>
                </a:ext>
              </a:extLst>
            </p:cNvPr>
            <p:cNvSpPr/>
            <p:nvPr/>
          </p:nvSpPr>
          <p:spPr bwMode="auto">
            <a:xfrm>
              <a:off x="3668" y="879"/>
              <a:ext cx="501" cy="64"/>
            </a:xfrm>
            <a:custGeom>
              <a:avLst/>
              <a:gdLst>
                <a:gd name="T0" fmla="*/ 106 w 211"/>
                <a:gd name="T1" fmla="*/ 27 h 27"/>
                <a:gd name="T2" fmla="*/ 16 w 211"/>
                <a:gd name="T3" fmla="*/ 27 h 27"/>
                <a:gd name="T4" fmla="*/ 1 w 211"/>
                <a:gd name="T5" fmla="*/ 11 h 27"/>
                <a:gd name="T6" fmla="*/ 17 w 211"/>
                <a:gd name="T7" fmla="*/ 1 h 27"/>
                <a:gd name="T8" fmla="*/ 42 w 211"/>
                <a:gd name="T9" fmla="*/ 0 h 27"/>
                <a:gd name="T10" fmla="*/ 189 w 211"/>
                <a:gd name="T11" fmla="*/ 1 h 27"/>
                <a:gd name="T12" fmla="*/ 202 w 211"/>
                <a:gd name="T13" fmla="*/ 3 h 27"/>
                <a:gd name="T14" fmla="*/ 211 w 211"/>
                <a:gd name="T15" fmla="*/ 13 h 27"/>
                <a:gd name="T16" fmla="*/ 204 w 211"/>
                <a:gd name="T17" fmla="*/ 25 h 27"/>
                <a:gd name="T18" fmla="*/ 193 w 211"/>
                <a:gd name="T19" fmla="*/ 27 h 27"/>
                <a:gd name="T20" fmla="*/ 106 w 211"/>
                <a:gd name="T21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1" h="27">
                  <a:moveTo>
                    <a:pt x="106" y="27"/>
                  </a:moveTo>
                  <a:cubicBezTo>
                    <a:pt x="76" y="27"/>
                    <a:pt x="46" y="27"/>
                    <a:pt x="16" y="27"/>
                  </a:cubicBezTo>
                  <a:cubicBezTo>
                    <a:pt x="5" y="27"/>
                    <a:pt x="0" y="21"/>
                    <a:pt x="1" y="11"/>
                  </a:cubicBezTo>
                  <a:cubicBezTo>
                    <a:pt x="3" y="1"/>
                    <a:pt x="11" y="1"/>
                    <a:pt x="17" y="1"/>
                  </a:cubicBezTo>
                  <a:cubicBezTo>
                    <a:pt x="25" y="0"/>
                    <a:pt x="33" y="0"/>
                    <a:pt x="42" y="0"/>
                  </a:cubicBezTo>
                  <a:cubicBezTo>
                    <a:pt x="91" y="0"/>
                    <a:pt x="140" y="0"/>
                    <a:pt x="189" y="1"/>
                  </a:cubicBezTo>
                  <a:cubicBezTo>
                    <a:pt x="193" y="1"/>
                    <a:pt x="199" y="0"/>
                    <a:pt x="202" y="3"/>
                  </a:cubicBezTo>
                  <a:cubicBezTo>
                    <a:pt x="206" y="5"/>
                    <a:pt x="211" y="9"/>
                    <a:pt x="211" y="13"/>
                  </a:cubicBezTo>
                  <a:cubicBezTo>
                    <a:pt x="211" y="17"/>
                    <a:pt x="207" y="22"/>
                    <a:pt x="204" y="25"/>
                  </a:cubicBezTo>
                  <a:cubicBezTo>
                    <a:pt x="201" y="27"/>
                    <a:pt x="197" y="26"/>
                    <a:pt x="193" y="27"/>
                  </a:cubicBezTo>
                  <a:cubicBezTo>
                    <a:pt x="164" y="27"/>
                    <a:pt x="135" y="27"/>
                    <a:pt x="106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1" name="Freeform 32">
              <a:extLst>
                <a:ext uri="{FF2B5EF4-FFF2-40B4-BE49-F238E27FC236}">
                  <a16:creationId xmlns:a16="http://schemas.microsoft.com/office/drawing/2014/main" id="{4C913259-B6E7-BE50-2FD5-2C77FDFBE38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59" y="1813"/>
              <a:ext cx="233" cy="116"/>
            </a:xfrm>
            <a:custGeom>
              <a:avLst/>
              <a:gdLst>
                <a:gd name="T0" fmla="*/ 0 w 98"/>
                <a:gd name="T1" fmla="*/ 48 h 49"/>
                <a:gd name="T2" fmla="*/ 0 w 98"/>
                <a:gd name="T3" fmla="*/ 0 h 49"/>
                <a:gd name="T4" fmla="*/ 54 w 98"/>
                <a:gd name="T5" fmla="*/ 0 h 49"/>
                <a:gd name="T6" fmla="*/ 85 w 98"/>
                <a:gd name="T7" fmla="*/ 3 h 49"/>
                <a:gd name="T8" fmla="*/ 96 w 98"/>
                <a:gd name="T9" fmla="*/ 13 h 49"/>
                <a:gd name="T10" fmla="*/ 96 w 98"/>
                <a:gd name="T11" fmla="*/ 34 h 49"/>
                <a:gd name="T12" fmla="*/ 82 w 98"/>
                <a:gd name="T13" fmla="*/ 48 h 49"/>
                <a:gd name="T14" fmla="*/ 0 w 98"/>
                <a:gd name="T15" fmla="*/ 48 h 49"/>
                <a:gd name="T16" fmla="*/ 68 w 98"/>
                <a:gd name="T17" fmla="*/ 15 h 49"/>
                <a:gd name="T18" fmla="*/ 59 w 98"/>
                <a:gd name="T19" fmla="*/ 25 h 49"/>
                <a:gd name="T20" fmla="*/ 69 w 98"/>
                <a:gd name="T21" fmla="*/ 34 h 49"/>
                <a:gd name="T22" fmla="*/ 78 w 98"/>
                <a:gd name="T23" fmla="*/ 24 h 49"/>
                <a:gd name="T24" fmla="*/ 68 w 98"/>
                <a:gd name="T25" fmla="*/ 15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8" h="49">
                  <a:moveTo>
                    <a:pt x="0" y="48"/>
                  </a:moveTo>
                  <a:cubicBezTo>
                    <a:pt x="0" y="32"/>
                    <a:pt x="0" y="17"/>
                    <a:pt x="0" y="0"/>
                  </a:cubicBezTo>
                  <a:cubicBezTo>
                    <a:pt x="18" y="0"/>
                    <a:pt x="36" y="0"/>
                    <a:pt x="54" y="0"/>
                  </a:cubicBezTo>
                  <a:cubicBezTo>
                    <a:pt x="65" y="0"/>
                    <a:pt x="75" y="0"/>
                    <a:pt x="85" y="3"/>
                  </a:cubicBezTo>
                  <a:cubicBezTo>
                    <a:pt x="89" y="3"/>
                    <a:pt x="94" y="9"/>
                    <a:pt x="96" y="13"/>
                  </a:cubicBezTo>
                  <a:cubicBezTo>
                    <a:pt x="98" y="20"/>
                    <a:pt x="97" y="27"/>
                    <a:pt x="96" y="34"/>
                  </a:cubicBezTo>
                  <a:cubicBezTo>
                    <a:pt x="96" y="43"/>
                    <a:pt x="90" y="48"/>
                    <a:pt x="82" y="48"/>
                  </a:cubicBezTo>
                  <a:cubicBezTo>
                    <a:pt x="54" y="49"/>
                    <a:pt x="27" y="48"/>
                    <a:pt x="0" y="48"/>
                  </a:cubicBezTo>
                  <a:close/>
                  <a:moveTo>
                    <a:pt x="68" y="15"/>
                  </a:moveTo>
                  <a:cubicBezTo>
                    <a:pt x="63" y="16"/>
                    <a:pt x="59" y="19"/>
                    <a:pt x="59" y="25"/>
                  </a:cubicBezTo>
                  <a:cubicBezTo>
                    <a:pt x="60" y="31"/>
                    <a:pt x="63" y="34"/>
                    <a:pt x="69" y="34"/>
                  </a:cubicBezTo>
                  <a:cubicBezTo>
                    <a:pt x="75" y="34"/>
                    <a:pt x="78" y="30"/>
                    <a:pt x="78" y="24"/>
                  </a:cubicBezTo>
                  <a:cubicBezTo>
                    <a:pt x="78" y="18"/>
                    <a:pt x="74" y="15"/>
                    <a:pt x="68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2" name="Freeform 33">
              <a:extLst>
                <a:ext uri="{FF2B5EF4-FFF2-40B4-BE49-F238E27FC236}">
                  <a16:creationId xmlns:a16="http://schemas.microsoft.com/office/drawing/2014/main" id="{D9988D27-EF20-AEDD-E7BE-D971178C402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89" y="1813"/>
              <a:ext cx="235" cy="116"/>
            </a:xfrm>
            <a:custGeom>
              <a:avLst/>
              <a:gdLst>
                <a:gd name="T0" fmla="*/ 99 w 99"/>
                <a:gd name="T1" fmla="*/ 1 h 49"/>
                <a:gd name="T2" fmla="*/ 99 w 99"/>
                <a:gd name="T3" fmla="*/ 48 h 49"/>
                <a:gd name="T4" fmla="*/ 74 w 99"/>
                <a:gd name="T5" fmla="*/ 48 h 49"/>
                <a:gd name="T6" fmla="*/ 24 w 99"/>
                <a:gd name="T7" fmla="*/ 48 h 49"/>
                <a:gd name="T8" fmla="*/ 1 w 99"/>
                <a:gd name="T9" fmla="*/ 19 h 49"/>
                <a:gd name="T10" fmla="*/ 23 w 99"/>
                <a:gd name="T11" fmla="*/ 1 h 49"/>
                <a:gd name="T12" fmla="*/ 99 w 99"/>
                <a:gd name="T13" fmla="*/ 1 h 49"/>
                <a:gd name="T14" fmla="*/ 33 w 99"/>
                <a:gd name="T15" fmla="*/ 34 h 49"/>
                <a:gd name="T16" fmla="*/ 39 w 99"/>
                <a:gd name="T17" fmla="*/ 24 h 49"/>
                <a:gd name="T18" fmla="*/ 30 w 99"/>
                <a:gd name="T19" fmla="*/ 15 h 49"/>
                <a:gd name="T20" fmla="*/ 20 w 99"/>
                <a:gd name="T21" fmla="*/ 25 h 49"/>
                <a:gd name="T22" fmla="*/ 33 w 99"/>
                <a:gd name="T23" fmla="*/ 3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49">
                  <a:moveTo>
                    <a:pt x="99" y="1"/>
                  </a:moveTo>
                  <a:cubicBezTo>
                    <a:pt x="99" y="16"/>
                    <a:pt x="99" y="31"/>
                    <a:pt x="99" y="48"/>
                  </a:cubicBezTo>
                  <a:cubicBezTo>
                    <a:pt x="90" y="48"/>
                    <a:pt x="82" y="48"/>
                    <a:pt x="74" y="48"/>
                  </a:cubicBezTo>
                  <a:cubicBezTo>
                    <a:pt x="58" y="48"/>
                    <a:pt x="41" y="47"/>
                    <a:pt x="24" y="48"/>
                  </a:cubicBezTo>
                  <a:cubicBezTo>
                    <a:pt x="3" y="49"/>
                    <a:pt x="0" y="37"/>
                    <a:pt x="1" y="19"/>
                  </a:cubicBezTo>
                  <a:cubicBezTo>
                    <a:pt x="2" y="5"/>
                    <a:pt x="8" y="1"/>
                    <a:pt x="23" y="1"/>
                  </a:cubicBezTo>
                  <a:cubicBezTo>
                    <a:pt x="48" y="0"/>
                    <a:pt x="73" y="1"/>
                    <a:pt x="99" y="1"/>
                  </a:cubicBezTo>
                  <a:close/>
                  <a:moveTo>
                    <a:pt x="33" y="34"/>
                  </a:moveTo>
                  <a:cubicBezTo>
                    <a:pt x="35" y="32"/>
                    <a:pt x="39" y="28"/>
                    <a:pt x="39" y="24"/>
                  </a:cubicBezTo>
                  <a:cubicBezTo>
                    <a:pt x="40" y="19"/>
                    <a:pt x="35" y="15"/>
                    <a:pt x="30" y="15"/>
                  </a:cubicBezTo>
                  <a:cubicBezTo>
                    <a:pt x="24" y="15"/>
                    <a:pt x="20" y="19"/>
                    <a:pt x="20" y="25"/>
                  </a:cubicBezTo>
                  <a:cubicBezTo>
                    <a:pt x="21" y="31"/>
                    <a:pt x="24" y="34"/>
                    <a:pt x="33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3" name="Freeform 34">
              <a:extLst>
                <a:ext uri="{FF2B5EF4-FFF2-40B4-BE49-F238E27FC236}">
                  <a16:creationId xmlns:a16="http://schemas.microsoft.com/office/drawing/2014/main" id="{03FF4118-4D2E-83EB-3AC2-F85E2602F132}"/>
                </a:ext>
              </a:extLst>
            </p:cNvPr>
            <p:cNvSpPr/>
            <p:nvPr/>
          </p:nvSpPr>
          <p:spPr bwMode="auto">
            <a:xfrm>
              <a:off x="1039" y="1994"/>
              <a:ext cx="408" cy="76"/>
            </a:xfrm>
            <a:custGeom>
              <a:avLst/>
              <a:gdLst>
                <a:gd name="T0" fmla="*/ 172 w 172"/>
                <a:gd name="T1" fmla="*/ 31 h 32"/>
                <a:gd name="T2" fmla="*/ 151 w 172"/>
                <a:gd name="T3" fmla="*/ 20 h 32"/>
                <a:gd name="T4" fmla="*/ 117 w 172"/>
                <a:gd name="T5" fmla="*/ 20 h 32"/>
                <a:gd name="T6" fmla="*/ 116 w 172"/>
                <a:gd name="T7" fmla="*/ 31 h 32"/>
                <a:gd name="T8" fmla="*/ 55 w 172"/>
                <a:gd name="T9" fmla="*/ 31 h 32"/>
                <a:gd name="T10" fmla="*/ 53 w 172"/>
                <a:gd name="T11" fmla="*/ 20 h 32"/>
                <a:gd name="T12" fmla="*/ 20 w 172"/>
                <a:gd name="T13" fmla="*/ 20 h 32"/>
                <a:gd name="T14" fmla="*/ 19 w 172"/>
                <a:gd name="T15" fmla="*/ 31 h 32"/>
                <a:gd name="T16" fmla="*/ 0 w 172"/>
                <a:gd name="T17" fmla="*/ 31 h 32"/>
                <a:gd name="T18" fmla="*/ 14 w 172"/>
                <a:gd name="T19" fmla="*/ 2 h 32"/>
                <a:gd name="T20" fmla="*/ 20 w 172"/>
                <a:gd name="T21" fmla="*/ 0 h 32"/>
                <a:gd name="T22" fmla="*/ 149 w 172"/>
                <a:gd name="T23" fmla="*/ 0 h 32"/>
                <a:gd name="T24" fmla="*/ 156 w 172"/>
                <a:gd name="T25" fmla="*/ 3 h 32"/>
                <a:gd name="T26" fmla="*/ 172 w 172"/>
                <a:gd name="T27" fmla="*/ 3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2" h="32">
                  <a:moveTo>
                    <a:pt x="172" y="31"/>
                  </a:moveTo>
                  <a:cubicBezTo>
                    <a:pt x="151" y="32"/>
                    <a:pt x="150" y="32"/>
                    <a:pt x="151" y="20"/>
                  </a:cubicBezTo>
                  <a:cubicBezTo>
                    <a:pt x="140" y="20"/>
                    <a:pt x="129" y="20"/>
                    <a:pt x="117" y="20"/>
                  </a:cubicBezTo>
                  <a:cubicBezTo>
                    <a:pt x="117" y="23"/>
                    <a:pt x="116" y="27"/>
                    <a:pt x="116" y="31"/>
                  </a:cubicBezTo>
                  <a:cubicBezTo>
                    <a:pt x="96" y="31"/>
                    <a:pt x="76" y="31"/>
                    <a:pt x="55" y="31"/>
                  </a:cubicBezTo>
                  <a:cubicBezTo>
                    <a:pt x="54" y="27"/>
                    <a:pt x="54" y="24"/>
                    <a:pt x="53" y="20"/>
                  </a:cubicBezTo>
                  <a:cubicBezTo>
                    <a:pt x="42" y="20"/>
                    <a:pt x="31" y="20"/>
                    <a:pt x="20" y="20"/>
                  </a:cubicBezTo>
                  <a:cubicBezTo>
                    <a:pt x="20" y="23"/>
                    <a:pt x="19" y="27"/>
                    <a:pt x="19" y="31"/>
                  </a:cubicBezTo>
                  <a:cubicBezTo>
                    <a:pt x="13" y="31"/>
                    <a:pt x="7" y="31"/>
                    <a:pt x="0" y="31"/>
                  </a:cubicBezTo>
                  <a:cubicBezTo>
                    <a:pt x="4" y="21"/>
                    <a:pt x="9" y="12"/>
                    <a:pt x="14" y="2"/>
                  </a:cubicBezTo>
                  <a:cubicBezTo>
                    <a:pt x="15" y="1"/>
                    <a:pt x="18" y="0"/>
                    <a:pt x="20" y="0"/>
                  </a:cubicBezTo>
                  <a:cubicBezTo>
                    <a:pt x="63" y="0"/>
                    <a:pt x="106" y="0"/>
                    <a:pt x="149" y="0"/>
                  </a:cubicBezTo>
                  <a:cubicBezTo>
                    <a:pt x="152" y="0"/>
                    <a:pt x="155" y="1"/>
                    <a:pt x="156" y="3"/>
                  </a:cubicBezTo>
                  <a:cubicBezTo>
                    <a:pt x="162" y="11"/>
                    <a:pt x="166" y="21"/>
                    <a:pt x="172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4" name="Freeform 35">
              <a:extLst>
                <a:ext uri="{FF2B5EF4-FFF2-40B4-BE49-F238E27FC236}">
                  <a16:creationId xmlns:a16="http://schemas.microsoft.com/office/drawing/2014/main" id="{187F864B-BEB4-3B1C-B489-0A34FF0046F0}"/>
                </a:ext>
              </a:extLst>
            </p:cNvPr>
            <p:cNvSpPr/>
            <p:nvPr/>
          </p:nvSpPr>
          <p:spPr bwMode="auto">
            <a:xfrm>
              <a:off x="1359" y="1637"/>
              <a:ext cx="228" cy="90"/>
            </a:xfrm>
            <a:custGeom>
              <a:avLst/>
              <a:gdLst>
                <a:gd name="T0" fmla="*/ 0 w 96"/>
                <a:gd name="T1" fmla="*/ 0 h 38"/>
                <a:gd name="T2" fmla="*/ 96 w 96"/>
                <a:gd name="T3" fmla="*/ 0 h 38"/>
                <a:gd name="T4" fmla="*/ 96 w 96"/>
                <a:gd name="T5" fmla="*/ 38 h 38"/>
                <a:gd name="T6" fmla="*/ 0 w 96"/>
                <a:gd name="T7" fmla="*/ 38 h 38"/>
                <a:gd name="T8" fmla="*/ 0 w 96"/>
                <a:gd name="T9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38">
                  <a:moveTo>
                    <a:pt x="0" y="0"/>
                  </a:moveTo>
                  <a:cubicBezTo>
                    <a:pt x="32" y="0"/>
                    <a:pt x="64" y="0"/>
                    <a:pt x="96" y="0"/>
                  </a:cubicBezTo>
                  <a:cubicBezTo>
                    <a:pt x="96" y="12"/>
                    <a:pt x="96" y="25"/>
                    <a:pt x="96" y="38"/>
                  </a:cubicBezTo>
                  <a:cubicBezTo>
                    <a:pt x="64" y="38"/>
                    <a:pt x="32" y="38"/>
                    <a:pt x="0" y="38"/>
                  </a:cubicBezTo>
                  <a:cubicBezTo>
                    <a:pt x="0" y="26"/>
                    <a:pt x="0" y="1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5" name="Freeform 36">
              <a:extLst>
                <a:ext uri="{FF2B5EF4-FFF2-40B4-BE49-F238E27FC236}">
                  <a16:creationId xmlns:a16="http://schemas.microsoft.com/office/drawing/2014/main" id="{E58E3468-924D-2AAD-A8B1-8C04C956DF9E}"/>
                </a:ext>
              </a:extLst>
            </p:cNvPr>
            <p:cNvSpPr/>
            <p:nvPr/>
          </p:nvSpPr>
          <p:spPr bwMode="auto">
            <a:xfrm>
              <a:off x="892" y="1637"/>
              <a:ext cx="230" cy="90"/>
            </a:xfrm>
            <a:custGeom>
              <a:avLst/>
              <a:gdLst>
                <a:gd name="T0" fmla="*/ 0 w 97"/>
                <a:gd name="T1" fmla="*/ 38 h 38"/>
                <a:gd name="T2" fmla="*/ 0 w 97"/>
                <a:gd name="T3" fmla="*/ 0 h 38"/>
                <a:gd name="T4" fmla="*/ 97 w 97"/>
                <a:gd name="T5" fmla="*/ 0 h 38"/>
                <a:gd name="T6" fmla="*/ 97 w 97"/>
                <a:gd name="T7" fmla="*/ 38 h 38"/>
                <a:gd name="T8" fmla="*/ 0 w 97"/>
                <a:gd name="T9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38">
                  <a:moveTo>
                    <a:pt x="0" y="38"/>
                  </a:moveTo>
                  <a:cubicBezTo>
                    <a:pt x="0" y="26"/>
                    <a:pt x="0" y="13"/>
                    <a:pt x="0" y="0"/>
                  </a:cubicBezTo>
                  <a:cubicBezTo>
                    <a:pt x="32" y="0"/>
                    <a:pt x="65" y="0"/>
                    <a:pt x="97" y="0"/>
                  </a:cubicBezTo>
                  <a:cubicBezTo>
                    <a:pt x="97" y="12"/>
                    <a:pt x="97" y="25"/>
                    <a:pt x="97" y="38"/>
                  </a:cubicBezTo>
                  <a:cubicBezTo>
                    <a:pt x="65" y="38"/>
                    <a:pt x="33" y="38"/>
                    <a:pt x="0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6" name="Freeform 37">
              <a:extLst>
                <a:ext uri="{FF2B5EF4-FFF2-40B4-BE49-F238E27FC236}">
                  <a16:creationId xmlns:a16="http://schemas.microsoft.com/office/drawing/2014/main" id="{F6897008-01FC-08FF-C92A-D612F09929EC}"/>
                </a:ext>
              </a:extLst>
            </p:cNvPr>
            <p:cNvSpPr/>
            <p:nvPr/>
          </p:nvSpPr>
          <p:spPr bwMode="auto">
            <a:xfrm>
              <a:off x="1074" y="1937"/>
              <a:ext cx="333" cy="50"/>
            </a:xfrm>
            <a:custGeom>
              <a:avLst/>
              <a:gdLst>
                <a:gd name="T0" fmla="*/ 0 w 140"/>
                <a:gd name="T1" fmla="*/ 21 h 21"/>
                <a:gd name="T2" fmla="*/ 0 w 140"/>
                <a:gd name="T3" fmla="*/ 0 h 21"/>
                <a:gd name="T4" fmla="*/ 140 w 140"/>
                <a:gd name="T5" fmla="*/ 0 h 21"/>
                <a:gd name="T6" fmla="*/ 140 w 140"/>
                <a:gd name="T7" fmla="*/ 21 h 21"/>
                <a:gd name="T8" fmla="*/ 0 w 140"/>
                <a:gd name="T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" h="21">
                  <a:moveTo>
                    <a:pt x="0" y="21"/>
                  </a:moveTo>
                  <a:cubicBezTo>
                    <a:pt x="0" y="14"/>
                    <a:pt x="0" y="7"/>
                    <a:pt x="0" y="0"/>
                  </a:cubicBezTo>
                  <a:cubicBezTo>
                    <a:pt x="47" y="0"/>
                    <a:pt x="93" y="0"/>
                    <a:pt x="140" y="0"/>
                  </a:cubicBezTo>
                  <a:cubicBezTo>
                    <a:pt x="140" y="7"/>
                    <a:pt x="140" y="14"/>
                    <a:pt x="140" y="21"/>
                  </a:cubicBezTo>
                  <a:cubicBezTo>
                    <a:pt x="93" y="21"/>
                    <a:pt x="47" y="21"/>
                    <a:pt x="0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7" name="Freeform 38">
              <a:extLst>
                <a:ext uri="{FF2B5EF4-FFF2-40B4-BE49-F238E27FC236}">
                  <a16:creationId xmlns:a16="http://schemas.microsoft.com/office/drawing/2014/main" id="{C0A9F6E8-5011-9B35-D139-5BFDA07BB990}"/>
                </a:ext>
              </a:extLst>
            </p:cNvPr>
            <p:cNvSpPr/>
            <p:nvPr/>
          </p:nvSpPr>
          <p:spPr bwMode="auto">
            <a:xfrm>
              <a:off x="3884" y="948"/>
              <a:ext cx="73" cy="109"/>
            </a:xfrm>
            <a:custGeom>
              <a:avLst/>
              <a:gdLst>
                <a:gd name="T0" fmla="*/ 31 w 31"/>
                <a:gd name="T1" fmla="*/ 46 h 46"/>
                <a:gd name="T2" fmla="*/ 0 w 31"/>
                <a:gd name="T3" fmla="*/ 46 h 46"/>
                <a:gd name="T4" fmla="*/ 0 w 31"/>
                <a:gd name="T5" fmla="*/ 0 h 46"/>
                <a:gd name="T6" fmla="*/ 31 w 31"/>
                <a:gd name="T7" fmla="*/ 0 h 46"/>
                <a:gd name="T8" fmla="*/ 31 w 31"/>
                <a:gd name="T9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6">
                  <a:moveTo>
                    <a:pt x="31" y="46"/>
                  </a:moveTo>
                  <a:cubicBezTo>
                    <a:pt x="21" y="46"/>
                    <a:pt x="10" y="46"/>
                    <a:pt x="0" y="46"/>
                  </a:cubicBezTo>
                  <a:cubicBezTo>
                    <a:pt x="0" y="31"/>
                    <a:pt x="0" y="16"/>
                    <a:pt x="0" y="0"/>
                  </a:cubicBezTo>
                  <a:cubicBezTo>
                    <a:pt x="10" y="0"/>
                    <a:pt x="20" y="0"/>
                    <a:pt x="31" y="0"/>
                  </a:cubicBezTo>
                  <a:cubicBezTo>
                    <a:pt x="31" y="15"/>
                    <a:pt x="31" y="30"/>
                    <a:pt x="31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8" name="Freeform 39">
              <a:extLst>
                <a:ext uri="{FF2B5EF4-FFF2-40B4-BE49-F238E27FC236}">
                  <a16:creationId xmlns:a16="http://schemas.microsoft.com/office/drawing/2014/main" id="{7DE4A71A-BAE0-7DB1-E92F-8DD08F523D2B}"/>
                </a:ext>
              </a:extLst>
            </p:cNvPr>
            <p:cNvSpPr/>
            <p:nvPr/>
          </p:nvSpPr>
          <p:spPr bwMode="auto">
            <a:xfrm>
              <a:off x="901" y="1583"/>
              <a:ext cx="126" cy="47"/>
            </a:xfrm>
            <a:custGeom>
              <a:avLst/>
              <a:gdLst>
                <a:gd name="T0" fmla="*/ 52 w 53"/>
                <a:gd name="T1" fmla="*/ 20 h 20"/>
                <a:gd name="T2" fmla="*/ 8 w 53"/>
                <a:gd name="T3" fmla="*/ 20 h 20"/>
                <a:gd name="T4" fmla="*/ 3 w 53"/>
                <a:gd name="T5" fmla="*/ 9 h 20"/>
                <a:gd name="T6" fmla="*/ 8 w 53"/>
                <a:gd name="T7" fmla="*/ 0 h 20"/>
                <a:gd name="T8" fmla="*/ 47 w 53"/>
                <a:gd name="T9" fmla="*/ 1 h 20"/>
                <a:gd name="T10" fmla="*/ 52 w 53"/>
                <a:gd name="T11" fmla="*/ 7 h 20"/>
                <a:gd name="T12" fmla="*/ 52 w 53"/>
                <a:gd name="T1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20">
                  <a:moveTo>
                    <a:pt x="52" y="20"/>
                  </a:moveTo>
                  <a:cubicBezTo>
                    <a:pt x="37" y="20"/>
                    <a:pt x="22" y="20"/>
                    <a:pt x="8" y="20"/>
                  </a:cubicBezTo>
                  <a:cubicBezTo>
                    <a:pt x="0" y="20"/>
                    <a:pt x="3" y="13"/>
                    <a:pt x="3" y="9"/>
                  </a:cubicBezTo>
                  <a:cubicBezTo>
                    <a:pt x="2" y="5"/>
                    <a:pt x="2" y="0"/>
                    <a:pt x="8" y="0"/>
                  </a:cubicBezTo>
                  <a:cubicBezTo>
                    <a:pt x="21" y="1"/>
                    <a:pt x="34" y="0"/>
                    <a:pt x="47" y="1"/>
                  </a:cubicBezTo>
                  <a:cubicBezTo>
                    <a:pt x="49" y="1"/>
                    <a:pt x="52" y="5"/>
                    <a:pt x="52" y="7"/>
                  </a:cubicBezTo>
                  <a:cubicBezTo>
                    <a:pt x="53" y="11"/>
                    <a:pt x="52" y="15"/>
                    <a:pt x="52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9" name="Freeform 40">
              <a:extLst>
                <a:ext uri="{FF2B5EF4-FFF2-40B4-BE49-F238E27FC236}">
                  <a16:creationId xmlns:a16="http://schemas.microsoft.com/office/drawing/2014/main" id="{03D26CAF-4ECF-915E-FC1C-2ED1F0D5834F}"/>
                </a:ext>
              </a:extLst>
            </p:cNvPr>
            <p:cNvSpPr/>
            <p:nvPr/>
          </p:nvSpPr>
          <p:spPr bwMode="auto">
            <a:xfrm>
              <a:off x="1449" y="1583"/>
              <a:ext cx="126" cy="47"/>
            </a:xfrm>
            <a:custGeom>
              <a:avLst/>
              <a:gdLst>
                <a:gd name="T0" fmla="*/ 52 w 53"/>
                <a:gd name="T1" fmla="*/ 20 h 20"/>
                <a:gd name="T2" fmla="*/ 8 w 53"/>
                <a:gd name="T3" fmla="*/ 20 h 20"/>
                <a:gd name="T4" fmla="*/ 3 w 53"/>
                <a:gd name="T5" fmla="*/ 12 h 20"/>
                <a:gd name="T6" fmla="*/ 8 w 53"/>
                <a:gd name="T7" fmla="*/ 1 h 20"/>
                <a:gd name="T8" fmla="*/ 48 w 53"/>
                <a:gd name="T9" fmla="*/ 1 h 20"/>
                <a:gd name="T10" fmla="*/ 52 w 53"/>
                <a:gd name="T11" fmla="*/ 6 h 20"/>
                <a:gd name="T12" fmla="*/ 52 w 53"/>
                <a:gd name="T1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20">
                  <a:moveTo>
                    <a:pt x="52" y="20"/>
                  </a:moveTo>
                  <a:cubicBezTo>
                    <a:pt x="37" y="20"/>
                    <a:pt x="22" y="20"/>
                    <a:pt x="8" y="20"/>
                  </a:cubicBezTo>
                  <a:cubicBezTo>
                    <a:pt x="2" y="20"/>
                    <a:pt x="2" y="15"/>
                    <a:pt x="3" y="12"/>
                  </a:cubicBezTo>
                  <a:cubicBezTo>
                    <a:pt x="3" y="8"/>
                    <a:pt x="0" y="1"/>
                    <a:pt x="8" y="1"/>
                  </a:cubicBezTo>
                  <a:cubicBezTo>
                    <a:pt x="21" y="0"/>
                    <a:pt x="34" y="0"/>
                    <a:pt x="48" y="1"/>
                  </a:cubicBezTo>
                  <a:cubicBezTo>
                    <a:pt x="49" y="1"/>
                    <a:pt x="52" y="4"/>
                    <a:pt x="52" y="6"/>
                  </a:cubicBezTo>
                  <a:cubicBezTo>
                    <a:pt x="53" y="10"/>
                    <a:pt x="52" y="14"/>
                    <a:pt x="52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0" name="Freeform 41">
              <a:extLst>
                <a:ext uri="{FF2B5EF4-FFF2-40B4-BE49-F238E27FC236}">
                  <a16:creationId xmlns:a16="http://schemas.microsoft.com/office/drawing/2014/main" id="{40A5013D-36A6-5E33-F4CC-8D4F80F15813}"/>
                </a:ext>
              </a:extLst>
            </p:cNvPr>
            <p:cNvSpPr/>
            <p:nvPr/>
          </p:nvSpPr>
          <p:spPr bwMode="auto">
            <a:xfrm>
              <a:off x="939" y="1737"/>
              <a:ext cx="55" cy="74"/>
            </a:xfrm>
            <a:custGeom>
              <a:avLst/>
              <a:gdLst>
                <a:gd name="T0" fmla="*/ 0 w 23"/>
                <a:gd name="T1" fmla="*/ 0 h 31"/>
                <a:gd name="T2" fmla="*/ 23 w 23"/>
                <a:gd name="T3" fmla="*/ 0 h 31"/>
                <a:gd name="T4" fmla="*/ 23 w 23"/>
                <a:gd name="T5" fmla="*/ 26 h 31"/>
                <a:gd name="T6" fmla="*/ 19 w 23"/>
                <a:gd name="T7" fmla="*/ 30 h 31"/>
                <a:gd name="T8" fmla="*/ 5 w 23"/>
                <a:gd name="T9" fmla="*/ 30 h 31"/>
                <a:gd name="T10" fmla="*/ 0 w 23"/>
                <a:gd name="T11" fmla="*/ 24 h 31"/>
                <a:gd name="T12" fmla="*/ 0 w 23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31">
                  <a:moveTo>
                    <a:pt x="0" y="0"/>
                  </a:moveTo>
                  <a:cubicBezTo>
                    <a:pt x="8" y="0"/>
                    <a:pt x="15" y="0"/>
                    <a:pt x="23" y="0"/>
                  </a:cubicBezTo>
                  <a:cubicBezTo>
                    <a:pt x="23" y="8"/>
                    <a:pt x="23" y="17"/>
                    <a:pt x="23" y="26"/>
                  </a:cubicBezTo>
                  <a:cubicBezTo>
                    <a:pt x="23" y="27"/>
                    <a:pt x="20" y="30"/>
                    <a:pt x="19" y="30"/>
                  </a:cubicBezTo>
                  <a:cubicBezTo>
                    <a:pt x="14" y="31"/>
                    <a:pt x="10" y="31"/>
                    <a:pt x="5" y="30"/>
                  </a:cubicBezTo>
                  <a:cubicBezTo>
                    <a:pt x="3" y="30"/>
                    <a:pt x="0" y="27"/>
                    <a:pt x="0" y="24"/>
                  </a:cubicBezTo>
                  <a:cubicBezTo>
                    <a:pt x="0" y="16"/>
                    <a:pt x="0" y="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1" name="Freeform 42">
              <a:extLst>
                <a:ext uri="{FF2B5EF4-FFF2-40B4-BE49-F238E27FC236}">
                  <a16:creationId xmlns:a16="http://schemas.microsoft.com/office/drawing/2014/main" id="{ACA007E0-3A20-88B8-73B7-2615784C2279}"/>
                </a:ext>
              </a:extLst>
            </p:cNvPr>
            <p:cNvSpPr/>
            <p:nvPr/>
          </p:nvSpPr>
          <p:spPr bwMode="auto">
            <a:xfrm>
              <a:off x="1485" y="1737"/>
              <a:ext cx="55" cy="74"/>
            </a:xfrm>
            <a:custGeom>
              <a:avLst/>
              <a:gdLst>
                <a:gd name="T0" fmla="*/ 2 w 23"/>
                <a:gd name="T1" fmla="*/ 0 h 31"/>
                <a:gd name="T2" fmla="*/ 23 w 23"/>
                <a:gd name="T3" fmla="*/ 0 h 31"/>
                <a:gd name="T4" fmla="*/ 23 w 23"/>
                <a:gd name="T5" fmla="*/ 26 h 31"/>
                <a:gd name="T6" fmla="*/ 18 w 23"/>
                <a:gd name="T7" fmla="*/ 31 h 31"/>
                <a:gd name="T8" fmla="*/ 15 w 23"/>
                <a:gd name="T9" fmla="*/ 31 h 31"/>
                <a:gd name="T10" fmla="*/ 2 w 23"/>
                <a:gd name="T11" fmla="*/ 16 h 31"/>
                <a:gd name="T12" fmla="*/ 2 w 23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31">
                  <a:moveTo>
                    <a:pt x="2" y="0"/>
                  </a:moveTo>
                  <a:cubicBezTo>
                    <a:pt x="9" y="0"/>
                    <a:pt x="15" y="0"/>
                    <a:pt x="23" y="0"/>
                  </a:cubicBezTo>
                  <a:cubicBezTo>
                    <a:pt x="23" y="9"/>
                    <a:pt x="23" y="17"/>
                    <a:pt x="23" y="26"/>
                  </a:cubicBezTo>
                  <a:cubicBezTo>
                    <a:pt x="22" y="27"/>
                    <a:pt x="20" y="29"/>
                    <a:pt x="18" y="31"/>
                  </a:cubicBezTo>
                  <a:cubicBezTo>
                    <a:pt x="17" y="31"/>
                    <a:pt x="16" y="31"/>
                    <a:pt x="15" y="31"/>
                  </a:cubicBezTo>
                  <a:cubicBezTo>
                    <a:pt x="0" y="31"/>
                    <a:pt x="0" y="31"/>
                    <a:pt x="2" y="16"/>
                  </a:cubicBezTo>
                  <a:cubicBezTo>
                    <a:pt x="2" y="10"/>
                    <a:pt x="2" y="5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2" name="Freeform 43">
              <a:extLst>
                <a:ext uri="{FF2B5EF4-FFF2-40B4-BE49-F238E27FC236}">
                  <a16:creationId xmlns:a16="http://schemas.microsoft.com/office/drawing/2014/main" id="{26BBBF3A-FF05-193F-CDBA-90B42D6B1D4A}"/>
                </a:ext>
              </a:extLst>
            </p:cNvPr>
            <p:cNvSpPr/>
            <p:nvPr/>
          </p:nvSpPr>
          <p:spPr bwMode="auto">
            <a:xfrm>
              <a:off x="5711" y="3034"/>
              <a:ext cx="33" cy="88"/>
            </a:xfrm>
            <a:custGeom>
              <a:avLst/>
              <a:gdLst>
                <a:gd name="T0" fmla="*/ 13 w 14"/>
                <a:gd name="T1" fmla="*/ 0 h 37"/>
                <a:gd name="T2" fmla="*/ 13 w 14"/>
                <a:gd name="T3" fmla="*/ 30 h 37"/>
                <a:gd name="T4" fmla="*/ 7 w 14"/>
                <a:gd name="T5" fmla="*/ 37 h 37"/>
                <a:gd name="T6" fmla="*/ 1 w 14"/>
                <a:gd name="T7" fmla="*/ 30 h 37"/>
                <a:gd name="T8" fmla="*/ 1 w 14"/>
                <a:gd name="T9" fmla="*/ 1 h 37"/>
                <a:gd name="T10" fmla="*/ 14 w 14"/>
                <a:gd name="T11" fmla="*/ 0 h 37"/>
                <a:gd name="T12" fmla="*/ 13 w 14"/>
                <a:gd name="T1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37">
                  <a:moveTo>
                    <a:pt x="13" y="0"/>
                  </a:moveTo>
                  <a:cubicBezTo>
                    <a:pt x="13" y="10"/>
                    <a:pt x="13" y="20"/>
                    <a:pt x="13" y="30"/>
                  </a:cubicBezTo>
                  <a:cubicBezTo>
                    <a:pt x="13" y="35"/>
                    <a:pt x="12" y="37"/>
                    <a:pt x="7" y="37"/>
                  </a:cubicBezTo>
                  <a:cubicBezTo>
                    <a:pt x="2" y="37"/>
                    <a:pt x="0" y="35"/>
                    <a:pt x="1" y="30"/>
                  </a:cubicBezTo>
                  <a:cubicBezTo>
                    <a:pt x="1" y="20"/>
                    <a:pt x="1" y="11"/>
                    <a:pt x="1" y="1"/>
                  </a:cubicBezTo>
                  <a:cubicBezTo>
                    <a:pt x="6" y="1"/>
                    <a:pt x="10" y="0"/>
                    <a:pt x="14" y="0"/>
                  </a:cubicBezTo>
                  <a:cubicBezTo>
                    <a:pt x="14" y="0"/>
                    <a:pt x="13" y="0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3" name="Freeform 44">
              <a:extLst>
                <a:ext uri="{FF2B5EF4-FFF2-40B4-BE49-F238E27FC236}">
                  <a16:creationId xmlns:a16="http://schemas.microsoft.com/office/drawing/2014/main" id="{BD23EE35-5C16-80BC-C853-1E9BA9C232B0}"/>
                </a:ext>
              </a:extLst>
            </p:cNvPr>
            <p:cNvSpPr/>
            <p:nvPr/>
          </p:nvSpPr>
          <p:spPr bwMode="auto">
            <a:xfrm>
              <a:off x="5711" y="2761"/>
              <a:ext cx="31" cy="91"/>
            </a:xfrm>
            <a:custGeom>
              <a:avLst/>
              <a:gdLst>
                <a:gd name="T0" fmla="*/ 1 w 13"/>
                <a:gd name="T1" fmla="*/ 36 h 38"/>
                <a:gd name="T2" fmla="*/ 1 w 13"/>
                <a:gd name="T3" fmla="*/ 5 h 38"/>
                <a:gd name="T4" fmla="*/ 8 w 13"/>
                <a:gd name="T5" fmla="*/ 0 h 38"/>
                <a:gd name="T6" fmla="*/ 13 w 13"/>
                <a:gd name="T7" fmla="*/ 5 h 38"/>
                <a:gd name="T8" fmla="*/ 13 w 13"/>
                <a:gd name="T9" fmla="*/ 32 h 38"/>
                <a:gd name="T10" fmla="*/ 1 w 13"/>
                <a:gd name="T11" fmla="*/ 36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38">
                  <a:moveTo>
                    <a:pt x="1" y="36"/>
                  </a:moveTo>
                  <a:cubicBezTo>
                    <a:pt x="1" y="25"/>
                    <a:pt x="0" y="15"/>
                    <a:pt x="1" y="5"/>
                  </a:cubicBezTo>
                  <a:cubicBezTo>
                    <a:pt x="1" y="3"/>
                    <a:pt x="5" y="1"/>
                    <a:pt x="8" y="0"/>
                  </a:cubicBezTo>
                  <a:cubicBezTo>
                    <a:pt x="9" y="0"/>
                    <a:pt x="13" y="3"/>
                    <a:pt x="13" y="5"/>
                  </a:cubicBezTo>
                  <a:cubicBezTo>
                    <a:pt x="13" y="14"/>
                    <a:pt x="13" y="23"/>
                    <a:pt x="13" y="32"/>
                  </a:cubicBezTo>
                  <a:cubicBezTo>
                    <a:pt x="13" y="37"/>
                    <a:pt x="11" y="38"/>
                    <a:pt x="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4" name="Freeform 45">
              <a:extLst>
                <a:ext uri="{FF2B5EF4-FFF2-40B4-BE49-F238E27FC236}">
                  <a16:creationId xmlns:a16="http://schemas.microsoft.com/office/drawing/2014/main" id="{BE713553-214E-AEA6-AFE1-462CA1A9CE7D}"/>
                </a:ext>
              </a:extLst>
            </p:cNvPr>
            <p:cNvSpPr/>
            <p:nvPr/>
          </p:nvSpPr>
          <p:spPr bwMode="auto">
            <a:xfrm>
              <a:off x="6995" y="3034"/>
              <a:ext cx="28" cy="91"/>
            </a:xfrm>
            <a:custGeom>
              <a:avLst/>
              <a:gdLst>
                <a:gd name="T0" fmla="*/ 12 w 12"/>
                <a:gd name="T1" fmla="*/ 1 h 38"/>
                <a:gd name="T2" fmla="*/ 12 w 12"/>
                <a:gd name="T3" fmla="*/ 35 h 38"/>
                <a:gd name="T4" fmla="*/ 0 w 12"/>
                <a:gd name="T5" fmla="*/ 26 h 38"/>
                <a:gd name="T6" fmla="*/ 0 w 12"/>
                <a:gd name="T7" fmla="*/ 11 h 38"/>
                <a:gd name="T8" fmla="*/ 12 w 12"/>
                <a:gd name="T9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38">
                  <a:moveTo>
                    <a:pt x="12" y="1"/>
                  </a:moveTo>
                  <a:cubicBezTo>
                    <a:pt x="12" y="12"/>
                    <a:pt x="12" y="24"/>
                    <a:pt x="12" y="35"/>
                  </a:cubicBezTo>
                  <a:cubicBezTo>
                    <a:pt x="1" y="38"/>
                    <a:pt x="0" y="37"/>
                    <a:pt x="0" y="26"/>
                  </a:cubicBezTo>
                  <a:cubicBezTo>
                    <a:pt x="0" y="21"/>
                    <a:pt x="0" y="16"/>
                    <a:pt x="0" y="11"/>
                  </a:cubicBezTo>
                  <a:cubicBezTo>
                    <a:pt x="0" y="0"/>
                    <a:pt x="0" y="0"/>
                    <a:pt x="12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5" name="Freeform 46">
              <a:extLst>
                <a:ext uri="{FF2B5EF4-FFF2-40B4-BE49-F238E27FC236}">
                  <a16:creationId xmlns:a16="http://schemas.microsoft.com/office/drawing/2014/main" id="{5DC3F171-3AA0-55A2-C1DA-D34569A76AD8}"/>
                </a:ext>
              </a:extLst>
            </p:cNvPr>
            <p:cNvSpPr/>
            <p:nvPr/>
          </p:nvSpPr>
          <p:spPr bwMode="auto">
            <a:xfrm>
              <a:off x="5713" y="3236"/>
              <a:ext cx="29" cy="81"/>
            </a:xfrm>
            <a:custGeom>
              <a:avLst/>
              <a:gdLst>
                <a:gd name="T0" fmla="*/ 12 w 12"/>
                <a:gd name="T1" fmla="*/ 0 h 34"/>
                <a:gd name="T2" fmla="*/ 12 w 12"/>
                <a:gd name="T3" fmla="*/ 34 h 34"/>
                <a:gd name="T4" fmla="*/ 0 w 12"/>
                <a:gd name="T5" fmla="*/ 34 h 34"/>
                <a:gd name="T6" fmla="*/ 0 w 12"/>
                <a:gd name="T7" fmla="*/ 0 h 34"/>
                <a:gd name="T8" fmla="*/ 12 w 12"/>
                <a:gd name="T9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34">
                  <a:moveTo>
                    <a:pt x="12" y="0"/>
                  </a:moveTo>
                  <a:cubicBezTo>
                    <a:pt x="12" y="12"/>
                    <a:pt x="12" y="23"/>
                    <a:pt x="12" y="34"/>
                  </a:cubicBezTo>
                  <a:cubicBezTo>
                    <a:pt x="8" y="34"/>
                    <a:pt x="4" y="34"/>
                    <a:pt x="0" y="34"/>
                  </a:cubicBezTo>
                  <a:cubicBezTo>
                    <a:pt x="0" y="24"/>
                    <a:pt x="0" y="12"/>
                    <a:pt x="0" y="0"/>
                  </a:cubicBezTo>
                  <a:cubicBezTo>
                    <a:pt x="4" y="0"/>
                    <a:pt x="7" y="0"/>
                    <a:pt x="1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6" name="Freeform 47">
              <a:extLst>
                <a:ext uri="{FF2B5EF4-FFF2-40B4-BE49-F238E27FC236}">
                  <a16:creationId xmlns:a16="http://schemas.microsoft.com/office/drawing/2014/main" id="{55CD7694-2872-17FF-ED0F-71A636C3F921}"/>
                </a:ext>
              </a:extLst>
            </p:cNvPr>
            <p:cNvSpPr/>
            <p:nvPr/>
          </p:nvSpPr>
          <p:spPr bwMode="auto">
            <a:xfrm>
              <a:off x="6995" y="3234"/>
              <a:ext cx="28" cy="88"/>
            </a:xfrm>
            <a:custGeom>
              <a:avLst/>
              <a:gdLst>
                <a:gd name="T0" fmla="*/ 12 w 12"/>
                <a:gd name="T1" fmla="*/ 2 h 37"/>
                <a:gd name="T2" fmla="*/ 12 w 12"/>
                <a:gd name="T3" fmla="*/ 35 h 37"/>
                <a:gd name="T4" fmla="*/ 0 w 12"/>
                <a:gd name="T5" fmla="*/ 26 h 37"/>
                <a:gd name="T6" fmla="*/ 0 w 12"/>
                <a:gd name="T7" fmla="*/ 11 h 37"/>
                <a:gd name="T8" fmla="*/ 12 w 12"/>
                <a:gd name="T9" fmla="*/ 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37">
                  <a:moveTo>
                    <a:pt x="12" y="2"/>
                  </a:moveTo>
                  <a:cubicBezTo>
                    <a:pt x="12" y="13"/>
                    <a:pt x="12" y="24"/>
                    <a:pt x="12" y="35"/>
                  </a:cubicBezTo>
                  <a:cubicBezTo>
                    <a:pt x="0" y="37"/>
                    <a:pt x="0" y="37"/>
                    <a:pt x="0" y="26"/>
                  </a:cubicBezTo>
                  <a:cubicBezTo>
                    <a:pt x="0" y="21"/>
                    <a:pt x="0" y="16"/>
                    <a:pt x="0" y="11"/>
                  </a:cubicBezTo>
                  <a:cubicBezTo>
                    <a:pt x="0" y="0"/>
                    <a:pt x="0" y="0"/>
                    <a:pt x="1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7" name="Freeform 48">
              <a:extLst>
                <a:ext uri="{FF2B5EF4-FFF2-40B4-BE49-F238E27FC236}">
                  <a16:creationId xmlns:a16="http://schemas.microsoft.com/office/drawing/2014/main" id="{CB5E9DF5-4810-62B2-3D53-D5080E4C5444}"/>
                </a:ext>
              </a:extLst>
            </p:cNvPr>
            <p:cNvSpPr/>
            <p:nvPr/>
          </p:nvSpPr>
          <p:spPr bwMode="auto">
            <a:xfrm>
              <a:off x="5713" y="2566"/>
              <a:ext cx="31" cy="88"/>
            </a:xfrm>
            <a:custGeom>
              <a:avLst/>
              <a:gdLst>
                <a:gd name="T0" fmla="*/ 0 w 13"/>
                <a:gd name="T1" fmla="*/ 37 h 37"/>
                <a:gd name="T2" fmla="*/ 0 w 13"/>
                <a:gd name="T3" fmla="*/ 0 h 37"/>
                <a:gd name="T4" fmla="*/ 12 w 13"/>
                <a:gd name="T5" fmla="*/ 0 h 37"/>
                <a:gd name="T6" fmla="*/ 12 w 13"/>
                <a:gd name="T7" fmla="*/ 30 h 37"/>
                <a:gd name="T8" fmla="*/ 0 w 13"/>
                <a:gd name="T9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37">
                  <a:moveTo>
                    <a:pt x="0" y="37"/>
                  </a:moveTo>
                  <a:cubicBezTo>
                    <a:pt x="0" y="23"/>
                    <a:pt x="0" y="12"/>
                    <a:pt x="0" y="0"/>
                  </a:cubicBezTo>
                  <a:cubicBezTo>
                    <a:pt x="4" y="0"/>
                    <a:pt x="8" y="0"/>
                    <a:pt x="12" y="0"/>
                  </a:cubicBezTo>
                  <a:cubicBezTo>
                    <a:pt x="12" y="11"/>
                    <a:pt x="13" y="21"/>
                    <a:pt x="12" y="30"/>
                  </a:cubicBezTo>
                  <a:cubicBezTo>
                    <a:pt x="11" y="33"/>
                    <a:pt x="5" y="34"/>
                    <a:pt x="0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8" name="Freeform 49">
              <a:extLst>
                <a:ext uri="{FF2B5EF4-FFF2-40B4-BE49-F238E27FC236}">
                  <a16:creationId xmlns:a16="http://schemas.microsoft.com/office/drawing/2014/main" id="{D93449C9-3CFD-652E-69A0-B89B2EEA6CC1}"/>
                </a:ext>
              </a:extLst>
            </p:cNvPr>
            <p:cNvSpPr/>
            <p:nvPr/>
          </p:nvSpPr>
          <p:spPr bwMode="auto">
            <a:xfrm>
              <a:off x="6995" y="2564"/>
              <a:ext cx="28" cy="86"/>
            </a:xfrm>
            <a:custGeom>
              <a:avLst/>
              <a:gdLst>
                <a:gd name="T0" fmla="*/ 12 w 12"/>
                <a:gd name="T1" fmla="*/ 35 h 36"/>
                <a:gd name="T2" fmla="*/ 0 w 12"/>
                <a:gd name="T3" fmla="*/ 24 h 36"/>
                <a:gd name="T4" fmla="*/ 0 w 12"/>
                <a:gd name="T5" fmla="*/ 10 h 36"/>
                <a:gd name="T6" fmla="*/ 12 w 12"/>
                <a:gd name="T7" fmla="*/ 1 h 36"/>
                <a:gd name="T8" fmla="*/ 12 w 12"/>
                <a:gd name="T9" fmla="*/ 3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36">
                  <a:moveTo>
                    <a:pt x="12" y="35"/>
                  </a:moveTo>
                  <a:cubicBezTo>
                    <a:pt x="0" y="36"/>
                    <a:pt x="0" y="36"/>
                    <a:pt x="0" y="24"/>
                  </a:cubicBezTo>
                  <a:cubicBezTo>
                    <a:pt x="0" y="20"/>
                    <a:pt x="0" y="15"/>
                    <a:pt x="0" y="10"/>
                  </a:cubicBezTo>
                  <a:cubicBezTo>
                    <a:pt x="0" y="0"/>
                    <a:pt x="0" y="0"/>
                    <a:pt x="12" y="1"/>
                  </a:cubicBezTo>
                  <a:cubicBezTo>
                    <a:pt x="12" y="12"/>
                    <a:pt x="12" y="23"/>
                    <a:pt x="12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9" name="Freeform 50">
              <a:extLst>
                <a:ext uri="{FF2B5EF4-FFF2-40B4-BE49-F238E27FC236}">
                  <a16:creationId xmlns:a16="http://schemas.microsoft.com/office/drawing/2014/main" id="{F9964A5F-C278-B5E1-D95D-7A1F496B4A22}"/>
                </a:ext>
              </a:extLst>
            </p:cNvPr>
            <p:cNvSpPr/>
            <p:nvPr/>
          </p:nvSpPr>
          <p:spPr bwMode="auto">
            <a:xfrm>
              <a:off x="6992" y="2761"/>
              <a:ext cx="34" cy="88"/>
            </a:xfrm>
            <a:custGeom>
              <a:avLst/>
              <a:gdLst>
                <a:gd name="T0" fmla="*/ 11 w 14"/>
                <a:gd name="T1" fmla="*/ 1 h 37"/>
                <a:gd name="T2" fmla="*/ 14 w 14"/>
                <a:gd name="T3" fmla="*/ 29 h 37"/>
                <a:gd name="T4" fmla="*/ 8 w 14"/>
                <a:gd name="T5" fmla="*/ 37 h 37"/>
                <a:gd name="T6" fmla="*/ 1 w 14"/>
                <a:gd name="T7" fmla="*/ 29 h 37"/>
                <a:gd name="T8" fmla="*/ 1 w 14"/>
                <a:gd name="T9" fmla="*/ 10 h 37"/>
                <a:gd name="T10" fmla="*/ 11 w 14"/>
                <a:gd name="T11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" h="37">
                  <a:moveTo>
                    <a:pt x="11" y="1"/>
                  </a:moveTo>
                  <a:cubicBezTo>
                    <a:pt x="12" y="11"/>
                    <a:pt x="13" y="20"/>
                    <a:pt x="14" y="29"/>
                  </a:cubicBezTo>
                  <a:cubicBezTo>
                    <a:pt x="14" y="33"/>
                    <a:pt x="14" y="37"/>
                    <a:pt x="8" y="37"/>
                  </a:cubicBezTo>
                  <a:cubicBezTo>
                    <a:pt x="2" y="37"/>
                    <a:pt x="0" y="34"/>
                    <a:pt x="1" y="29"/>
                  </a:cubicBezTo>
                  <a:cubicBezTo>
                    <a:pt x="1" y="23"/>
                    <a:pt x="1" y="16"/>
                    <a:pt x="1" y="10"/>
                  </a:cubicBezTo>
                  <a:cubicBezTo>
                    <a:pt x="1" y="0"/>
                    <a:pt x="1" y="0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0" name="Freeform 51">
              <a:extLst>
                <a:ext uri="{FF2B5EF4-FFF2-40B4-BE49-F238E27FC236}">
                  <a16:creationId xmlns:a16="http://schemas.microsoft.com/office/drawing/2014/main" id="{3D679E15-7857-B3E7-AEF5-FA0287EC4A64}"/>
                </a:ext>
              </a:extLst>
            </p:cNvPr>
            <p:cNvSpPr/>
            <p:nvPr/>
          </p:nvSpPr>
          <p:spPr bwMode="auto">
            <a:xfrm>
              <a:off x="5455" y="3037"/>
              <a:ext cx="23" cy="83"/>
            </a:xfrm>
            <a:custGeom>
              <a:avLst/>
              <a:gdLst>
                <a:gd name="T0" fmla="*/ 10 w 10"/>
                <a:gd name="T1" fmla="*/ 35 h 35"/>
                <a:gd name="T2" fmla="*/ 0 w 10"/>
                <a:gd name="T3" fmla="*/ 35 h 35"/>
                <a:gd name="T4" fmla="*/ 0 w 10"/>
                <a:gd name="T5" fmla="*/ 0 h 35"/>
                <a:gd name="T6" fmla="*/ 10 w 10"/>
                <a:gd name="T7" fmla="*/ 0 h 35"/>
                <a:gd name="T8" fmla="*/ 10 w 10"/>
                <a:gd name="T9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35">
                  <a:moveTo>
                    <a:pt x="10" y="35"/>
                  </a:moveTo>
                  <a:cubicBezTo>
                    <a:pt x="7" y="35"/>
                    <a:pt x="4" y="35"/>
                    <a:pt x="0" y="35"/>
                  </a:cubicBezTo>
                  <a:cubicBezTo>
                    <a:pt x="0" y="24"/>
                    <a:pt x="0" y="12"/>
                    <a:pt x="0" y="0"/>
                  </a:cubicBezTo>
                  <a:cubicBezTo>
                    <a:pt x="3" y="0"/>
                    <a:pt x="6" y="0"/>
                    <a:pt x="10" y="0"/>
                  </a:cubicBezTo>
                  <a:cubicBezTo>
                    <a:pt x="10" y="11"/>
                    <a:pt x="10" y="23"/>
                    <a:pt x="10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1" name="Freeform 52">
              <a:extLst>
                <a:ext uri="{FF2B5EF4-FFF2-40B4-BE49-F238E27FC236}">
                  <a16:creationId xmlns:a16="http://schemas.microsoft.com/office/drawing/2014/main" id="{74713617-9877-1C0D-38D1-892869D7CF67}"/>
                </a:ext>
              </a:extLst>
            </p:cNvPr>
            <p:cNvSpPr/>
            <p:nvPr/>
          </p:nvSpPr>
          <p:spPr bwMode="auto">
            <a:xfrm>
              <a:off x="939" y="1537"/>
              <a:ext cx="52" cy="41"/>
            </a:xfrm>
            <a:custGeom>
              <a:avLst/>
              <a:gdLst>
                <a:gd name="T0" fmla="*/ 22 w 22"/>
                <a:gd name="T1" fmla="*/ 0 h 17"/>
                <a:gd name="T2" fmla="*/ 22 w 22"/>
                <a:gd name="T3" fmla="*/ 17 h 17"/>
                <a:gd name="T4" fmla="*/ 0 w 22"/>
                <a:gd name="T5" fmla="*/ 17 h 17"/>
                <a:gd name="T6" fmla="*/ 0 w 22"/>
                <a:gd name="T7" fmla="*/ 0 h 17"/>
                <a:gd name="T8" fmla="*/ 22 w 22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7">
                  <a:moveTo>
                    <a:pt x="22" y="0"/>
                  </a:moveTo>
                  <a:cubicBezTo>
                    <a:pt x="22" y="6"/>
                    <a:pt x="22" y="11"/>
                    <a:pt x="22" y="17"/>
                  </a:cubicBezTo>
                  <a:cubicBezTo>
                    <a:pt x="15" y="17"/>
                    <a:pt x="8" y="17"/>
                    <a:pt x="0" y="17"/>
                  </a:cubicBezTo>
                  <a:cubicBezTo>
                    <a:pt x="0" y="11"/>
                    <a:pt x="0" y="6"/>
                    <a:pt x="0" y="0"/>
                  </a:cubicBezTo>
                  <a:cubicBezTo>
                    <a:pt x="7" y="0"/>
                    <a:pt x="14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2" name="Freeform 53">
              <a:extLst>
                <a:ext uri="{FF2B5EF4-FFF2-40B4-BE49-F238E27FC236}">
                  <a16:creationId xmlns:a16="http://schemas.microsoft.com/office/drawing/2014/main" id="{D1DF1EA4-1923-567B-378A-79EDAC8C9080}"/>
                </a:ext>
              </a:extLst>
            </p:cNvPr>
            <p:cNvSpPr/>
            <p:nvPr/>
          </p:nvSpPr>
          <p:spPr bwMode="auto">
            <a:xfrm>
              <a:off x="6738" y="3037"/>
              <a:ext cx="26" cy="88"/>
            </a:xfrm>
            <a:custGeom>
              <a:avLst/>
              <a:gdLst>
                <a:gd name="T0" fmla="*/ 0 w 11"/>
                <a:gd name="T1" fmla="*/ 37 h 37"/>
                <a:gd name="T2" fmla="*/ 0 w 11"/>
                <a:gd name="T3" fmla="*/ 0 h 37"/>
                <a:gd name="T4" fmla="*/ 11 w 11"/>
                <a:gd name="T5" fmla="*/ 0 h 37"/>
                <a:gd name="T6" fmla="*/ 10 w 11"/>
                <a:gd name="T7" fmla="*/ 32 h 37"/>
                <a:gd name="T8" fmla="*/ 0 w 11"/>
                <a:gd name="T9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37">
                  <a:moveTo>
                    <a:pt x="0" y="37"/>
                  </a:moveTo>
                  <a:cubicBezTo>
                    <a:pt x="0" y="23"/>
                    <a:pt x="0" y="12"/>
                    <a:pt x="0" y="0"/>
                  </a:cubicBezTo>
                  <a:cubicBezTo>
                    <a:pt x="3" y="0"/>
                    <a:pt x="6" y="0"/>
                    <a:pt x="11" y="0"/>
                  </a:cubicBezTo>
                  <a:cubicBezTo>
                    <a:pt x="11" y="11"/>
                    <a:pt x="11" y="21"/>
                    <a:pt x="10" y="32"/>
                  </a:cubicBezTo>
                  <a:cubicBezTo>
                    <a:pt x="10" y="34"/>
                    <a:pt x="4" y="35"/>
                    <a:pt x="0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3" name="Freeform 54">
              <a:extLst>
                <a:ext uri="{FF2B5EF4-FFF2-40B4-BE49-F238E27FC236}">
                  <a16:creationId xmlns:a16="http://schemas.microsoft.com/office/drawing/2014/main" id="{1869754C-0C12-9CDD-5332-3966726A33F0}"/>
                </a:ext>
              </a:extLst>
            </p:cNvPr>
            <p:cNvSpPr/>
            <p:nvPr/>
          </p:nvSpPr>
          <p:spPr bwMode="auto">
            <a:xfrm>
              <a:off x="6736" y="2761"/>
              <a:ext cx="28" cy="91"/>
            </a:xfrm>
            <a:custGeom>
              <a:avLst/>
              <a:gdLst>
                <a:gd name="T0" fmla="*/ 0 w 12"/>
                <a:gd name="T1" fmla="*/ 36 h 38"/>
                <a:gd name="T2" fmla="*/ 0 w 12"/>
                <a:gd name="T3" fmla="*/ 5 h 38"/>
                <a:gd name="T4" fmla="*/ 7 w 12"/>
                <a:gd name="T5" fmla="*/ 0 h 38"/>
                <a:gd name="T6" fmla="*/ 12 w 12"/>
                <a:gd name="T7" fmla="*/ 5 h 38"/>
                <a:gd name="T8" fmla="*/ 12 w 12"/>
                <a:gd name="T9" fmla="*/ 27 h 38"/>
                <a:gd name="T10" fmla="*/ 0 w 12"/>
                <a:gd name="T11" fmla="*/ 36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38">
                  <a:moveTo>
                    <a:pt x="0" y="36"/>
                  </a:moveTo>
                  <a:cubicBezTo>
                    <a:pt x="0" y="25"/>
                    <a:pt x="0" y="15"/>
                    <a:pt x="0" y="5"/>
                  </a:cubicBezTo>
                  <a:cubicBezTo>
                    <a:pt x="1" y="3"/>
                    <a:pt x="4" y="0"/>
                    <a:pt x="7" y="0"/>
                  </a:cubicBezTo>
                  <a:cubicBezTo>
                    <a:pt x="8" y="0"/>
                    <a:pt x="12" y="3"/>
                    <a:pt x="12" y="5"/>
                  </a:cubicBezTo>
                  <a:cubicBezTo>
                    <a:pt x="12" y="13"/>
                    <a:pt x="12" y="20"/>
                    <a:pt x="12" y="27"/>
                  </a:cubicBezTo>
                  <a:cubicBezTo>
                    <a:pt x="12" y="38"/>
                    <a:pt x="12" y="38"/>
                    <a:pt x="0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4" name="Freeform 55">
              <a:extLst>
                <a:ext uri="{FF2B5EF4-FFF2-40B4-BE49-F238E27FC236}">
                  <a16:creationId xmlns:a16="http://schemas.microsoft.com/office/drawing/2014/main" id="{1B2F1B1B-396C-D8D8-FC85-6A003CC5BB0D}"/>
                </a:ext>
              </a:extLst>
            </p:cNvPr>
            <p:cNvSpPr/>
            <p:nvPr/>
          </p:nvSpPr>
          <p:spPr bwMode="auto">
            <a:xfrm>
              <a:off x="5452" y="2761"/>
              <a:ext cx="29" cy="86"/>
            </a:xfrm>
            <a:custGeom>
              <a:avLst/>
              <a:gdLst>
                <a:gd name="T0" fmla="*/ 12 w 12"/>
                <a:gd name="T1" fmla="*/ 36 h 36"/>
                <a:gd name="T2" fmla="*/ 1 w 12"/>
                <a:gd name="T3" fmla="*/ 36 h 36"/>
                <a:gd name="T4" fmla="*/ 1 w 12"/>
                <a:gd name="T5" fmla="*/ 4 h 36"/>
                <a:gd name="T6" fmla="*/ 7 w 12"/>
                <a:gd name="T7" fmla="*/ 0 h 36"/>
                <a:gd name="T8" fmla="*/ 11 w 12"/>
                <a:gd name="T9" fmla="*/ 4 h 36"/>
                <a:gd name="T10" fmla="*/ 12 w 12"/>
                <a:gd name="T11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36">
                  <a:moveTo>
                    <a:pt x="12" y="36"/>
                  </a:moveTo>
                  <a:cubicBezTo>
                    <a:pt x="8" y="36"/>
                    <a:pt x="5" y="36"/>
                    <a:pt x="1" y="36"/>
                  </a:cubicBezTo>
                  <a:cubicBezTo>
                    <a:pt x="1" y="26"/>
                    <a:pt x="0" y="15"/>
                    <a:pt x="1" y="4"/>
                  </a:cubicBezTo>
                  <a:cubicBezTo>
                    <a:pt x="1" y="3"/>
                    <a:pt x="5" y="1"/>
                    <a:pt x="7" y="0"/>
                  </a:cubicBezTo>
                  <a:cubicBezTo>
                    <a:pt x="8" y="0"/>
                    <a:pt x="11" y="3"/>
                    <a:pt x="11" y="4"/>
                  </a:cubicBezTo>
                  <a:cubicBezTo>
                    <a:pt x="12" y="15"/>
                    <a:pt x="12" y="25"/>
                    <a:pt x="12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5" name="Freeform 56">
              <a:extLst>
                <a:ext uri="{FF2B5EF4-FFF2-40B4-BE49-F238E27FC236}">
                  <a16:creationId xmlns:a16="http://schemas.microsoft.com/office/drawing/2014/main" id="{76A91974-B362-E7F0-B152-E3D14AB49837}"/>
                </a:ext>
              </a:extLst>
            </p:cNvPr>
            <p:cNvSpPr/>
            <p:nvPr/>
          </p:nvSpPr>
          <p:spPr bwMode="auto">
            <a:xfrm>
              <a:off x="5455" y="3239"/>
              <a:ext cx="23" cy="81"/>
            </a:xfrm>
            <a:custGeom>
              <a:avLst/>
              <a:gdLst>
                <a:gd name="T0" fmla="*/ 0 w 10"/>
                <a:gd name="T1" fmla="*/ 34 h 34"/>
                <a:gd name="T2" fmla="*/ 0 w 10"/>
                <a:gd name="T3" fmla="*/ 0 h 34"/>
                <a:gd name="T4" fmla="*/ 10 w 10"/>
                <a:gd name="T5" fmla="*/ 0 h 34"/>
                <a:gd name="T6" fmla="*/ 10 w 10"/>
                <a:gd name="T7" fmla="*/ 34 h 34"/>
                <a:gd name="T8" fmla="*/ 0 w 10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34">
                  <a:moveTo>
                    <a:pt x="0" y="34"/>
                  </a:moveTo>
                  <a:cubicBezTo>
                    <a:pt x="0" y="22"/>
                    <a:pt x="0" y="12"/>
                    <a:pt x="0" y="0"/>
                  </a:cubicBezTo>
                  <a:cubicBezTo>
                    <a:pt x="3" y="0"/>
                    <a:pt x="7" y="0"/>
                    <a:pt x="10" y="0"/>
                  </a:cubicBezTo>
                  <a:cubicBezTo>
                    <a:pt x="10" y="11"/>
                    <a:pt x="10" y="22"/>
                    <a:pt x="10" y="34"/>
                  </a:cubicBezTo>
                  <a:cubicBezTo>
                    <a:pt x="7" y="34"/>
                    <a:pt x="4" y="34"/>
                    <a:pt x="0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6" name="Freeform 57">
              <a:extLst>
                <a:ext uri="{FF2B5EF4-FFF2-40B4-BE49-F238E27FC236}">
                  <a16:creationId xmlns:a16="http://schemas.microsoft.com/office/drawing/2014/main" id="{425061B0-B057-0109-EABB-47109C5DF340}"/>
                </a:ext>
              </a:extLst>
            </p:cNvPr>
            <p:cNvSpPr/>
            <p:nvPr/>
          </p:nvSpPr>
          <p:spPr bwMode="auto">
            <a:xfrm>
              <a:off x="6736" y="3236"/>
              <a:ext cx="28" cy="93"/>
            </a:xfrm>
            <a:custGeom>
              <a:avLst/>
              <a:gdLst>
                <a:gd name="T0" fmla="*/ 0 w 12"/>
                <a:gd name="T1" fmla="*/ 35 h 39"/>
                <a:gd name="T2" fmla="*/ 0 w 12"/>
                <a:gd name="T3" fmla="*/ 5 h 39"/>
                <a:gd name="T4" fmla="*/ 6 w 12"/>
                <a:gd name="T5" fmla="*/ 0 h 39"/>
                <a:gd name="T6" fmla="*/ 12 w 12"/>
                <a:gd name="T7" fmla="*/ 5 h 39"/>
                <a:gd name="T8" fmla="*/ 12 w 12"/>
                <a:gd name="T9" fmla="*/ 30 h 39"/>
                <a:gd name="T10" fmla="*/ 0 w 12"/>
                <a:gd name="T11" fmla="*/ 3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39">
                  <a:moveTo>
                    <a:pt x="0" y="35"/>
                  </a:moveTo>
                  <a:cubicBezTo>
                    <a:pt x="0" y="24"/>
                    <a:pt x="0" y="15"/>
                    <a:pt x="0" y="5"/>
                  </a:cubicBezTo>
                  <a:cubicBezTo>
                    <a:pt x="1" y="3"/>
                    <a:pt x="4" y="0"/>
                    <a:pt x="6" y="0"/>
                  </a:cubicBezTo>
                  <a:cubicBezTo>
                    <a:pt x="8" y="0"/>
                    <a:pt x="12" y="3"/>
                    <a:pt x="12" y="5"/>
                  </a:cubicBezTo>
                  <a:cubicBezTo>
                    <a:pt x="12" y="13"/>
                    <a:pt x="12" y="22"/>
                    <a:pt x="12" y="30"/>
                  </a:cubicBezTo>
                  <a:cubicBezTo>
                    <a:pt x="11" y="39"/>
                    <a:pt x="5" y="34"/>
                    <a:pt x="0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7" name="Freeform 58">
              <a:extLst>
                <a:ext uri="{FF2B5EF4-FFF2-40B4-BE49-F238E27FC236}">
                  <a16:creationId xmlns:a16="http://schemas.microsoft.com/office/drawing/2014/main" id="{FC7BC777-54DD-5C2F-0C7E-F86CC7DD21A0}"/>
                </a:ext>
              </a:extLst>
            </p:cNvPr>
            <p:cNvSpPr/>
            <p:nvPr/>
          </p:nvSpPr>
          <p:spPr bwMode="auto">
            <a:xfrm>
              <a:off x="6736" y="2566"/>
              <a:ext cx="26" cy="81"/>
            </a:xfrm>
            <a:custGeom>
              <a:avLst/>
              <a:gdLst>
                <a:gd name="T0" fmla="*/ 11 w 11"/>
                <a:gd name="T1" fmla="*/ 34 h 34"/>
                <a:gd name="T2" fmla="*/ 0 w 11"/>
                <a:gd name="T3" fmla="*/ 34 h 34"/>
                <a:gd name="T4" fmla="*/ 0 w 11"/>
                <a:gd name="T5" fmla="*/ 0 h 34"/>
                <a:gd name="T6" fmla="*/ 11 w 11"/>
                <a:gd name="T7" fmla="*/ 0 h 34"/>
                <a:gd name="T8" fmla="*/ 11 w 11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34">
                  <a:moveTo>
                    <a:pt x="11" y="34"/>
                  </a:moveTo>
                  <a:cubicBezTo>
                    <a:pt x="7" y="34"/>
                    <a:pt x="4" y="34"/>
                    <a:pt x="0" y="34"/>
                  </a:cubicBezTo>
                  <a:cubicBezTo>
                    <a:pt x="0" y="23"/>
                    <a:pt x="0" y="12"/>
                    <a:pt x="0" y="0"/>
                  </a:cubicBezTo>
                  <a:cubicBezTo>
                    <a:pt x="4" y="0"/>
                    <a:pt x="7" y="0"/>
                    <a:pt x="11" y="0"/>
                  </a:cubicBezTo>
                  <a:cubicBezTo>
                    <a:pt x="11" y="11"/>
                    <a:pt x="11" y="23"/>
                    <a:pt x="11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8" name="Freeform 59">
              <a:extLst>
                <a:ext uri="{FF2B5EF4-FFF2-40B4-BE49-F238E27FC236}">
                  <a16:creationId xmlns:a16="http://schemas.microsoft.com/office/drawing/2014/main" id="{C64F405B-E3E4-1A5C-77BD-7AE698AD47A3}"/>
                </a:ext>
              </a:extLst>
            </p:cNvPr>
            <p:cNvSpPr/>
            <p:nvPr/>
          </p:nvSpPr>
          <p:spPr bwMode="auto">
            <a:xfrm>
              <a:off x="5455" y="2566"/>
              <a:ext cx="23" cy="81"/>
            </a:xfrm>
            <a:custGeom>
              <a:avLst/>
              <a:gdLst>
                <a:gd name="T0" fmla="*/ 0 w 10"/>
                <a:gd name="T1" fmla="*/ 0 h 34"/>
                <a:gd name="T2" fmla="*/ 10 w 10"/>
                <a:gd name="T3" fmla="*/ 0 h 34"/>
                <a:gd name="T4" fmla="*/ 10 w 10"/>
                <a:gd name="T5" fmla="*/ 34 h 34"/>
                <a:gd name="T6" fmla="*/ 0 w 10"/>
                <a:gd name="T7" fmla="*/ 34 h 34"/>
                <a:gd name="T8" fmla="*/ 0 w 10"/>
                <a:gd name="T9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34">
                  <a:moveTo>
                    <a:pt x="0" y="0"/>
                  </a:moveTo>
                  <a:cubicBezTo>
                    <a:pt x="4" y="0"/>
                    <a:pt x="7" y="0"/>
                    <a:pt x="10" y="0"/>
                  </a:cubicBezTo>
                  <a:cubicBezTo>
                    <a:pt x="10" y="12"/>
                    <a:pt x="10" y="23"/>
                    <a:pt x="10" y="34"/>
                  </a:cubicBezTo>
                  <a:cubicBezTo>
                    <a:pt x="7" y="34"/>
                    <a:pt x="4" y="34"/>
                    <a:pt x="0" y="34"/>
                  </a:cubicBezTo>
                  <a:cubicBezTo>
                    <a:pt x="0" y="23"/>
                    <a:pt x="0" y="12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9" name="Freeform 60">
              <a:extLst>
                <a:ext uri="{FF2B5EF4-FFF2-40B4-BE49-F238E27FC236}">
                  <a16:creationId xmlns:a16="http://schemas.microsoft.com/office/drawing/2014/main" id="{6AF224A9-E425-10BA-1B98-F18CB00649FD}"/>
                </a:ext>
              </a:extLst>
            </p:cNvPr>
            <p:cNvSpPr/>
            <p:nvPr/>
          </p:nvSpPr>
          <p:spPr bwMode="auto">
            <a:xfrm>
              <a:off x="3870" y="853"/>
              <a:ext cx="97" cy="19"/>
            </a:xfrm>
            <a:custGeom>
              <a:avLst/>
              <a:gdLst>
                <a:gd name="T0" fmla="*/ 40 w 41"/>
                <a:gd name="T1" fmla="*/ 0 h 8"/>
                <a:gd name="T2" fmla="*/ 41 w 41"/>
                <a:gd name="T3" fmla="*/ 8 h 8"/>
                <a:gd name="T4" fmla="*/ 0 w 41"/>
                <a:gd name="T5" fmla="*/ 8 h 8"/>
                <a:gd name="T6" fmla="*/ 0 w 41"/>
                <a:gd name="T7" fmla="*/ 0 h 8"/>
                <a:gd name="T8" fmla="*/ 40 w 41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8">
                  <a:moveTo>
                    <a:pt x="40" y="0"/>
                  </a:moveTo>
                  <a:cubicBezTo>
                    <a:pt x="40" y="3"/>
                    <a:pt x="41" y="5"/>
                    <a:pt x="41" y="8"/>
                  </a:cubicBezTo>
                  <a:cubicBezTo>
                    <a:pt x="27" y="8"/>
                    <a:pt x="14" y="8"/>
                    <a:pt x="0" y="8"/>
                  </a:cubicBezTo>
                  <a:cubicBezTo>
                    <a:pt x="0" y="5"/>
                    <a:pt x="0" y="3"/>
                    <a:pt x="0" y="0"/>
                  </a:cubicBezTo>
                  <a:cubicBezTo>
                    <a:pt x="13" y="0"/>
                    <a:pt x="26" y="0"/>
                    <a:pt x="4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0" name="Freeform 61">
              <a:extLst>
                <a:ext uri="{FF2B5EF4-FFF2-40B4-BE49-F238E27FC236}">
                  <a16:creationId xmlns:a16="http://schemas.microsoft.com/office/drawing/2014/main" id="{F899F604-84C9-1995-FA25-9BC9212339A6}"/>
                </a:ext>
              </a:extLst>
            </p:cNvPr>
            <p:cNvSpPr/>
            <p:nvPr/>
          </p:nvSpPr>
          <p:spPr bwMode="auto">
            <a:xfrm>
              <a:off x="1492" y="1537"/>
              <a:ext cx="45" cy="41"/>
            </a:xfrm>
            <a:custGeom>
              <a:avLst/>
              <a:gdLst>
                <a:gd name="T0" fmla="*/ 0 w 19"/>
                <a:gd name="T1" fmla="*/ 17 h 17"/>
                <a:gd name="T2" fmla="*/ 0 w 19"/>
                <a:gd name="T3" fmla="*/ 0 h 17"/>
                <a:gd name="T4" fmla="*/ 19 w 19"/>
                <a:gd name="T5" fmla="*/ 0 h 17"/>
                <a:gd name="T6" fmla="*/ 19 w 19"/>
                <a:gd name="T7" fmla="*/ 17 h 17"/>
                <a:gd name="T8" fmla="*/ 0 w 1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7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6" y="0"/>
                    <a:pt x="12" y="0"/>
                    <a:pt x="19" y="0"/>
                  </a:cubicBezTo>
                  <a:cubicBezTo>
                    <a:pt x="19" y="5"/>
                    <a:pt x="19" y="11"/>
                    <a:pt x="19" y="17"/>
                  </a:cubicBezTo>
                  <a:cubicBezTo>
                    <a:pt x="13" y="17"/>
                    <a:pt x="7" y="17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1" name="Freeform 62">
              <a:extLst>
                <a:ext uri="{FF2B5EF4-FFF2-40B4-BE49-F238E27FC236}">
                  <a16:creationId xmlns:a16="http://schemas.microsoft.com/office/drawing/2014/main" id="{25E66F6D-D178-3101-9613-A1301B5FE00D}"/>
                </a:ext>
              </a:extLst>
            </p:cNvPr>
            <p:cNvSpPr/>
            <p:nvPr/>
          </p:nvSpPr>
          <p:spPr bwMode="auto">
            <a:xfrm>
              <a:off x="1708" y="2291"/>
              <a:ext cx="24" cy="83"/>
            </a:xfrm>
            <a:custGeom>
              <a:avLst/>
              <a:gdLst>
                <a:gd name="T0" fmla="*/ 0 w 10"/>
                <a:gd name="T1" fmla="*/ 3 h 35"/>
                <a:gd name="T2" fmla="*/ 10 w 10"/>
                <a:gd name="T3" fmla="*/ 11 h 35"/>
                <a:gd name="T4" fmla="*/ 10 w 10"/>
                <a:gd name="T5" fmla="*/ 24 h 35"/>
                <a:gd name="T6" fmla="*/ 0 w 10"/>
                <a:gd name="T7" fmla="*/ 33 h 35"/>
                <a:gd name="T8" fmla="*/ 0 w 10"/>
                <a:gd name="T9" fmla="*/ 3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35">
                  <a:moveTo>
                    <a:pt x="0" y="3"/>
                  </a:moveTo>
                  <a:cubicBezTo>
                    <a:pt x="7" y="0"/>
                    <a:pt x="10" y="4"/>
                    <a:pt x="10" y="11"/>
                  </a:cubicBezTo>
                  <a:cubicBezTo>
                    <a:pt x="10" y="15"/>
                    <a:pt x="10" y="20"/>
                    <a:pt x="10" y="24"/>
                  </a:cubicBezTo>
                  <a:cubicBezTo>
                    <a:pt x="10" y="31"/>
                    <a:pt x="8" y="35"/>
                    <a:pt x="0" y="33"/>
                  </a:cubicBezTo>
                  <a:cubicBezTo>
                    <a:pt x="0" y="23"/>
                    <a:pt x="0" y="13"/>
                    <a:pt x="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2" name="Freeform 63">
              <a:extLst>
                <a:ext uri="{FF2B5EF4-FFF2-40B4-BE49-F238E27FC236}">
                  <a16:creationId xmlns:a16="http://schemas.microsoft.com/office/drawing/2014/main" id="{90A8C34B-B3DE-2653-C6E9-8A6946C95A87}"/>
                </a:ext>
              </a:extLst>
            </p:cNvPr>
            <p:cNvSpPr/>
            <p:nvPr/>
          </p:nvSpPr>
          <p:spPr bwMode="auto">
            <a:xfrm>
              <a:off x="752" y="2471"/>
              <a:ext cx="28" cy="79"/>
            </a:xfrm>
            <a:custGeom>
              <a:avLst/>
              <a:gdLst>
                <a:gd name="T0" fmla="*/ 0 w 12"/>
                <a:gd name="T1" fmla="*/ 33 h 33"/>
                <a:gd name="T2" fmla="*/ 1 w 12"/>
                <a:gd name="T3" fmla="*/ 5 h 33"/>
                <a:gd name="T4" fmla="*/ 4 w 12"/>
                <a:gd name="T5" fmla="*/ 0 h 33"/>
                <a:gd name="T6" fmla="*/ 11 w 12"/>
                <a:gd name="T7" fmla="*/ 4 h 33"/>
                <a:gd name="T8" fmla="*/ 11 w 12"/>
                <a:gd name="T9" fmla="*/ 27 h 33"/>
                <a:gd name="T10" fmla="*/ 0 w 12"/>
                <a:gd name="T11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33">
                  <a:moveTo>
                    <a:pt x="0" y="33"/>
                  </a:moveTo>
                  <a:cubicBezTo>
                    <a:pt x="0" y="22"/>
                    <a:pt x="0" y="14"/>
                    <a:pt x="1" y="5"/>
                  </a:cubicBezTo>
                  <a:cubicBezTo>
                    <a:pt x="1" y="3"/>
                    <a:pt x="3" y="0"/>
                    <a:pt x="4" y="0"/>
                  </a:cubicBezTo>
                  <a:cubicBezTo>
                    <a:pt x="7" y="1"/>
                    <a:pt x="11" y="3"/>
                    <a:pt x="11" y="4"/>
                  </a:cubicBezTo>
                  <a:cubicBezTo>
                    <a:pt x="12" y="12"/>
                    <a:pt x="12" y="20"/>
                    <a:pt x="11" y="27"/>
                  </a:cubicBezTo>
                  <a:cubicBezTo>
                    <a:pt x="11" y="29"/>
                    <a:pt x="5" y="31"/>
                    <a:pt x="0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3" name="Freeform 64">
              <a:extLst>
                <a:ext uri="{FF2B5EF4-FFF2-40B4-BE49-F238E27FC236}">
                  <a16:creationId xmlns:a16="http://schemas.microsoft.com/office/drawing/2014/main" id="{AA1CF61B-8EDB-3FA2-A91E-14C3F7FBCD01}"/>
                </a:ext>
              </a:extLst>
            </p:cNvPr>
            <p:cNvSpPr/>
            <p:nvPr/>
          </p:nvSpPr>
          <p:spPr bwMode="auto">
            <a:xfrm>
              <a:off x="1706" y="2471"/>
              <a:ext cx="26" cy="76"/>
            </a:xfrm>
            <a:custGeom>
              <a:avLst/>
              <a:gdLst>
                <a:gd name="T0" fmla="*/ 0 w 11"/>
                <a:gd name="T1" fmla="*/ 32 h 32"/>
                <a:gd name="T2" fmla="*/ 0 w 11"/>
                <a:gd name="T3" fmla="*/ 6 h 32"/>
                <a:gd name="T4" fmla="*/ 4 w 11"/>
                <a:gd name="T5" fmla="*/ 0 h 32"/>
                <a:gd name="T6" fmla="*/ 10 w 11"/>
                <a:gd name="T7" fmla="*/ 4 h 32"/>
                <a:gd name="T8" fmla="*/ 10 w 11"/>
                <a:gd name="T9" fmla="*/ 28 h 32"/>
                <a:gd name="T10" fmla="*/ 0 w 11"/>
                <a:gd name="T11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32">
                  <a:moveTo>
                    <a:pt x="0" y="32"/>
                  </a:moveTo>
                  <a:cubicBezTo>
                    <a:pt x="0" y="22"/>
                    <a:pt x="0" y="14"/>
                    <a:pt x="0" y="6"/>
                  </a:cubicBezTo>
                  <a:cubicBezTo>
                    <a:pt x="0" y="4"/>
                    <a:pt x="3" y="0"/>
                    <a:pt x="4" y="0"/>
                  </a:cubicBezTo>
                  <a:cubicBezTo>
                    <a:pt x="6" y="0"/>
                    <a:pt x="10" y="3"/>
                    <a:pt x="10" y="4"/>
                  </a:cubicBezTo>
                  <a:cubicBezTo>
                    <a:pt x="11" y="12"/>
                    <a:pt x="11" y="20"/>
                    <a:pt x="10" y="28"/>
                  </a:cubicBezTo>
                  <a:cubicBezTo>
                    <a:pt x="10" y="30"/>
                    <a:pt x="5" y="31"/>
                    <a:pt x="0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4" name="Freeform 65">
              <a:extLst>
                <a:ext uri="{FF2B5EF4-FFF2-40B4-BE49-F238E27FC236}">
                  <a16:creationId xmlns:a16="http://schemas.microsoft.com/office/drawing/2014/main" id="{BF130093-308F-2F31-1B24-24B19157FD6A}"/>
                </a:ext>
              </a:extLst>
            </p:cNvPr>
            <p:cNvSpPr/>
            <p:nvPr/>
          </p:nvSpPr>
          <p:spPr bwMode="auto">
            <a:xfrm>
              <a:off x="1706" y="2885"/>
              <a:ext cx="28" cy="78"/>
            </a:xfrm>
            <a:custGeom>
              <a:avLst/>
              <a:gdLst>
                <a:gd name="T0" fmla="*/ 0 w 12"/>
                <a:gd name="T1" fmla="*/ 30 h 33"/>
                <a:gd name="T2" fmla="*/ 0 w 12"/>
                <a:gd name="T3" fmla="*/ 2 h 33"/>
                <a:gd name="T4" fmla="*/ 11 w 12"/>
                <a:gd name="T5" fmla="*/ 10 h 33"/>
                <a:gd name="T6" fmla="*/ 11 w 12"/>
                <a:gd name="T7" fmla="*/ 22 h 33"/>
                <a:gd name="T8" fmla="*/ 0 w 12"/>
                <a:gd name="T9" fmla="*/ 3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33">
                  <a:moveTo>
                    <a:pt x="0" y="30"/>
                  </a:moveTo>
                  <a:cubicBezTo>
                    <a:pt x="0" y="21"/>
                    <a:pt x="0" y="11"/>
                    <a:pt x="0" y="2"/>
                  </a:cubicBezTo>
                  <a:cubicBezTo>
                    <a:pt x="8" y="0"/>
                    <a:pt x="12" y="2"/>
                    <a:pt x="11" y="10"/>
                  </a:cubicBezTo>
                  <a:cubicBezTo>
                    <a:pt x="11" y="14"/>
                    <a:pt x="11" y="18"/>
                    <a:pt x="11" y="22"/>
                  </a:cubicBezTo>
                  <a:cubicBezTo>
                    <a:pt x="12" y="29"/>
                    <a:pt x="9" y="33"/>
                    <a:pt x="0" y="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5" name="Freeform 66">
              <a:extLst>
                <a:ext uri="{FF2B5EF4-FFF2-40B4-BE49-F238E27FC236}">
                  <a16:creationId xmlns:a16="http://schemas.microsoft.com/office/drawing/2014/main" id="{B2479167-A876-BEA7-2D37-FA672FEDA349}"/>
                </a:ext>
              </a:extLst>
            </p:cNvPr>
            <p:cNvSpPr/>
            <p:nvPr/>
          </p:nvSpPr>
          <p:spPr bwMode="auto">
            <a:xfrm>
              <a:off x="754" y="2709"/>
              <a:ext cx="26" cy="78"/>
            </a:xfrm>
            <a:custGeom>
              <a:avLst/>
              <a:gdLst>
                <a:gd name="T0" fmla="*/ 0 w 11"/>
                <a:gd name="T1" fmla="*/ 2 h 33"/>
                <a:gd name="T2" fmla="*/ 11 w 11"/>
                <a:gd name="T3" fmla="*/ 9 h 33"/>
                <a:gd name="T4" fmla="*/ 11 w 11"/>
                <a:gd name="T5" fmla="*/ 24 h 33"/>
                <a:gd name="T6" fmla="*/ 0 w 11"/>
                <a:gd name="T7" fmla="*/ 31 h 33"/>
                <a:gd name="T8" fmla="*/ 0 w 11"/>
                <a:gd name="T9" fmla="*/ 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33">
                  <a:moveTo>
                    <a:pt x="0" y="2"/>
                  </a:moveTo>
                  <a:cubicBezTo>
                    <a:pt x="7" y="0"/>
                    <a:pt x="11" y="2"/>
                    <a:pt x="11" y="9"/>
                  </a:cubicBezTo>
                  <a:cubicBezTo>
                    <a:pt x="11" y="14"/>
                    <a:pt x="11" y="19"/>
                    <a:pt x="11" y="24"/>
                  </a:cubicBezTo>
                  <a:cubicBezTo>
                    <a:pt x="11" y="31"/>
                    <a:pt x="8" y="33"/>
                    <a:pt x="0" y="31"/>
                  </a:cubicBezTo>
                  <a:cubicBezTo>
                    <a:pt x="0" y="22"/>
                    <a:pt x="0" y="12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6" name="Freeform 67">
              <a:extLst>
                <a:ext uri="{FF2B5EF4-FFF2-40B4-BE49-F238E27FC236}">
                  <a16:creationId xmlns:a16="http://schemas.microsoft.com/office/drawing/2014/main" id="{409BB2FD-5C9C-82D7-F73A-52C940C8E6C3}"/>
                </a:ext>
              </a:extLst>
            </p:cNvPr>
            <p:cNvSpPr/>
            <p:nvPr/>
          </p:nvSpPr>
          <p:spPr bwMode="auto">
            <a:xfrm>
              <a:off x="1706" y="2711"/>
              <a:ext cx="28" cy="74"/>
            </a:xfrm>
            <a:custGeom>
              <a:avLst/>
              <a:gdLst>
                <a:gd name="T0" fmla="*/ 11 w 12"/>
                <a:gd name="T1" fmla="*/ 16 h 31"/>
                <a:gd name="T2" fmla="*/ 11 w 12"/>
                <a:gd name="T3" fmla="*/ 26 h 31"/>
                <a:gd name="T4" fmla="*/ 5 w 12"/>
                <a:gd name="T5" fmla="*/ 31 h 31"/>
                <a:gd name="T6" fmla="*/ 0 w 12"/>
                <a:gd name="T7" fmla="*/ 25 h 31"/>
                <a:gd name="T8" fmla="*/ 0 w 12"/>
                <a:gd name="T9" fmla="*/ 6 h 31"/>
                <a:gd name="T10" fmla="*/ 4 w 12"/>
                <a:gd name="T11" fmla="*/ 0 h 31"/>
                <a:gd name="T12" fmla="*/ 11 w 12"/>
                <a:gd name="T13" fmla="*/ 5 h 31"/>
                <a:gd name="T14" fmla="*/ 12 w 12"/>
                <a:gd name="T15" fmla="*/ 16 h 31"/>
                <a:gd name="T16" fmla="*/ 11 w 12"/>
                <a:gd name="T17" fmla="*/ 16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31">
                  <a:moveTo>
                    <a:pt x="11" y="16"/>
                  </a:moveTo>
                  <a:cubicBezTo>
                    <a:pt x="11" y="19"/>
                    <a:pt x="12" y="23"/>
                    <a:pt x="11" y="26"/>
                  </a:cubicBezTo>
                  <a:cubicBezTo>
                    <a:pt x="10" y="28"/>
                    <a:pt x="7" y="29"/>
                    <a:pt x="5" y="31"/>
                  </a:cubicBezTo>
                  <a:cubicBezTo>
                    <a:pt x="3" y="29"/>
                    <a:pt x="0" y="27"/>
                    <a:pt x="0" y="25"/>
                  </a:cubicBezTo>
                  <a:cubicBezTo>
                    <a:pt x="0" y="19"/>
                    <a:pt x="0" y="12"/>
                    <a:pt x="0" y="6"/>
                  </a:cubicBezTo>
                  <a:cubicBezTo>
                    <a:pt x="0" y="4"/>
                    <a:pt x="3" y="2"/>
                    <a:pt x="4" y="0"/>
                  </a:cubicBezTo>
                  <a:cubicBezTo>
                    <a:pt x="6" y="2"/>
                    <a:pt x="10" y="3"/>
                    <a:pt x="11" y="5"/>
                  </a:cubicBezTo>
                  <a:cubicBezTo>
                    <a:pt x="12" y="8"/>
                    <a:pt x="11" y="12"/>
                    <a:pt x="12" y="16"/>
                  </a:cubicBezTo>
                  <a:cubicBezTo>
                    <a:pt x="11" y="16"/>
                    <a:pt x="11" y="16"/>
                    <a:pt x="11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7" name="Freeform 68">
              <a:extLst>
                <a:ext uri="{FF2B5EF4-FFF2-40B4-BE49-F238E27FC236}">
                  <a16:creationId xmlns:a16="http://schemas.microsoft.com/office/drawing/2014/main" id="{8466EA12-3C28-0314-9379-38BEFE32B476}"/>
                </a:ext>
              </a:extLst>
            </p:cNvPr>
            <p:cNvSpPr/>
            <p:nvPr/>
          </p:nvSpPr>
          <p:spPr bwMode="auto">
            <a:xfrm>
              <a:off x="1196" y="1041"/>
              <a:ext cx="90" cy="16"/>
            </a:xfrm>
            <a:custGeom>
              <a:avLst/>
              <a:gdLst>
                <a:gd name="T0" fmla="*/ 38 w 38"/>
                <a:gd name="T1" fmla="*/ 0 h 7"/>
                <a:gd name="T2" fmla="*/ 38 w 38"/>
                <a:gd name="T3" fmla="*/ 7 h 7"/>
                <a:gd name="T4" fmla="*/ 0 w 38"/>
                <a:gd name="T5" fmla="*/ 7 h 7"/>
                <a:gd name="T6" fmla="*/ 0 w 38"/>
                <a:gd name="T7" fmla="*/ 0 h 7"/>
                <a:gd name="T8" fmla="*/ 38 w 38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7">
                  <a:moveTo>
                    <a:pt x="38" y="0"/>
                  </a:moveTo>
                  <a:cubicBezTo>
                    <a:pt x="38" y="2"/>
                    <a:pt x="38" y="4"/>
                    <a:pt x="38" y="7"/>
                  </a:cubicBezTo>
                  <a:cubicBezTo>
                    <a:pt x="25" y="7"/>
                    <a:pt x="12" y="7"/>
                    <a:pt x="0" y="7"/>
                  </a:cubicBezTo>
                  <a:cubicBezTo>
                    <a:pt x="0" y="4"/>
                    <a:pt x="0" y="2"/>
                    <a:pt x="0" y="0"/>
                  </a:cubicBezTo>
                  <a:cubicBezTo>
                    <a:pt x="12" y="0"/>
                    <a:pt x="25" y="0"/>
                    <a:pt x="3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8" name="Freeform 69">
              <a:extLst>
                <a:ext uri="{FF2B5EF4-FFF2-40B4-BE49-F238E27FC236}">
                  <a16:creationId xmlns:a16="http://schemas.microsoft.com/office/drawing/2014/main" id="{43FD141A-D9F8-B9EE-5939-353CCFCF961A}"/>
                </a:ext>
              </a:extLst>
            </p:cNvPr>
            <p:cNvSpPr/>
            <p:nvPr/>
          </p:nvSpPr>
          <p:spPr bwMode="auto">
            <a:xfrm>
              <a:off x="512" y="2295"/>
              <a:ext cx="21" cy="74"/>
            </a:xfrm>
            <a:custGeom>
              <a:avLst/>
              <a:gdLst>
                <a:gd name="T0" fmla="*/ 9 w 9"/>
                <a:gd name="T1" fmla="*/ 0 h 31"/>
                <a:gd name="T2" fmla="*/ 9 w 9"/>
                <a:gd name="T3" fmla="*/ 31 h 31"/>
                <a:gd name="T4" fmla="*/ 0 w 9"/>
                <a:gd name="T5" fmla="*/ 31 h 31"/>
                <a:gd name="T6" fmla="*/ 0 w 9"/>
                <a:gd name="T7" fmla="*/ 0 h 31"/>
                <a:gd name="T8" fmla="*/ 9 w 9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31">
                  <a:moveTo>
                    <a:pt x="9" y="0"/>
                  </a:moveTo>
                  <a:cubicBezTo>
                    <a:pt x="9" y="11"/>
                    <a:pt x="9" y="21"/>
                    <a:pt x="9" y="31"/>
                  </a:cubicBezTo>
                  <a:cubicBezTo>
                    <a:pt x="6" y="31"/>
                    <a:pt x="3" y="31"/>
                    <a:pt x="0" y="31"/>
                  </a:cubicBezTo>
                  <a:cubicBezTo>
                    <a:pt x="0" y="21"/>
                    <a:pt x="0" y="11"/>
                    <a:pt x="0" y="0"/>
                  </a:cubicBezTo>
                  <a:cubicBezTo>
                    <a:pt x="3" y="0"/>
                    <a:pt x="5" y="0"/>
                    <a:pt x="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9" name="Freeform 70">
              <a:extLst>
                <a:ext uri="{FF2B5EF4-FFF2-40B4-BE49-F238E27FC236}">
                  <a16:creationId xmlns:a16="http://schemas.microsoft.com/office/drawing/2014/main" id="{5068CC1A-4223-414B-FF7B-AA40FBDB5287}"/>
                </a:ext>
              </a:extLst>
            </p:cNvPr>
            <p:cNvSpPr/>
            <p:nvPr/>
          </p:nvSpPr>
          <p:spPr bwMode="auto">
            <a:xfrm>
              <a:off x="754" y="2295"/>
              <a:ext cx="22" cy="74"/>
            </a:xfrm>
            <a:custGeom>
              <a:avLst/>
              <a:gdLst>
                <a:gd name="T0" fmla="*/ 9 w 9"/>
                <a:gd name="T1" fmla="*/ 31 h 31"/>
                <a:gd name="T2" fmla="*/ 0 w 9"/>
                <a:gd name="T3" fmla="*/ 31 h 31"/>
                <a:gd name="T4" fmla="*/ 0 w 9"/>
                <a:gd name="T5" fmla="*/ 1 h 31"/>
                <a:gd name="T6" fmla="*/ 9 w 9"/>
                <a:gd name="T7" fmla="*/ 0 h 31"/>
                <a:gd name="T8" fmla="*/ 9 w 9"/>
                <a:gd name="T9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31">
                  <a:moveTo>
                    <a:pt x="9" y="31"/>
                  </a:moveTo>
                  <a:cubicBezTo>
                    <a:pt x="5" y="31"/>
                    <a:pt x="3" y="31"/>
                    <a:pt x="0" y="31"/>
                  </a:cubicBezTo>
                  <a:cubicBezTo>
                    <a:pt x="0" y="21"/>
                    <a:pt x="0" y="11"/>
                    <a:pt x="0" y="1"/>
                  </a:cubicBezTo>
                  <a:cubicBezTo>
                    <a:pt x="3" y="1"/>
                    <a:pt x="5" y="1"/>
                    <a:pt x="9" y="0"/>
                  </a:cubicBezTo>
                  <a:cubicBezTo>
                    <a:pt x="9" y="11"/>
                    <a:pt x="9" y="21"/>
                    <a:pt x="9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0" name="Freeform 71">
              <a:extLst>
                <a:ext uri="{FF2B5EF4-FFF2-40B4-BE49-F238E27FC236}">
                  <a16:creationId xmlns:a16="http://schemas.microsoft.com/office/drawing/2014/main" id="{78514EB7-8D9D-A374-FBCA-C2B8A03181A8}"/>
                </a:ext>
              </a:extLst>
            </p:cNvPr>
            <p:cNvSpPr/>
            <p:nvPr/>
          </p:nvSpPr>
          <p:spPr bwMode="auto">
            <a:xfrm>
              <a:off x="1948" y="2295"/>
              <a:ext cx="21" cy="74"/>
            </a:xfrm>
            <a:custGeom>
              <a:avLst/>
              <a:gdLst>
                <a:gd name="T0" fmla="*/ 0 w 9"/>
                <a:gd name="T1" fmla="*/ 1 h 31"/>
                <a:gd name="T2" fmla="*/ 9 w 9"/>
                <a:gd name="T3" fmla="*/ 0 h 31"/>
                <a:gd name="T4" fmla="*/ 9 w 9"/>
                <a:gd name="T5" fmla="*/ 31 h 31"/>
                <a:gd name="T6" fmla="*/ 0 w 9"/>
                <a:gd name="T7" fmla="*/ 31 h 31"/>
                <a:gd name="T8" fmla="*/ 0 w 9"/>
                <a:gd name="T9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31">
                  <a:moveTo>
                    <a:pt x="0" y="1"/>
                  </a:moveTo>
                  <a:cubicBezTo>
                    <a:pt x="3" y="1"/>
                    <a:pt x="6" y="1"/>
                    <a:pt x="9" y="0"/>
                  </a:cubicBezTo>
                  <a:cubicBezTo>
                    <a:pt x="9" y="11"/>
                    <a:pt x="9" y="20"/>
                    <a:pt x="9" y="31"/>
                  </a:cubicBezTo>
                  <a:cubicBezTo>
                    <a:pt x="6" y="31"/>
                    <a:pt x="3" y="31"/>
                    <a:pt x="0" y="31"/>
                  </a:cubicBezTo>
                  <a:cubicBezTo>
                    <a:pt x="0" y="21"/>
                    <a:pt x="0" y="11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1" name="Freeform 72">
              <a:extLst>
                <a:ext uri="{FF2B5EF4-FFF2-40B4-BE49-F238E27FC236}">
                  <a16:creationId xmlns:a16="http://schemas.microsoft.com/office/drawing/2014/main" id="{0259D3E0-F2F9-8FDD-47EA-D4F0B34422F5}"/>
                </a:ext>
              </a:extLst>
            </p:cNvPr>
            <p:cNvSpPr/>
            <p:nvPr/>
          </p:nvSpPr>
          <p:spPr bwMode="auto">
            <a:xfrm>
              <a:off x="512" y="2890"/>
              <a:ext cx="21" cy="68"/>
            </a:xfrm>
            <a:custGeom>
              <a:avLst/>
              <a:gdLst>
                <a:gd name="T0" fmla="*/ 9 w 9"/>
                <a:gd name="T1" fmla="*/ 29 h 29"/>
                <a:gd name="T2" fmla="*/ 0 w 9"/>
                <a:gd name="T3" fmla="*/ 29 h 29"/>
                <a:gd name="T4" fmla="*/ 0 w 9"/>
                <a:gd name="T5" fmla="*/ 0 h 29"/>
                <a:gd name="T6" fmla="*/ 9 w 9"/>
                <a:gd name="T7" fmla="*/ 0 h 29"/>
                <a:gd name="T8" fmla="*/ 9 w 9"/>
                <a:gd name="T9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28">
                  <a:moveTo>
                    <a:pt x="9" y="29"/>
                  </a:moveTo>
                  <a:cubicBezTo>
                    <a:pt x="6" y="29"/>
                    <a:pt x="3" y="29"/>
                    <a:pt x="0" y="29"/>
                  </a:cubicBezTo>
                  <a:cubicBezTo>
                    <a:pt x="0" y="19"/>
                    <a:pt x="0" y="10"/>
                    <a:pt x="0" y="0"/>
                  </a:cubicBezTo>
                  <a:cubicBezTo>
                    <a:pt x="3" y="0"/>
                    <a:pt x="6" y="0"/>
                    <a:pt x="9" y="0"/>
                  </a:cubicBezTo>
                  <a:cubicBezTo>
                    <a:pt x="9" y="9"/>
                    <a:pt x="9" y="18"/>
                    <a:pt x="9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2" name="Freeform 73">
              <a:extLst>
                <a:ext uri="{FF2B5EF4-FFF2-40B4-BE49-F238E27FC236}">
                  <a16:creationId xmlns:a16="http://schemas.microsoft.com/office/drawing/2014/main" id="{591B5F19-BCAA-424F-84AB-BC185E3F93CD}"/>
                </a:ext>
              </a:extLst>
            </p:cNvPr>
            <p:cNvSpPr/>
            <p:nvPr/>
          </p:nvSpPr>
          <p:spPr bwMode="auto">
            <a:xfrm>
              <a:off x="510" y="2704"/>
              <a:ext cx="23" cy="79"/>
            </a:xfrm>
            <a:custGeom>
              <a:avLst/>
              <a:gdLst>
                <a:gd name="T0" fmla="*/ 10 w 10"/>
                <a:gd name="T1" fmla="*/ 33 h 33"/>
                <a:gd name="T2" fmla="*/ 0 w 10"/>
                <a:gd name="T3" fmla="*/ 33 h 33"/>
                <a:gd name="T4" fmla="*/ 1 w 10"/>
                <a:gd name="T5" fmla="*/ 7 h 33"/>
                <a:gd name="T6" fmla="*/ 10 w 10"/>
                <a:gd name="T7" fmla="*/ 3 h 33"/>
                <a:gd name="T8" fmla="*/ 10 w 10"/>
                <a:gd name="T9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33">
                  <a:moveTo>
                    <a:pt x="10" y="33"/>
                  </a:moveTo>
                  <a:cubicBezTo>
                    <a:pt x="7" y="33"/>
                    <a:pt x="4" y="33"/>
                    <a:pt x="0" y="33"/>
                  </a:cubicBezTo>
                  <a:cubicBezTo>
                    <a:pt x="0" y="24"/>
                    <a:pt x="0" y="16"/>
                    <a:pt x="1" y="7"/>
                  </a:cubicBezTo>
                  <a:cubicBezTo>
                    <a:pt x="1" y="0"/>
                    <a:pt x="7" y="4"/>
                    <a:pt x="10" y="3"/>
                  </a:cubicBezTo>
                  <a:cubicBezTo>
                    <a:pt x="10" y="14"/>
                    <a:pt x="10" y="23"/>
                    <a:pt x="10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3" name="Freeform 74">
              <a:extLst>
                <a:ext uri="{FF2B5EF4-FFF2-40B4-BE49-F238E27FC236}">
                  <a16:creationId xmlns:a16="http://schemas.microsoft.com/office/drawing/2014/main" id="{947E9CDF-4BD1-5FF7-BD23-A1E12B527CC6}"/>
                </a:ext>
              </a:extLst>
            </p:cNvPr>
            <p:cNvSpPr/>
            <p:nvPr/>
          </p:nvSpPr>
          <p:spPr bwMode="auto">
            <a:xfrm>
              <a:off x="512" y="2476"/>
              <a:ext cx="21" cy="6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0 h 29"/>
                <a:gd name="T4" fmla="*/ 9 w 9"/>
                <a:gd name="T5" fmla="*/ 29 h 29"/>
                <a:gd name="T6" fmla="*/ 0 w 9"/>
                <a:gd name="T7" fmla="*/ 29 h 29"/>
                <a:gd name="T8" fmla="*/ 0 w 9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28">
                  <a:moveTo>
                    <a:pt x="0" y="0"/>
                  </a:moveTo>
                  <a:cubicBezTo>
                    <a:pt x="3" y="0"/>
                    <a:pt x="6" y="0"/>
                    <a:pt x="9" y="0"/>
                  </a:cubicBezTo>
                  <a:cubicBezTo>
                    <a:pt x="9" y="9"/>
                    <a:pt x="9" y="19"/>
                    <a:pt x="9" y="29"/>
                  </a:cubicBezTo>
                  <a:cubicBezTo>
                    <a:pt x="6" y="29"/>
                    <a:pt x="3" y="29"/>
                    <a:pt x="0" y="29"/>
                  </a:cubicBezTo>
                  <a:cubicBezTo>
                    <a:pt x="0" y="19"/>
                    <a:pt x="0" y="1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4" name="Freeform 75">
              <a:extLst>
                <a:ext uri="{FF2B5EF4-FFF2-40B4-BE49-F238E27FC236}">
                  <a16:creationId xmlns:a16="http://schemas.microsoft.com/office/drawing/2014/main" id="{55DD037C-0F08-AB1D-03D5-518FED8B1D03}"/>
                </a:ext>
              </a:extLst>
            </p:cNvPr>
            <p:cNvSpPr/>
            <p:nvPr/>
          </p:nvSpPr>
          <p:spPr bwMode="auto">
            <a:xfrm>
              <a:off x="1948" y="2474"/>
              <a:ext cx="21" cy="6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0 h 29"/>
                <a:gd name="T4" fmla="*/ 9 w 9"/>
                <a:gd name="T5" fmla="*/ 29 h 29"/>
                <a:gd name="T6" fmla="*/ 0 w 9"/>
                <a:gd name="T7" fmla="*/ 29 h 29"/>
                <a:gd name="T8" fmla="*/ 0 w 9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28">
                  <a:moveTo>
                    <a:pt x="0" y="0"/>
                  </a:moveTo>
                  <a:cubicBezTo>
                    <a:pt x="3" y="0"/>
                    <a:pt x="6" y="0"/>
                    <a:pt x="9" y="0"/>
                  </a:cubicBezTo>
                  <a:cubicBezTo>
                    <a:pt x="9" y="10"/>
                    <a:pt x="9" y="19"/>
                    <a:pt x="9" y="29"/>
                  </a:cubicBezTo>
                  <a:cubicBezTo>
                    <a:pt x="6" y="29"/>
                    <a:pt x="3" y="29"/>
                    <a:pt x="0" y="29"/>
                  </a:cubicBezTo>
                  <a:cubicBezTo>
                    <a:pt x="0" y="20"/>
                    <a:pt x="0" y="1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5" name="Freeform 76">
              <a:extLst>
                <a:ext uri="{FF2B5EF4-FFF2-40B4-BE49-F238E27FC236}">
                  <a16:creationId xmlns:a16="http://schemas.microsoft.com/office/drawing/2014/main" id="{AB7C5BBA-C418-86AB-8859-33E7AA7D9AF8}"/>
                </a:ext>
              </a:extLst>
            </p:cNvPr>
            <p:cNvSpPr/>
            <p:nvPr/>
          </p:nvSpPr>
          <p:spPr bwMode="auto">
            <a:xfrm>
              <a:off x="1945" y="2711"/>
              <a:ext cx="29" cy="72"/>
            </a:xfrm>
            <a:custGeom>
              <a:avLst/>
              <a:gdLst>
                <a:gd name="T0" fmla="*/ 11 w 12"/>
                <a:gd name="T1" fmla="*/ 30 h 30"/>
                <a:gd name="T2" fmla="*/ 0 w 12"/>
                <a:gd name="T3" fmla="*/ 30 h 30"/>
                <a:gd name="T4" fmla="*/ 1 w 12"/>
                <a:gd name="T5" fmla="*/ 5 h 30"/>
                <a:gd name="T6" fmla="*/ 6 w 12"/>
                <a:gd name="T7" fmla="*/ 0 h 30"/>
                <a:gd name="T8" fmla="*/ 11 w 12"/>
                <a:gd name="T9" fmla="*/ 6 h 30"/>
                <a:gd name="T10" fmla="*/ 11 w 12"/>
                <a:gd name="T11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30">
                  <a:moveTo>
                    <a:pt x="11" y="30"/>
                  </a:moveTo>
                  <a:cubicBezTo>
                    <a:pt x="7" y="30"/>
                    <a:pt x="4" y="30"/>
                    <a:pt x="0" y="30"/>
                  </a:cubicBezTo>
                  <a:cubicBezTo>
                    <a:pt x="0" y="22"/>
                    <a:pt x="0" y="14"/>
                    <a:pt x="1" y="5"/>
                  </a:cubicBezTo>
                  <a:cubicBezTo>
                    <a:pt x="1" y="4"/>
                    <a:pt x="4" y="2"/>
                    <a:pt x="6" y="0"/>
                  </a:cubicBezTo>
                  <a:cubicBezTo>
                    <a:pt x="8" y="2"/>
                    <a:pt x="11" y="4"/>
                    <a:pt x="11" y="6"/>
                  </a:cubicBezTo>
                  <a:cubicBezTo>
                    <a:pt x="12" y="13"/>
                    <a:pt x="11" y="21"/>
                    <a:pt x="11" y="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6" name="Freeform 77">
              <a:extLst>
                <a:ext uri="{FF2B5EF4-FFF2-40B4-BE49-F238E27FC236}">
                  <a16:creationId xmlns:a16="http://schemas.microsoft.com/office/drawing/2014/main" id="{6277EC36-FB22-D47E-FF36-F99852732CC1}"/>
                </a:ext>
              </a:extLst>
            </p:cNvPr>
            <p:cNvSpPr/>
            <p:nvPr/>
          </p:nvSpPr>
          <p:spPr bwMode="auto">
            <a:xfrm>
              <a:off x="920" y="2046"/>
              <a:ext cx="69" cy="19"/>
            </a:xfrm>
            <a:custGeom>
              <a:avLst/>
              <a:gdLst>
                <a:gd name="T0" fmla="*/ 0 w 29"/>
                <a:gd name="T1" fmla="*/ 8 h 8"/>
                <a:gd name="T2" fmla="*/ 0 w 29"/>
                <a:gd name="T3" fmla="*/ 0 h 8"/>
                <a:gd name="T4" fmla="*/ 29 w 29"/>
                <a:gd name="T5" fmla="*/ 0 h 8"/>
                <a:gd name="T6" fmla="*/ 29 w 29"/>
                <a:gd name="T7" fmla="*/ 8 h 8"/>
                <a:gd name="T8" fmla="*/ 0 w 29"/>
                <a:gd name="T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8">
                  <a:moveTo>
                    <a:pt x="0" y="8"/>
                  </a:moveTo>
                  <a:cubicBezTo>
                    <a:pt x="0" y="6"/>
                    <a:pt x="0" y="3"/>
                    <a:pt x="0" y="0"/>
                  </a:cubicBezTo>
                  <a:cubicBezTo>
                    <a:pt x="10" y="0"/>
                    <a:pt x="19" y="0"/>
                    <a:pt x="29" y="0"/>
                  </a:cubicBezTo>
                  <a:cubicBezTo>
                    <a:pt x="29" y="3"/>
                    <a:pt x="29" y="5"/>
                    <a:pt x="29" y="8"/>
                  </a:cubicBezTo>
                  <a:cubicBezTo>
                    <a:pt x="19" y="8"/>
                    <a:pt x="10" y="8"/>
                    <a:pt x="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7" name="Freeform 78">
              <a:extLst>
                <a:ext uri="{FF2B5EF4-FFF2-40B4-BE49-F238E27FC236}">
                  <a16:creationId xmlns:a16="http://schemas.microsoft.com/office/drawing/2014/main" id="{23D373A8-076B-115C-3A2B-173A9E55DF9A}"/>
                </a:ext>
              </a:extLst>
            </p:cNvPr>
            <p:cNvSpPr/>
            <p:nvPr/>
          </p:nvSpPr>
          <p:spPr bwMode="auto">
            <a:xfrm>
              <a:off x="1091" y="2046"/>
              <a:ext cx="69" cy="21"/>
            </a:xfrm>
            <a:custGeom>
              <a:avLst/>
              <a:gdLst>
                <a:gd name="T0" fmla="*/ 29 w 29"/>
                <a:gd name="T1" fmla="*/ 0 h 9"/>
                <a:gd name="T2" fmla="*/ 29 w 29"/>
                <a:gd name="T3" fmla="*/ 9 h 9"/>
                <a:gd name="T4" fmla="*/ 0 w 29"/>
                <a:gd name="T5" fmla="*/ 9 h 9"/>
                <a:gd name="T6" fmla="*/ 0 w 29"/>
                <a:gd name="T7" fmla="*/ 0 h 9"/>
                <a:gd name="T8" fmla="*/ 29 w 29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9">
                  <a:moveTo>
                    <a:pt x="29" y="0"/>
                  </a:moveTo>
                  <a:cubicBezTo>
                    <a:pt x="29" y="3"/>
                    <a:pt x="29" y="6"/>
                    <a:pt x="29" y="9"/>
                  </a:cubicBezTo>
                  <a:cubicBezTo>
                    <a:pt x="19" y="9"/>
                    <a:pt x="10" y="9"/>
                    <a:pt x="0" y="9"/>
                  </a:cubicBezTo>
                  <a:cubicBezTo>
                    <a:pt x="0" y="6"/>
                    <a:pt x="0" y="3"/>
                    <a:pt x="0" y="0"/>
                  </a:cubicBezTo>
                  <a:cubicBezTo>
                    <a:pt x="9" y="0"/>
                    <a:pt x="19" y="0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8" name="Freeform 79">
              <a:extLst>
                <a:ext uri="{FF2B5EF4-FFF2-40B4-BE49-F238E27FC236}">
                  <a16:creationId xmlns:a16="http://schemas.microsoft.com/office/drawing/2014/main" id="{0B6CE771-C39F-AC47-E0C3-7220807ACC5A}"/>
                </a:ext>
              </a:extLst>
            </p:cNvPr>
            <p:cNvSpPr/>
            <p:nvPr/>
          </p:nvSpPr>
          <p:spPr bwMode="auto">
            <a:xfrm>
              <a:off x="754" y="2887"/>
              <a:ext cx="24" cy="79"/>
            </a:xfrm>
            <a:custGeom>
              <a:avLst/>
              <a:gdLst>
                <a:gd name="T0" fmla="*/ 0 w 10"/>
                <a:gd name="T1" fmla="*/ 0 h 33"/>
                <a:gd name="T2" fmla="*/ 10 w 10"/>
                <a:gd name="T3" fmla="*/ 1 h 33"/>
                <a:gd name="T4" fmla="*/ 9 w 10"/>
                <a:gd name="T5" fmla="*/ 26 h 33"/>
                <a:gd name="T6" fmla="*/ 0 w 10"/>
                <a:gd name="T7" fmla="*/ 30 h 33"/>
                <a:gd name="T8" fmla="*/ 0 w 10"/>
                <a:gd name="T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33">
                  <a:moveTo>
                    <a:pt x="0" y="0"/>
                  </a:moveTo>
                  <a:cubicBezTo>
                    <a:pt x="3" y="0"/>
                    <a:pt x="6" y="0"/>
                    <a:pt x="10" y="1"/>
                  </a:cubicBezTo>
                  <a:cubicBezTo>
                    <a:pt x="10" y="9"/>
                    <a:pt x="10" y="18"/>
                    <a:pt x="9" y="26"/>
                  </a:cubicBezTo>
                  <a:cubicBezTo>
                    <a:pt x="9" y="33"/>
                    <a:pt x="4" y="30"/>
                    <a:pt x="0" y="30"/>
                  </a:cubicBezTo>
                  <a:cubicBezTo>
                    <a:pt x="0" y="20"/>
                    <a:pt x="0" y="1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9" name="Freeform 80">
              <a:extLst>
                <a:ext uri="{FF2B5EF4-FFF2-40B4-BE49-F238E27FC236}">
                  <a16:creationId xmlns:a16="http://schemas.microsoft.com/office/drawing/2014/main" id="{9004245E-1D94-9982-F47C-594AA0B84952}"/>
                </a:ext>
              </a:extLst>
            </p:cNvPr>
            <p:cNvSpPr/>
            <p:nvPr/>
          </p:nvSpPr>
          <p:spPr bwMode="auto">
            <a:xfrm>
              <a:off x="1948" y="2890"/>
              <a:ext cx="21" cy="68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0 h 29"/>
                <a:gd name="T4" fmla="*/ 9 w 9"/>
                <a:gd name="T5" fmla="*/ 29 h 29"/>
                <a:gd name="T6" fmla="*/ 0 w 9"/>
                <a:gd name="T7" fmla="*/ 29 h 29"/>
                <a:gd name="T8" fmla="*/ 0 w 9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28">
                  <a:moveTo>
                    <a:pt x="0" y="0"/>
                  </a:moveTo>
                  <a:cubicBezTo>
                    <a:pt x="3" y="0"/>
                    <a:pt x="6" y="0"/>
                    <a:pt x="9" y="0"/>
                  </a:cubicBezTo>
                  <a:cubicBezTo>
                    <a:pt x="9" y="9"/>
                    <a:pt x="9" y="19"/>
                    <a:pt x="9" y="29"/>
                  </a:cubicBezTo>
                  <a:cubicBezTo>
                    <a:pt x="6" y="29"/>
                    <a:pt x="3" y="29"/>
                    <a:pt x="0" y="29"/>
                  </a:cubicBezTo>
                  <a:cubicBezTo>
                    <a:pt x="0" y="19"/>
                    <a:pt x="0" y="1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0" name="Freeform 81">
              <a:extLst>
                <a:ext uri="{FF2B5EF4-FFF2-40B4-BE49-F238E27FC236}">
                  <a16:creationId xmlns:a16="http://schemas.microsoft.com/office/drawing/2014/main" id="{1339B41A-D571-D52C-DCB5-FE3D9E9C7D8C}"/>
                </a:ext>
              </a:extLst>
            </p:cNvPr>
            <p:cNvSpPr/>
            <p:nvPr/>
          </p:nvSpPr>
          <p:spPr bwMode="auto">
            <a:xfrm>
              <a:off x="1492" y="2046"/>
              <a:ext cx="69" cy="21"/>
            </a:xfrm>
            <a:custGeom>
              <a:avLst/>
              <a:gdLst>
                <a:gd name="T0" fmla="*/ 29 w 29"/>
                <a:gd name="T1" fmla="*/ 9 h 9"/>
                <a:gd name="T2" fmla="*/ 0 w 29"/>
                <a:gd name="T3" fmla="*/ 9 h 9"/>
                <a:gd name="T4" fmla="*/ 0 w 29"/>
                <a:gd name="T5" fmla="*/ 0 h 9"/>
                <a:gd name="T6" fmla="*/ 29 w 29"/>
                <a:gd name="T7" fmla="*/ 0 h 9"/>
                <a:gd name="T8" fmla="*/ 29 w 29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9">
                  <a:moveTo>
                    <a:pt x="29" y="9"/>
                  </a:moveTo>
                  <a:cubicBezTo>
                    <a:pt x="19" y="9"/>
                    <a:pt x="10" y="9"/>
                    <a:pt x="0" y="9"/>
                  </a:cubicBezTo>
                  <a:cubicBezTo>
                    <a:pt x="0" y="6"/>
                    <a:pt x="0" y="3"/>
                    <a:pt x="0" y="0"/>
                  </a:cubicBezTo>
                  <a:cubicBezTo>
                    <a:pt x="9" y="0"/>
                    <a:pt x="19" y="0"/>
                    <a:pt x="29" y="0"/>
                  </a:cubicBezTo>
                  <a:cubicBezTo>
                    <a:pt x="29" y="3"/>
                    <a:pt x="29" y="6"/>
                    <a:pt x="29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1" name="Freeform 82">
              <a:extLst>
                <a:ext uri="{FF2B5EF4-FFF2-40B4-BE49-F238E27FC236}">
                  <a16:creationId xmlns:a16="http://schemas.microsoft.com/office/drawing/2014/main" id="{4D0EB4E1-1CE3-A8F6-A55B-B44A24EBE09B}"/>
                </a:ext>
              </a:extLst>
            </p:cNvPr>
            <p:cNvSpPr/>
            <p:nvPr/>
          </p:nvSpPr>
          <p:spPr bwMode="auto">
            <a:xfrm>
              <a:off x="1319" y="2046"/>
              <a:ext cx="76" cy="24"/>
            </a:xfrm>
            <a:custGeom>
              <a:avLst/>
              <a:gdLst>
                <a:gd name="T0" fmla="*/ 2 w 32"/>
                <a:gd name="T1" fmla="*/ 0 h 10"/>
                <a:gd name="T2" fmla="*/ 30 w 32"/>
                <a:gd name="T3" fmla="*/ 0 h 10"/>
                <a:gd name="T4" fmla="*/ 24 w 32"/>
                <a:gd name="T5" fmla="*/ 9 h 10"/>
                <a:gd name="T6" fmla="*/ 9 w 32"/>
                <a:gd name="T7" fmla="*/ 9 h 10"/>
                <a:gd name="T8" fmla="*/ 2 w 32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10">
                  <a:moveTo>
                    <a:pt x="2" y="0"/>
                  </a:moveTo>
                  <a:cubicBezTo>
                    <a:pt x="12" y="0"/>
                    <a:pt x="21" y="0"/>
                    <a:pt x="30" y="0"/>
                  </a:cubicBezTo>
                  <a:cubicBezTo>
                    <a:pt x="32" y="6"/>
                    <a:pt x="31" y="10"/>
                    <a:pt x="24" y="9"/>
                  </a:cubicBezTo>
                  <a:cubicBezTo>
                    <a:pt x="19" y="9"/>
                    <a:pt x="14" y="9"/>
                    <a:pt x="9" y="9"/>
                  </a:cubicBezTo>
                  <a:cubicBezTo>
                    <a:pt x="2" y="10"/>
                    <a:pt x="0" y="7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2" name="Freeform 83">
              <a:extLst>
                <a:ext uri="{FF2B5EF4-FFF2-40B4-BE49-F238E27FC236}">
                  <a16:creationId xmlns:a16="http://schemas.microsoft.com/office/drawing/2014/main" id="{4DE8998C-27AA-1280-6878-1730211E1AF5}"/>
                </a:ext>
              </a:extLst>
            </p:cNvPr>
            <p:cNvSpPr/>
            <p:nvPr/>
          </p:nvSpPr>
          <p:spPr bwMode="auto">
            <a:xfrm>
              <a:off x="916" y="2250"/>
              <a:ext cx="73" cy="24"/>
            </a:xfrm>
            <a:custGeom>
              <a:avLst/>
              <a:gdLst>
                <a:gd name="T0" fmla="*/ 31 w 31"/>
                <a:gd name="T1" fmla="*/ 10 h 10"/>
                <a:gd name="T2" fmla="*/ 3 w 31"/>
                <a:gd name="T3" fmla="*/ 10 h 10"/>
                <a:gd name="T4" fmla="*/ 10 w 31"/>
                <a:gd name="T5" fmla="*/ 0 h 10"/>
                <a:gd name="T6" fmla="*/ 31 w 31"/>
                <a:gd name="T7" fmla="*/ 0 h 10"/>
                <a:gd name="T8" fmla="*/ 31 w 31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0">
                  <a:moveTo>
                    <a:pt x="31" y="10"/>
                  </a:moveTo>
                  <a:cubicBezTo>
                    <a:pt x="22" y="10"/>
                    <a:pt x="12" y="10"/>
                    <a:pt x="3" y="10"/>
                  </a:cubicBezTo>
                  <a:cubicBezTo>
                    <a:pt x="0" y="3"/>
                    <a:pt x="2" y="0"/>
                    <a:pt x="10" y="0"/>
                  </a:cubicBezTo>
                  <a:cubicBezTo>
                    <a:pt x="16" y="1"/>
                    <a:pt x="23" y="0"/>
                    <a:pt x="31" y="0"/>
                  </a:cubicBezTo>
                  <a:cubicBezTo>
                    <a:pt x="31" y="4"/>
                    <a:pt x="31" y="7"/>
                    <a:pt x="31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3" name="Freeform 84">
              <a:extLst>
                <a:ext uri="{FF2B5EF4-FFF2-40B4-BE49-F238E27FC236}">
                  <a16:creationId xmlns:a16="http://schemas.microsoft.com/office/drawing/2014/main" id="{24B21F64-78E4-CBF2-3C83-8D60A08EF64C}"/>
                </a:ext>
              </a:extLst>
            </p:cNvPr>
            <p:cNvSpPr/>
            <p:nvPr/>
          </p:nvSpPr>
          <p:spPr bwMode="auto">
            <a:xfrm>
              <a:off x="1490" y="2250"/>
              <a:ext cx="71" cy="24"/>
            </a:xfrm>
            <a:custGeom>
              <a:avLst/>
              <a:gdLst>
                <a:gd name="T0" fmla="*/ 1 w 30"/>
                <a:gd name="T1" fmla="*/ 10 h 10"/>
                <a:gd name="T2" fmla="*/ 8 w 30"/>
                <a:gd name="T3" fmla="*/ 0 h 10"/>
                <a:gd name="T4" fmla="*/ 30 w 30"/>
                <a:gd name="T5" fmla="*/ 0 h 10"/>
                <a:gd name="T6" fmla="*/ 30 w 30"/>
                <a:gd name="T7" fmla="*/ 10 h 10"/>
                <a:gd name="T8" fmla="*/ 1 w 30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0">
                  <a:moveTo>
                    <a:pt x="1" y="10"/>
                  </a:moveTo>
                  <a:cubicBezTo>
                    <a:pt x="0" y="4"/>
                    <a:pt x="1" y="0"/>
                    <a:pt x="8" y="0"/>
                  </a:cubicBezTo>
                  <a:cubicBezTo>
                    <a:pt x="15" y="1"/>
                    <a:pt x="23" y="0"/>
                    <a:pt x="30" y="0"/>
                  </a:cubicBezTo>
                  <a:cubicBezTo>
                    <a:pt x="30" y="4"/>
                    <a:pt x="30" y="7"/>
                    <a:pt x="30" y="10"/>
                  </a:cubicBezTo>
                  <a:cubicBezTo>
                    <a:pt x="20" y="10"/>
                    <a:pt x="11" y="10"/>
                    <a:pt x="1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4" name="Freeform 85">
              <a:extLst>
                <a:ext uri="{FF2B5EF4-FFF2-40B4-BE49-F238E27FC236}">
                  <a16:creationId xmlns:a16="http://schemas.microsoft.com/office/drawing/2014/main" id="{607B1877-C445-859A-7A6D-7E28276C3666}"/>
                </a:ext>
              </a:extLst>
            </p:cNvPr>
            <p:cNvSpPr/>
            <p:nvPr/>
          </p:nvSpPr>
          <p:spPr bwMode="auto">
            <a:xfrm>
              <a:off x="1321" y="2250"/>
              <a:ext cx="71" cy="26"/>
            </a:xfrm>
            <a:custGeom>
              <a:avLst/>
              <a:gdLst>
                <a:gd name="T0" fmla="*/ 0 w 30"/>
                <a:gd name="T1" fmla="*/ 11 h 11"/>
                <a:gd name="T2" fmla="*/ 0 w 30"/>
                <a:gd name="T3" fmla="*/ 1 h 11"/>
                <a:gd name="T4" fmla="*/ 25 w 30"/>
                <a:gd name="T5" fmla="*/ 1 h 11"/>
                <a:gd name="T6" fmla="*/ 30 w 30"/>
                <a:gd name="T7" fmla="*/ 7 h 11"/>
                <a:gd name="T8" fmla="*/ 25 w 30"/>
                <a:gd name="T9" fmla="*/ 11 h 11"/>
                <a:gd name="T10" fmla="*/ 0 w 30"/>
                <a:gd name="T11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1">
                  <a:moveTo>
                    <a:pt x="0" y="11"/>
                  </a:moveTo>
                  <a:cubicBezTo>
                    <a:pt x="0" y="7"/>
                    <a:pt x="0" y="5"/>
                    <a:pt x="0" y="1"/>
                  </a:cubicBezTo>
                  <a:cubicBezTo>
                    <a:pt x="9" y="1"/>
                    <a:pt x="17" y="0"/>
                    <a:pt x="25" y="1"/>
                  </a:cubicBezTo>
                  <a:cubicBezTo>
                    <a:pt x="27" y="1"/>
                    <a:pt x="29" y="5"/>
                    <a:pt x="30" y="7"/>
                  </a:cubicBezTo>
                  <a:cubicBezTo>
                    <a:pt x="30" y="8"/>
                    <a:pt x="26" y="11"/>
                    <a:pt x="25" y="11"/>
                  </a:cubicBezTo>
                  <a:cubicBezTo>
                    <a:pt x="17" y="11"/>
                    <a:pt x="9" y="11"/>
                    <a:pt x="0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5" name="Freeform 86">
              <a:extLst>
                <a:ext uri="{FF2B5EF4-FFF2-40B4-BE49-F238E27FC236}">
                  <a16:creationId xmlns:a16="http://schemas.microsoft.com/office/drawing/2014/main" id="{00F5E74A-0A26-30E1-850F-4ED8A8F10651}"/>
                </a:ext>
              </a:extLst>
            </p:cNvPr>
            <p:cNvSpPr/>
            <p:nvPr/>
          </p:nvSpPr>
          <p:spPr bwMode="auto">
            <a:xfrm>
              <a:off x="1086" y="2250"/>
              <a:ext cx="79" cy="24"/>
            </a:xfrm>
            <a:custGeom>
              <a:avLst/>
              <a:gdLst>
                <a:gd name="T0" fmla="*/ 2 w 33"/>
                <a:gd name="T1" fmla="*/ 10 h 10"/>
                <a:gd name="T2" fmla="*/ 9 w 33"/>
                <a:gd name="T3" fmla="*/ 0 h 10"/>
                <a:gd name="T4" fmla="*/ 23 w 33"/>
                <a:gd name="T5" fmla="*/ 0 h 10"/>
                <a:gd name="T6" fmla="*/ 30 w 33"/>
                <a:gd name="T7" fmla="*/ 10 h 10"/>
                <a:gd name="T8" fmla="*/ 2 w 3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0">
                  <a:moveTo>
                    <a:pt x="2" y="10"/>
                  </a:moveTo>
                  <a:cubicBezTo>
                    <a:pt x="0" y="3"/>
                    <a:pt x="2" y="0"/>
                    <a:pt x="9" y="0"/>
                  </a:cubicBezTo>
                  <a:cubicBezTo>
                    <a:pt x="14" y="1"/>
                    <a:pt x="19" y="1"/>
                    <a:pt x="23" y="0"/>
                  </a:cubicBezTo>
                  <a:cubicBezTo>
                    <a:pt x="30" y="0"/>
                    <a:pt x="33" y="3"/>
                    <a:pt x="30" y="10"/>
                  </a:cubicBezTo>
                  <a:cubicBezTo>
                    <a:pt x="21" y="10"/>
                    <a:pt x="12" y="10"/>
                    <a:pt x="2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6" name="Freeform 87">
              <a:extLst>
                <a:ext uri="{FF2B5EF4-FFF2-40B4-BE49-F238E27FC236}">
                  <a16:creationId xmlns:a16="http://schemas.microsoft.com/office/drawing/2014/main" id="{A28C1FA4-6589-EEEA-8015-2DA64E8B9E79}"/>
                </a:ext>
              </a:extLst>
            </p:cNvPr>
            <p:cNvSpPr/>
            <p:nvPr/>
          </p:nvSpPr>
          <p:spPr bwMode="auto">
            <a:xfrm>
              <a:off x="3898" y="834"/>
              <a:ext cx="43" cy="12"/>
            </a:xfrm>
            <a:custGeom>
              <a:avLst/>
              <a:gdLst>
                <a:gd name="T0" fmla="*/ 0 w 18"/>
                <a:gd name="T1" fmla="*/ 0 h 5"/>
                <a:gd name="T2" fmla="*/ 17 w 18"/>
                <a:gd name="T3" fmla="*/ 0 h 5"/>
                <a:gd name="T4" fmla="*/ 18 w 18"/>
                <a:gd name="T5" fmla="*/ 2 h 5"/>
                <a:gd name="T6" fmla="*/ 10 w 18"/>
                <a:gd name="T7" fmla="*/ 5 h 5"/>
                <a:gd name="T8" fmla="*/ 0 w 18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5">
                  <a:moveTo>
                    <a:pt x="0" y="0"/>
                  </a:moveTo>
                  <a:cubicBezTo>
                    <a:pt x="6" y="0"/>
                    <a:pt x="11" y="0"/>
                    <a:pt x="17" y="0"/>
                  </a:cubicBezTo>
                  <a:cubicBezTo>
                    <a:pt x="17" y="1"/>
                    <a:pt x="18" y="1"/>
                    <a:pt x="18" y="2"/>
                  </a:cubicBezTo>
                  <a:cubicBezTo>
                    <a:pt x="15" y="3"/>
                    <a:pt x="13" y="5"/>
                    <a:pt x="10" y="5"/>
                  </a:cubicBezTo>
                  <a:cubicBezTo>
                    <a:pt x="2" y="5"/>
                    <a:pt x="2" y="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7" name="Freeform 88">
              <a:extLst>
                <a:ext uri="{FF2B5EF4-FFF2-40B4-BE49-F238E27FC236}">
                  <a16:creationId xmlns:a16="http://schemas.microsoft.com/office/drawing/2014/main" id="{8C82B45D-5178-217D-63E0-4CBD4D920D72}"/>
                </a:ext>
              </a:extLst>
            </p:cNvPr>
            <p:cNvSpPr/>
            <p:nvPr/>
          </p:nvSpPr>
          <p:spPr bwMode="auto">
            <a:xfrm>
              <a:off x="5989" y="2547"/>
              <a:ext cx="628" cy="423"/>
            </a:xfrm>
            <a:custGeom>
              <a:avLst/>
              <a:gdLst>
                <a:gd name="T0" fmla="*/ 0 w 265"/>
                <a:gd name="T1" fmla="*/ 43 h 178"/>
                <a:gd name="T2" fmla="*/ 5 w 265"/>
                <a:gd name="T3" fmla="*/ 37 h 178"/>
                <a:gd name="T4" fmla="*/ 90 w 265"/>
                <a:gd name="T5" fmla="*/ 4 h 178"/>
                <a:gd name="T6" fmla="*/ 199 w 265"/>
                <a:gd name="T7" fmla="*/ 32 h 178"/>
                <a:gd name="T8" fmla="*/ 202 w 265"/>
                <a:gd name="T9" fmla="*/ 34 h 178"/>
                <a:gd name="T10" fmla="*/ 203 w 265"/>
                <a:gd name="T11" fmla="*/ 51 h 178"/>
                <a:gd name="T12" fmla="*/ 144 w 265"/>
                <a:gd name="T13" fmla="*/ 109 h 178"/>
                <a:gd name="T14" fmla="*/ 163 w 265"/>
                <a:gd name="T15" fmla="*/ 127 h 178"/>
                <a:gd name="T16" fmla="*/ 210 w 265"/>
                <a:gd name="T17" fmla="*/ 80 h 178"/>
                <a:gd name="T18" fmla="*/ 225 w 265"/>
                <a:gd name="T19" fmla="*/ 65 h 178"/>
                <a:gd name="T20" fmla="*/ 234 w 265"/>
                <a:gd name="T21" fmla="*/ 65 h 178"/>
                <a:gd name="T22" fmla="*/ 265 w 265"/>
                <a:gd name="T23" fmla="*/ 130 h 178"/>
                <a:gd name="T24" fmla="*/ 264 w 265"/>
                <a:gd name="T25" fmla="*/ 133 h 178"/>
                <a:gd name="T26" fmla="*/ 230 w 265"/>
                <a:gd name="T27" fmla="*/ 64 h 178"/>
                <a:gd name="T28" fmla="*/ 202 w 265"/>
                <a:gd name="T29" fmla="*/ 91 h 178"/>
                <a:gd name="T30" fmla="*/ 170 w 265"/>
                <a:gd name="T31" fmla="*/ 122 h 178"/>
                <a:gd name="T32" fmla="*/ 167 w 265"/>
                <a:gd name="T33" fmla="*/ 138 h 178"/>
                <a:gd name="T34" fmla="*/ 172 w 265"/>
                <a:gd name="T35" fmla="*/ 178 h 178"/>
                <a:gd name="T36" fmla="*/ 122 w 265"/>
                <a:gd name="T37" fmla="*/ 102 h 178"/>
                <a:gd name="T38" fmla="*/ 123 w 265"/>
                <a:gd name="T39" fmla="*/ 100 h 178"/>
                <a:gd name="T40" fmla="*/ 141 w 265"/>
                <a:gd name="T41" fmla="*/ 107 h 178"/>
                <a:gd name="T42" fmla="*/ 205 w 265"/>
                <a:gd name="T43" fmla="*/ 43 h 178"/>
                <a:gd name="T44" fmla="*/ 3 w 265"/>
                <a:gd name="T45" fmla="*/ 44 h 178"/>
                <a:gd name="T46" fmla="*/ 0 w 265"/>
                <a:gd name="T47" fmla="*/ 43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65" h="178">
                  <a:moveTo>
                    <a:pt x="0" y="43"/>
                  </a:moveTo>
                  <a:cubicBezTo>
                    <a:pt x="2" y="41"/>
                    <a:pt x="3" y="39"/>
                    <a:pt x="5" y="37"/>
                  </a:cubicBezTo>
                  <a:cubicBezTo>
                    <a:pt x="30" y="18"/>
                    <a:pt x="58" y="7"/>
                    <a:pt x="90" y="4"/>
                  </a:cubicBezTo>
                  <a:cubicBezTo>
                    <a:pt x="130" y="0"/>
                    <a:pt x="166" y="10"/>
                    <a:pt x="199" y="32"/>
                  </a:cubicBezTo>
                  <a:cubicBezTo>
                    <a:pt x="200" y="33"/>
                    <a:pt x="201" y="33"/>
                    <a:pt x="202" y="34"/>
                  </a:cubicBezTo>
                  <a:cubicBezTo>
                    <a:pt x="212" y="42"/>
                    <a:pt x="212" y="42"/>
                    <a:pt x="203" y="51"/>
                  </a:cubicBezTo>
                  <a:cubicBezTo>
                    <a:pt x="183" y="70"/>
                    <a:pt x="164" y="90"/>
                    <a:pt x="144" y="109"/>
                  </a:cubicBezTo>
                  <a:cubicBezTo>
                    <a:pt x="151" y="115"/>
                    <a:pt x="157" y="121"/>
                    <a:pt x="163" y="127"/>
                  </a:cubicBezTo>
                  <a:cubicBezTo>
                    <a:pt x="178" y="112"/>
                    <a:pt x="194" y="96"/>
                    <a:pt x="210" y="80"/>
                  </a:cubicBezTo>
                  <a:cubicBezTo>
                    <a:pt x="215" y="75"/>
                    <a:pt x="220" y="70"/>
                    <a:pt x="225" y="65"/>
                  </a:cubicBezTo>
                  <a:cubicBezTo>
                    <a:pt x="229" y="61"/>
                    <a:pt x="231" y="61"/>
                    <a:pt x="234" y="65"/>
                  </a:cubicBezTo>
                  <a:cubicBezTo>
                    <a:pt x="249" y="85"/>
                    <a:pt x="260" y="106"/>
                    <a:pt x="265" y="130"/>
                  </a:cubicBezTo>
                  <a:cubicBezTo>
                    <a:pt x="265" y="131"/>
                    <a:pt x="265" y="132"/>
                    <a:pt x="264" y="133"/>
                  </a:cubicBezTo>
                  <a:cubicBezTo>
                    <a:pt x="257" y="108"/>
                    <a:pt x="247" y="85"/>
                    <a:pt x="230" y="64"/>
                  </a:cubicBezTo>
                  <a:cubicBezTo>
                    <a:pt x="220" y="73"/>
                    <a:pt x="211" y="82"/>
                    <a:pt x="202" y="91"/>
                  </a:cubicBezTo>
                  <a:cubicBezTo>
                    <a:pt x="192" y="101"/>
                    <a:pt x="181" y="112"/>
                    <a:pt x="170" y="122"/>
                  </a:cubicBezTo>
                  <a:cubicBezTo>
                    <a:pt x="166" y="127"/>
                    <a:pt x="163" y="131"/>
                    <a:pt x="167" y="138"/>
                  </a:cubicBezTo>
                  <a:cubicBezTo>
                    <a:pt x="174" y="150"/>
                    <a:pt x="174" y="164"/>
                    <a:pt x="172" y="178"/>
                  </a:cubicBezTo>
                  <a:cubicBezTo>
                    <a:pt x="174" y="141"/>
                    <a:pt x="158" y="115"/>
                    <a:pt x="122" y="102"/>
                  </a:cubicBezTo>
                  <a:cubicBezTo>
                    <a:pt x="122" y="102"/>
                    <a:pt x="123" y="101"/>
                    <a:pt x="123" y="100"/>
                  </a:cubicBezTo>
                  <a:cubicBezTo>
                    <a:pt x="129" y="103"/>
                    <a:pt x="135" y="105"/>
                    <a:pt x="141" y="107"/>
                  </a:cubicBezTo>
                  <a:cubicBezTo>
                    <a:pt x="162" y="86"/>
                    <a:pt x="184" y="64"/>
                    <a:pt x="205" y="43"/>
                  </a:cubicBezTo>
                  <a:cubicBezTo>
                    <a:pt x="173" y="19"/>
                    <a:pt x="33" y="19"/>
                    <a:pt x="3" y="44"/>
                  </a:cubicBezTo>
                  <a:cubicBezTo>
                    <a:pt x="2" y="44"/>
                    <a:pt x="1" y="43"/>
                    <a:pt x="0" y="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8" name="Freeform 89">
              <a:extLst>
                <a:ext uri="{FF2B5EF4-FFF2-40B4-BE49-F238E27FC236}">
                  <a16:creationId xmlns:a16="http://schemas.microsoft.com/office/drawing/2014/main" id="{F2324F0F-EED3-1695-E624-9551F26CC5B7}"/>
                </a:ext>
              </a:extLst>
            </p:cNvPr>
            <p:cNvSpPr/>
            <p:nvPr/>
          </p:nvSpPr>
          <p:spPr bwMode="auto">
            <a:xfrm>
              <a:off x="5989" y="2977"/>
              <a:ext cx="503" cy="393"/>
            </a:xfrm>
            <a:custGeom>
              <a:avLst/>
              <a:gdLst>
                <a:gd name="T0" fmla="*/ 51 w 212"/>
                <a:gd name="T1" fmla="*/ 21 h 165"/>
                <a:gd name="T2" fmla="*/ 93 w 212"/>
                <a:gd name="T3" fmla="*/ 49 h 165"/>
                <a:gd name="T4" fmla="*/ 92 w 212"/>
                <a:gd name="T5" fmla="*/ 52 h 165"/>
                <a:gd name="T6" fmla="*/ 74 w 212"/>
                <a:gd name="T7" fmla="*/ 46 h 165"/>
                <a:gd name="T8" fmla="*/ 65 w 212"/>
                <a:gd name="T9" fmla="*/ 47 h 165"/>
                <a:gd name="T10" fmla="*/ 7 w 212"/>
                <a:gd name="T11" fmla="*/ 105 h 165"/>
                <a:gd name="T12" fmla="*/ 4 w 212"/>
                <a:gd name="T13" fmla="*/ 109 h 165"/>
                <a:gd name="T14" fmla="*/ 207 w 212"/>
                <a:gd name="T15" fmla="*/ 109 h 165"/>
                <a:gd name="T16" fmla="*/ 141 w 212"/>
                <a:gd name="T17" fmla="*/ 44 h 165"/>
                <a:gd name="T18" fmla="*/ 119 w 212"/>
                <a:gd name="T19" fmla="*/ 52 h 165"/>
                <a:gd name="T20" fmla="*/ 118 w 212"/>
                <a:gd name="T21" fmla="*/ 50 h 165"/>
                <a:gd name="T22" fmla="*/ 169 w 212"/>
                <a:gd name="T23" fmla="*/ 0 h 165"/>
                <a:gd name="T24" fmla="*/ 172 w 212"/>
                <a:gd name="T25" fmla="*/ 1 h 165"/>
                <a:gd name="T26" fmla="*/ 164 w 212"/>
                <a:gd name="T27" fmla="*/ 24 h 165"/>
                <a:gd name="T28" fmla="*/ 145 w 212"/>
                <a:gd name="T29" fmla="*/ 41 h 165"/>
                <a:gd name="T30" fmla="*/ 212 w 212"/>
                <a:gd name="T31" fmla="*/ 108 h 165"/>
                <a:gd name="T32" fmla="*/ 0 w 212"/>
                <a:gd name="T33" fmla="*/ 109 h 165"/>
                <a:gd name="T34" fmla="*/ 66 w 212"/>
                <a:gd name="T35" fmla="*/ 42 h 165"/>
                <a:gd name="T36" fmla="*/ 51 w 212"/>
                <a:gd name="T37" fmla="*/ 21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11" h="165">
                  <a:moveTo>
                    <a:pt x="51" y="21"/>
                  </a:moveTo>
                  <a:cubicBezTo>
                    <a:pt x="61" y="36"/>
                    <a:pt x="75" y="45"/>
                    <a:pt x="93" y="49"/>
                  </a:cubicBezTo>
                  <a:cubicBezTo>
                    <a:pt x="92" y="50"/>
                    <a:pt x="92" y="51"/>
                    <a:pt x="92" y="52"/>
                  </a:cubicBezTo>
                  <a:cubicBezTo>
                    <a:pt x="86" y="50"/>
                    <a:pt x="80" y="47"/>
                    <a:pt x="74" y="46"/>
                  </a:cubicBezTo>
                  <a:cubicBezTo>
                    <a:pt x="71" y="45"/>
                    <a:pt x="67" y="45"/>
                    <a:pt x="65" y="47"/>
                  </a:cubicBezTo>
                  <a:cubicBezTo>
                    <a:pt x="46" y="66"/>
                    <a:pt x="26" y="85"/>
                    <a:pt x="7" y="105"/>
                  </a:cubicBezTo>
                  <a:cubicBezTo>
                    <a:pt x="6" y="106"/>
                    <a:pt x="5" y="107"/>
                    <a:pt x="4" y="109"/>
                  </a:cubicBezTo>
                  <a:cubicBezTo>
                    <a:pt x="72" y="133"/>
                    <a:pt x="139" y="133"/>
                    <a:pt x="207" y="109"/>
                  </a:cubicBezTo>
                  <a:cubicBezTo>
                    <a:pt x="184" y="87"/>
                    <a:pt x="163" y="66"/>
                    <a:pt x="141" y="44"/>
                  </a:cubicBezTo>
                  <a:cubicBezTo>
                    <a:pt x="134" y="47"/>
                    <a:pt x="127" y="49"/>
                    <a:pt x="119" y="52"/>
                  </a:cubicBezTo>
                  <a:cubicBezTo>
                    <a:pt x="119" y="51"/>
                    <a:pt x="119" y="50"/>
                    <a:pt x="118" y="50"/>
                  </a:cubicBezTo>
                  <a:cubicBezTo>
                    <a:pt x="145" y="43"/>
                    <a:pt x="162" y="26"/>
                    <a:pt x="169" y="0"/>
                  </a:cubicBezTo>
                  <a:cubicBezTo>
                    <a:pt x="170" y="0"/>
                    <a:pt x="171" y="1"/>
                    <a:pt x="172" y="1"/>
                  </a:cubicBezTo>
                  <a:cubicBezTo>
                    <a:pt x="169" y="9"/>
                    <a:pt x="167" y="17"/>
                    <a:pt x="164" y="24"/>
                  </a:cubicBezTo>
                  <a:cubicBezTo>
                    <a:pt x="158" y="29"/>
                    <a:pt x="151" y="35"/>
                    <a:pt x="145" y="41"/>
                  </a:cubicBezTo>
                  <a:cubicBezTo>
                    <a:pt x="167" y="64"/>
                    <a:pt x="189" y="86"/>
                    <a:pt x="212" y="108"/>
                  </a:cubicBezTo>
                  <a:cubicBezTo>
                    <a:pt x="158" y="158"/>
                    <a:pt x="63" y="165"/>
                    <a:pt x="0" y="109"/>
                  </a:cubicBezTo>
                  <a:cubicBezTo>
                    <a:pt x="22" y="87"/>
                    <a:pt x="44" y="64"/>
                    <a:pt x="66" y="42"/>
                  </a:cubicBezTo>
                  <a:cubicBezTo>
                    <a:pt x="61" y="35"/>
                    <a:pt x="50" y="32"/>
                    <a:pt x="51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9" name="Freeform 90">
              <a:extLst>
                <a:ext uri="{FF2B5EF4-FFF2-40B4-BE49-F238E27FC236}">
                  <a16:creationId xmlns:a16="http://schemas.microsoft.com/office/drawing/2014/main" id="{A32801A1-1DF3-F1BB-45A2-4B48DD369B4B}"/>
                </a:ext>
              </a:extLst>
            </p:cNvPr>
            <p:cNvSpPr/>
            <p:nvPr/>
          </p:nvSpPr>
          <p:spPr bwMode="auto">
            <a:xfrm>
              <a:off x="5858" y="2692"/>
              <a:ext cx="413" cy="502"/>
            </a:xfrm>
            <a:custGeom>
              <a:avLst/>
              <a:gdLst>
                <a:gd name="T0" fmla="*/ 106 w 174"/>
                <a:gd name="T1" fmla="*/ 141 h 211"/>
                <a:gd name="T2" fmla="*/ 36 w 174"/>
                <a:gd name="T3" fmla="*/ 211 h 211"/>
                <a:gd name="T4" fmla="*/ 2 w 174"/>
                <a:gd name="T5" fmla="*/ 139 h 211"/>
                <a:gd name="T6" fmla="*/ 36 w 174"/>
                <a:gd name="T7" fmla="*/ 207 h 211"/>
                <a:gd name="T8" fmla="*/ 102 w 174"/>
                <a:gd name="T9" fmla="*/ 140 h 211"/>
                <a:gd name="T10" fmla="*/ 94 w 174"/>
                <a:gd name="T11" fmla="*/ 102 h 211"/>
                <a:gd name="T12" fmla="*/ 100 w 174"/>
                <a:gd name="T13" fmla="*/ 74 h 211"/>
                <a:gd name="T14" fmla="*/ 100 w 174"/>
                <a:gd name="T15" fmla="*/ 66 h 211"/>
                <a:gd name="T16" fmla="*/ 37 w 174"/>
                <a:gd name="T17" fmla="*/ 3 h 211"/>
                <a:gd name="T18" fmla="*/ 3 w 174"/>
                <a:gd name="T19" fmla="*/ 72 h 211"/>
                <a:gd name="T20" fmla="*/ 36 w 174"/>
                <a:gd name="T21" fmla="*/ 0 h 211"/>
                <a:gd name="T22" fmla="*/ 103 w 174"/>
                <a:gd name="T23" fmla="*/ 67 h 211"/>
                <a:gd name="T24" fmla="*/ 123 w 174"/>
                <a:gd name="T25" fmla="*/ 46 h 211"/>
                <a:gd name="T26" fmla="*/ 174 w 174"/>
                <a:gd name="T27" fmla="*/ 40 h 211"/>
                <a:gd name="T28" fmla="*/ 102 w 174"/>
                <a:gd name="T29" fmla="*/ 76 h 211"/>
                <a:gd name="T30" fmla="*/ 106 w 174"/>
                <a:gd name="T31" fmla="*/ 141 h 211"/>
                <a:gd name="T32" fmla="*/ 106 w 174"/>
                <a:gd name="T33" fmla="*/ 14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4" h="211">
                  <a:moveTo>
                    <a:pt x="106" y="141"/>
                  </a:moveTo>
                  <a:cubicBezTo>
                    <a:pt x="83" y="164"/>
                    <a:pt x="60" y="187"/>
                    <a:pt x="36" y="211"/>
                  </a:cubicBezTo>
                  <a:cubicBezTo>
                    <a:pt x="18" y="190"/>
                    <a:pt x="6" y="166"/>
                    <a:pt x="2" y="139"/>
                  </a:cubicBezTo>
                  <a:cubicBezTo>
                    <a:pt x="9" y="164"/>
                    <a:pt x="19" y="187"/>
                    <a:pt x="36" y="207"/>
                  </a:cubicBezTo>
                  <a:cubicBezTo>
                    <a:pt x="58" y="185"/>
                    <a:pt x="79" y="163"/>
                    <a:pt x="102" y="140"/>
                  </a:cubicBezTo>
                  <a:cubicBezTo>
                    <a:pt x="95" y="130"/>
                    <a:pt x="92" y="116"/>
                    <a:pt x="94" y="102"/>
                  </a:cubicBezTo>
                  <a:cubicBezTo>
                    <a:pt x="95" y="93"/>
                    <a:pt x="98" y="84"/>
                    <a:pt x="100" y="74"/>
                  </a:cubicBezTo>
                  <a:cubicBezTo>
                    <a:pt x="100" y="72"/>
                    <a:pt x="101" y="68"/>
                    <a:pt x="100" y="66"/>
                  </a:cubicBezTo>
                  <a:cubicBezTo>
                    <a:pt x="79" y="45"/>
                    <a:pt x="58" y="24"/>
                    <a:pt x="37" y="3"/>
                  </a:cubicBezTo>
                  <a:cubicBezTo>
                    <a:pt x="20" y="23"/>
                    <a:pt x="10" y="46"/>
                    <a:pt x="3" y="72"/>
                  </a:cubicBezTo>
                  <a:cubicBezTo>
                    <a:pt x="0" y="57"/>
                    <a:pt x="22" y="12"/>
                    <a:pt x="36" y="0"/>
                  </a:cubicBezTo>
                  <a:cubicBezTo>
                    <a:pt x="59" y="23"/>
                    <a:pt x="81" y="45"/>
                    <a:pt x="103" y="67"/>
                  </a:cubicBezTo>
                  <a:cubicBezTo>
                    <a:pt x="110" y="59"/>
                    <a:pt x="115" y="49"/>
                    <a:pt x="123" y="46"/>
                  </a:cubicBezTo>
                  <a:cubicBezTo>
                    <a:pt x="139" y="40"/>
                    <a:pt x="156" y="33"/>
                    <a:pt x="174" y="40"/>
                  </a:cubicBezTo>
                  <a:cubicBezTo>
                    <a:pt x="142" y="36"/>
                    <a:pt x="118" y="48"/>
                    <a:pt x="102" y="76"/>
                  </a:cubicBezTo>
                  <a:cubicBezTo>
                    <a:pt x="90" y="98"/>
                    <a:pt x="93" y="120"/>
                    <a:pt x="106" y="141"/>
                  </a:cubicBezTo>
                  <a:cubicBezTo>
                    <a:pt x="106" y="141"/>
                    <a:pt x="106" y="141"/>
                    <a:pt x="106" y="1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0" name="Freeform 91">
              <a:extLst>
                <a:ext uri="{FF2B5EF4-FFF2-40B4-BE49-F238E27FC236}">
                  <a16:creationId xmlns:a16="http://schemas.microsoft.com/office/drawing/2014/main" id="{5115C6EA-7F45-A81C-94BC-2C961F26BD43}"/>
                </a:ext>
              </a:extLst>
            </p:cNvPr>
            <p:cNvSpPr/>
            <p:nvPr/>
          </p:nvSpPr>
          <p:spPr bwMode="auto">
            <a:xfrm>
              <a:off x="6148" y="2847"/>
              <a:ext cx="187" cy="183"/>
            </a:xfrm>
            <a:custGeom>
              <a:avLst/>
              <a:gdLst>
                <a:gd name="T0" fmla="*/ 57 w 79"/>
                <a:gd name="T1" fmla="*/ 5 h 77"/>
                <a:gd name="T2" fmla="*/ 65 w 79"/>
                <a:gd name="T3" fmla="*/ 17 h 77"/>
                <a:gd name="T4" fmla="*/ 65 w 79"/>
                <a:gd name="T5" fmla="*/ 64 h 77"/>
                <a:gd name="T6" fmla="*/ 47 w 79"/>
                <a:gd name="T7" fmla="*/ 74 h 77"/>
                <a:gd name="T8" fmla="*/ 36 w 79"/>
                <a:gd name="T9" fmla="*/ 74 h 77"/>
                <a:gd name="T10" fmla="*/ 8 w 79"/>
                <a:gd name="T11" fmla="*/ 58 h 77"/>
                <a:gd name="T12" fmla="*/ 8 w 79"/>
                <a:gd name="T13" fmla="*/ 22 h 77"/>
                <a:gd name="T14" fmla="*/ 38 w 79"/>
                <a:gd name="T15" fmla="*/ 6 h 77"/>
                <a:gd name="T16" fmla="*/ 52 w 79"/>
                <a:gd name="T17" fmla="*/ 6 h 77"/>
                <a:gd name="T18" fmla="*/ 48 w 79"/>
                <a:gd name="T19" fmla="*/ 7 h 77"/>
                <a:gd name="T20" fmla="*/ 4 w 79"/>
                <a:gd name="T21" fmla="*/ 38 h 77"/>
                <a:gd name="T22" fmla="*/ 4 w 79"/>
                <a:gd name="T23" fmla="*/ 43 h 77"/>
                <a:gd name="T24" fmla="*/ 19 w 79"/>
                <a:gd name="T25" fmla="*/ 69 h 77"/>
                <a:gd name="T26" fmla="*/ 23 w 79"/>
                <a:gd name="T27" fmla="*/ 72 h 77"/>
                <a:gd name="T28" fmla="*/ 54 w 79"/>
                <a:gd name="T29" fmla="*/ 72 h 77"/>
                <a:gd name="T30" fmla="*/ 74 w 79"/>
                <a:gd name="T31" fmla="*/ 38 h 77"/>
                <a:gd name="T32" fmla="*/ 56 w 79"/>
                <a:gd name="T33" fmla="*/ 9 h 77"/>
                <a:gd name="T34" fmla="*/ 55 w 79"/>
                <a:gd name="T35" fmla="*/ 7 h 77"/>
                <a:gd name="T36" fmla="*/ 57 w 79"/>
                <a:gd name="T37" fmla="*/ 5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9" h="77">
                  <a:moveTo>
                    <a:pt x="57" y="5"/>
                  </a:moveTo>
                  <a:cubicBezTo>
                    <a:pt x="60" y="9"/>
                    <a:pt x="62" y="13"/>
                    <a:pt x="65" y="17"/>
                  </a:cubicBezTo>
                  <a:cubicBezTo>
                    <a:pt x="79" y="33"/>
                    <a:pt x="77" y="48"/>
                    <a:pt x="65" y="64"/>
                  </a:cubicBezTo>
                  <a:cubicBezTo>
                    <a:pt x="60" y="70"/>
                    <a:pt x="57" y="76"/>
                    <a:pt x="47" y="74"/>
                  </a:cubicBezTo>
                  <a:cubicBezTo>
                    <a:pt x="44" y="73"/>
                    <a:pt x="40" y="73"/>
                    <a:pt x="36" y="74"/>
                  </a:cubicBezTo>
                  <a:cubicBezTo>
                    <a:pt x="22" y="77"/>
                    <a:pt x="15" y="70"/>
                    <a:pt x="8" y="58"/>
                  </a:cubicBezTo>
                  <a:cubicBezTo>
                    <a:pt x="0" y="45"/>
                    <a:pt x="0" y="36"/>
                    <a:pt x="8" y="22"/>
                  </a:cubicBezTo>
                  <a:cubicBezTo>
                    <a:pt x="16" y="10"/>
                    <a:pt x="23" y="3"/>
                    <a:pt x="38" y="6"/>
                  </a:cubicBezTo>
                  <a:cubicBezTo>
                    <a:pt x="41" y="7"/>
                    <a:pt x="45" y="6"/>
                    <a:pt x="52" y="6"/>
                  </a:cubicBezTo>
                  <a:cubicBezTo>
                    <a:pt x="49" y="7"/>
                    <a:pt x="48" y="7"/>
                    <a:pt x="48" y="7"/>
                  </a:cubicBezTo>
                  <a:cubicBezTo>
                    <a:pt x="21" y="0"/>
                    <a:pt x="12" y="19"/>
                    <a:pt x="4" y="38"/>
                  </a:cubicBezTo>
                  <a:cubicBezTo>
                    <a:pt x="3" y="39"/>
                    <a:pt x="3" y="42"/>
                    <a:pt x="4" y="43"/>
                  </a:cubicBezTo>
                  <a:cubicBezTo>
                    <a:pt x="9" y="52"/>
                    <a:pt x="14" y="60"/>
                    <a:pt x="19" y="69"/>
                  </a:cubicBezTo>
                  <a:cubicBezTo>
                    <a:pt x="20" y="70"/>
                    <a:pt x="21" y="72"/>
                    <a:pt x="23" y="72"/>
                  </a:cubicBezTo>
                  <a:cubicBezTo>
                    <a:pt x="33" y="72"/>
                    <a:pt x="43" y="72"/>
                    <a:pt x="54" y="72"/>
                  </a:cubicBezTo>
                  <a:cubicBezTo>
                    <a:pt x="60" y="61"/>
                    <a:pt x="67" y="49"/>
                    <a:pt x="74" y="38"/>
                  </a:cubicBezTo>
                  <a:cubicBezTo>
                    <a:pt x="68" y="28"/>
                    <a:pt x="62" y="18"/>
                    <a:pt x="56" y="9"/>
                  </a:cubicBezTo>
                  <a:cubicBezTo>
                    <a:pt x="56" y="8"/>
                    <a:pt x="55" y="7"/>
                    <a:pt x="55" y="7"/>
                  </a:cubicBezTo>
                  <a:cubicBezTo>
                    <a:pt x="56" y="6"/>
                    <a:pt x="57" y="6"/>
                    <a:pt x="5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1" name="Freeform 92">
              <a:extLst>
                <a:ext uri="{FF2B5EF4-FFF2-40B4-BE49-F238E27FC236}">
                  <a16:creationId xmlns:a16="http://schemas.microsoft.com/office/drawing/2014/main" id="{E4B2CFE5-60A6-2B77-6592-BF3E31063D2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88" y="3170"/>
              <a:ext cx="97" cy="88"/>
            </a:xfrm>
            <a:custGeom>
              <a:avLst/>
              <a:gdLst>
                <a:gd name="T0" fmla="*/ 23 w 41"/>
                <a:gd name="T1" fmla="*/ 37 h 37"/>
                <a:gd name="T2" fmla="*/ 10 w 41"/>
                <a:gd name="T3" fmla="*/ 34 h 37"/>
                <a:gd name="T4" fmla="*/ 2 w 41"/>
                <a:gd name="T5" fmla="*/ 19 h 37"/>
                <a:gd name="T6" fmla="*/ 15 w 41"/>
                <a:gd name="T7" fmla="*/ 0 h 37"/>
                <a:gd name="T8" fmla="*/ 33 w 41"/>
                <a:gd name="T9" fmla="*/ 3 h 37"/>
                <a:gd name="T10" fmla="*/ 41 w 41"/>
                <a:gd name="T11" fmla="*/ 19 h 37"/>
                <a:gd name="T12" fmla="*/ 34 w 41"/>
                <a:gd name="T13" fmla="*/ 32 h 37"/>
                <a:gd name="T14" fmla="*/ 23 w 41"/>
                <a:gd name="T15" fmla="*/ 37 h 37"/>
                <a:gd name="T16" fmla="*/ 22 w 41"/>
                <a:gd name="T17" fmla="*/ 3 h 37"/>
                <a:gd name="T18" fmla="*/ 5 w 41"/>
                <a:gd name="T19" fmla="*/ 19 h 37"/>
                <a:gd name="T20" fmla="*/ 22 w 41"/>
                <a:gd name="T21" fmla="*/ 34 h 37"/>
                <a:gd name="T22" fmla="*/ 38 w 41"/>
                <a:gd name="T23" fmla="*/ 18 h 37"/>
                <a:gd name="T24" fmla="*/ 22 w 41"/>
                <a:gd name="T25" fmla="*/ 3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" h="37">
                  <a:moveTo>
                    <a:pt x="23" y="37"/>
                  </a:moveTo>
                  <a:cubicBezTo>
                    <a:pt x="17" y="36"/>
                    <a:pt x="12" y="37"/>
                    <a:pt x="10" y="34"/>
                  </a:cubicBezTo>
                  <a:cubicBezTo>
                    <a:pt x="6" y="30"/>
                    <a:pt x="3" y="24"/>
                    <a:pt x="2" y="19"/>
                  </a:cubicBezTo>
                  <a:cubicBezTo>
                    <a:pt x="0" y="14"/>
                    <a:pt x="11" y="0"/>
                    <a:pt x="15" y="0"/>
                  </a:cubicBezTo>
                  <a:cubicBezTo>
                    <a:pt x="21" y="1"/>
                    <a:pt x="28" y="0"/>
                    <a:pt x="33" y="3"/>
                  </a:cubicBezTo>
                  <a:cubicBezTo>
                    <a:pt x="37" y="6"/>
                    <a:pt x="41" y="13"/>
                    <a:pt x="41" y="19"/>
                  </a:cubicBezTo>
                  <a:cubicBezTo>
                    <a:pt x="41" y="23"/>
                    <a:pt x="37" y="29"/>
                    <a:pt x="34" y="32"/>
                  </a:cubicBezTo>
                  <a:cubicBezTo>
                    <a:pt x="31" y="35"/>
                    <a:pt x="26" y="36"/>
                    <a:pt x="23" y="37"/>
                  </a:cubicBezTo>
                  <a:close/>
                  <a:moveTo>
                    <a:pt x="22" y="3"/>
                  </a:moveTo>
                  <a:cubicBezTo>
                    <a:pt x="14" y="3"/>
                    <a:pt x="5" y="11"/>
                    <a:pt x="5" y="19"/>
                  </a:cubicBezTo>
                  <a:cubicBezTo>
                    <a:pt x="5" y="26"/>
                    <a:pt x="14" y="34"/>
                    <a:pt x="22" y="34"/>
                  </a:cubicBezTo>
                  <a:cubicBezTo>
                    <a:pt x="29" y="34"/>
                    <a:pt x="38" y="25"/>
                    <a:pt x="38" y="18"/>
                  </a:cubicBezTo>
                  <a:cubicBezTo>
                    <a:pt x="38" y="11"/>
                    <a:pt x="29" y="3"/>
                    <a:pt x="2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2" name="Freeform 93">
              <a:extLst>
                <a:ext uri="{FF2B5EF4-FFF2-40B4-BE49-F238E27FC236}">
                  <a16:creationId xmlns:a16="http://schemas.microsoft.com/office/drawing/2014/main" id="{13B2DA2C-7BAD-E13A-A891-C98A9E4D67E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90" y="2628"/>
              <a:ext cx="98" cy="83"/>
            </a:xfrm>
            <a:custGeom>
              <a:avLst/>
              <a:gdLst>
                <a:gd name="T0" fmla="*/ 20 w 41"/>
                <a:gd name="T1" fmla="*/ 35 h 35"/>
                <a:gd name="T2" fmla="*/ 0 w 41"/>
                <a:gd name="T3" fmla="*/ 18 h 35"/>
                <a:gd name="T4" fmla="*/ 20 w 41"/>
                <a:gd name="T5" fmla="*/ 0 h 35"/>
                <a:gd name="T6" fmla="*/ 41 w 41"/>
                <a:gd name="T7" fmla="*/ 18 h 35"/>
                <a:gd name="T8" fmla="*/ 20 w 41"/>
                <a:gd name="T9" fmla="*/ 35 h 35"/>
                <a:gd name="T10" fmla="*/ 20 w 41"/>
                <a:gd name="T11" fmla="*/ 34 h 35"/>
                <a:gd name="T12" fmla="*/ 37 w 41"/>
                <a:gd name="T13" fmla="*/ 18 h 35"/>
                <a:gd name="T14" fmla="*/ 21 w 41"/>
                <a:gd name="T15" fmla="*/ 2 h 35"/>
                <a:gd name="T16" fmla="*/ 4 w 41"/>
                <a:gd name="T17" fmla="*/ 18 h 35"/>
                <a:gd name="T18" fmla="*/ 20 w 41"/>
                <a:gd name="T19" fmla="*/ 3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35">
                  <a:moveTo>
                    <a:pt x="20" y="35"/>
                  </a:moveTo>
                  <a:cubicBezTo>
                    <a:pt x="11" y="35"/>
                    <a:pt x="0" y="25"/>
                    <a:pt x="0" y="18"/>
                  </a:cubicBezTo>
                  <a:cubicBezTo>
                    <a:pt x="1" y="9"/>
                    <a:pt x="11" y="0"/>
                    <a:pt x="20" y="0"/>
                  </a:cubicBezTo>
                  <a:cubicBezTo>
                    <a:pt x="29" y="0"/>
                    <a:pt x="41" y="10"/>
                    <a:pt x="41" y="18"/>
                  </a:cubicBezTo>
                  <a:cubicBezTo>
                    <a:pt x="40" y="26"/>
                    <a:pt x="30" y="35"/>
                    <a:pt x="20" y="35"/>
                  </a:cubicBezTo>
                  <a:close/>
                  <a:moveTo>
                    <a:pt x="20" y="34"/>
                  </a:moveTo>
                  <a:cubicBezTo>
                    <a:pt x="27" y="34"/>
                    <a:pt x="37" y="25"/>
                    <a:pt x="37" y="18"/>
                  </a:cubicBezTo>
                  <a:cubicBezTo>
                    <a:pt x="37" y="12"/>
                    <a:pt x="28" y="2"/>
                    <a:pt x="21" y="2"/>
                  </a:cubicBezTo>
                  <a:cubicBezTo>
                    <a:pt x="13" y="2"/>
                    <a:pt x="4" y="11"/>
                    <a:pt x="4" y="18"/>
                  </a:cubicBezTo>
                  <a:cubicBezTo>
                    <a:pt x="4" y="24"/>
                    <a:pt x="14" y="34"/>
                    <a:pt x="20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3" name="Freeform 94">
              <a:extLst>
                <a:ext uri="{FF2B5EF4-FFF2-40B4-BE49-F238E27FC236}">
                  <a16:creationId xmlns:a16="http://schemas.microsoft.com/office/drawing/2014/main" id="{730B82AF-408B-5456-F5AC-DE604D0C997C}"/>
                </a:ext>
              </a:extLst>
            </p:cNvPr>
            <p:cNvSpPr/>
            <p:nvPr/>
          </p:nvSpPr>
          <p:spPr bwMode="auto">
            <a:xfrm>
              <a:off x="6527" y="3042"/>
              <a:ext cx="83" cy="156"/>
            </a:xfrm>
            <a:custGeom>
              <a:avLst/>
              <a:gdLst>
                <a:gd name="T0" fmla="*/ 35 w 35"/>
                <a:gd name="T1" fmla="*/ 0 h 66"/>
                <a:gd name="T2" fmla="*/ 1 w 35"/>
                <a:gd name="T3" fmla="*/ 66 h 66"/>
                <a:gd name="T4" fmla="*/ 0 w 35"/>
                <a:gd name="T5" fmla="*/ 61 h 66"/>
                <a:gd name="T6" fmla="*/ 35 w 35"/>
                <a:gd name="T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66">
                  <a:moveTo>
                    <a:pt x="35" y="0"/>
                  </a:moveTo>
                  <a:cubicBezTo>
                    <a:pt x="31" y="25"/>
                    <a:pt x="18" y="46"/>
                    <a:pt x="1" y="66"/>
                  </a:cubicBezTo>
                  <a:cubicBezTo>
                    <a:pt x="0" y="63"/>
                    <a:pt x="0" y="62"/>
                    <a:pt x="0" y="61"/>
                  </a:cubicBezTo>
                  <a:cubicBezTo>
                    <a:pt x="19" y="44"/>
                    <a:pt x="26" y="22"/>
                    <a:pt x="3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4" name="Freeform 95">
              <a:extLst>
                <a:ext uri="{FF2B5EF4-FFF2-40B4-BE49-F238E27FC236}">
                  <a16:creationId xmlns:a16="http://schemas.microsoft.com/office/drawing/2014/main" id="{A35631AA-08B4-C6C1-64DD-D8466FB4F700}"/>
                </a:ext>
              </a:extLst>
            </p:cNvPr>
            <p:cNvSpPr/>
            <p:nvPr/>
          </p:nvSpPr>
          <p:spPr bwMode="auto">
            <a:xfrm>
              <a:off x="6195" y="2899"/>
              <a:ext cx="85" cy="83"/>
            </a:xfrm>
            <a:custGeom>
              <a:avLst/>
              <a:gdLst>
                <a:gd name="T0" fmla="*/ 17 w 36"/>
                <a:gd name="T1" fmla="*/ 35 h 35"/>
                <a:gd name="T2" fmla="*/ 0 w 36"/>
                <a:gd name="T3" fmla="*/ 17 h 35"/>
                <a:gd name="T4" fmla="*/ 19 w 36"/>
                <a:gd name="T5" fmla="*/ 0 h 35"/>
                <a:gd name="T6" fmla="*/ 36 w 36"/>
                <a:gd name="T7" fmla="*/ 18 h 35"/>
                <a:gd name="T8" fmla="*/ 15 w 36"/>
                <a:gd name="T9" fmla="*/ 3 h 35"/>
                <a:gd name="T10" fmla="*/ 3 w 36"/>
                <a:gd name="T11" fmla="*/ 17 h 35"/>
                <a:gd name="T12" fmla="*/ 17 w 36"/>
                <a:gd name="T13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5">
                  <a:moveTo>
                    <a:pt x="17" y="35"/>
                  </a:moveTo>
                  <a:cubicBezTo>
                    <a:pt x="6" y="35"/>
                    <a:pt x="0" y="28"/>
                    <a:pt x="0" y="17"/>
                  </a:cubicBezTo>
                  <a:cubicBezTo>
                    <a:pt x="0" y="7"/>
                    <a:pt x="9" y="0"/>
                    <a:pt x="19" y="0"/>
                  </a:cubicBezTo>
                  <a:cubicBezTo>
                    <a:pt x="29" y="0"/>
                    <a:pt x="36" y="7"/>
                    <a:pt x="36" y="18"/>
                  </a:cubicBezTo>
                  <a:cubicBezTo>
                    <a:pt x="31" y="9"/>
                    <a:pt x="27" y="0"/>
                    <a:pt x="15" y="3"/>
                  </a:cubicBezTo>
                  <a:cubicBezTo>
                    <a:pt x="8" y="5"/>
                    <a:pt x="3" y="10"/>
                    <a:pt x="3" y="17"/>
                  </a:cubicBezTo>
                  <a:cubicBezTo>
                    <a:pt x="2" y="27"/>
                    <a:pt x="8" y="32"/>
                    <a:pt x="17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5" name="Freeform 96">
              <a:extLst>
                <a:ext uri="{FF2B5EF4-FFF2-40B4-BE49-F238E27FC236}">
                  <a16:creationId xmlns:a16="http://schemas.microsoft.com/office/drawing/2014/main" id="{CCFC8C6D-C51B-133F-4266-448EEDF7CCCD}"/>
                </a:ext>
              </a:extLst>
            </p:cNvPr>
            <p:cNvSpPr/>
            <p:nvPr/>
          </p:nvSpPr>
          <p:spPr bwMode="auto">
            <a:xfrm>
              <a:off x="5742" y="2768"/>
              <a:ext cx="69" cy="141"/>
            </a:xfrm>
            <a:custGeom>
              <a:avLst/>
              <a:gdLst>
                <a:gd name="T0" fmla="*/ 0 w 29"/>
                <a:gd name="T1" fmla="*/ 59 h 59"/>
                <a:gd name="T2" fmla="*/ 24 w 29"/>
                <a:gd name="T3" fmla="*/ 4 h 59"/>
                <a:gd name="T4" fmla="*/ 29 w 29"/>
                <a:gd name="T5" fmla="*/ 0 h 59"/>
                <a:gd name="T6" fmla="*/ 28 w 29"/>
                <a:gd name="T7" fmla="*/ 3 h 59"/>
                <a:gd name="T8" fmla="*/ 2 w 29"/>
                <a:gd name="T9" fmla="*/ 55 h 59"/>
                <a:gd name="T10" fmla="*/ 0 w 29"/>
                <a:gd name="T11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59">
                  <a:moveTo>
                    <a:pt x="0" y="59"/>
                  </a:moveTo>
                  <a:cubicBezTo>
                    <a:pt x="2" y="38"/>
                    <a:pt x="11" y="20"/>
                    <a:pt x="24" y="4"/>
                  </a:cubicBezTo>
                  <a:cubicBezTo>
                    <a:pt x="25" y="2"/>
                    <a:pt x="27" y="1"/>
                    <a:pt x="29" y="0"/>
                  </a:cubicBezTo>
                  <a:cubicBezTo>
                    <a:pt x="29" y="1"/>
                    <a:pt x="29" y="2"/>
                    <a:pt x="28" y="3"/>
                  </a:cubicBezTo>
                  <a:cubicBezTo>
                    <a:pt x="15" y="18"/>
                    <a:pt x="7" y="35"/>
                    <a:pt x="2" y="55"/>
                  </a:cubicBezTo>
                  <a:cubicBezTo>
                    <a:pt x="2" y="56"/>
                    <a:pt x="1" y="57"/>
                    <a:pt x="0" y="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6" name="Freeform 97">
              <a:extLst>
                <a:ext uri="{FF2B5EF4-FFF2-40B4-BE49-F238E27FC236}">
                  <a16:creationId xmlns:a16="http://schemas.microsoft.com/office/drawing/2014/main" id="{26BF760F-8BFA-3FAA-90B0-58D739315521}"/>
                </a:ext>
              </a:extLst>
            </p:cNvPr>
            <p:cNvSpPr/>
            <p:nvPr/>
          </p:nvSpPr>
          <p:spPr bwMode="auto">
            <a:xfrm flipH="1">
              <a:off x="6691" y="2880"/>
              <a:ext cx="0" cy="109"/>
            </a:xfrm>
            <a:custGeom>
              <a:avLst/>
              <a:gdLst>
                <a:gd name="T0" fmla="*/ 0 h 46"/>
                <a:gd name="T1" fmla="*/ 46 h 46"/>
                <a:gd name="T2" fmla="*/ 0 h 46"/>
                <a:gd name="T3" fmla="*/ 0 h 46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46">
                  <a:moveTo>
                    <a:pt x="0" y="0"/>
                  </a:moveTo>
                  <a:cubicBezTo>
                    <a:pt x="0" y="15"/>
                    <a:pt x="0" y="31"/>
                    <a:pt x="0" y="46"/>
                  </a:cubicBezTo>
                  <a:cubicBezTo>
                    <a:pt x="0" y="31"/>
                    <a:pt x="0" y="15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7" name="Freeform 98">
              <a:extLst>
                <a:ext uri="{FF2B5EF4-FFF2-40B4-BE49-F238E27FC236}">
                  <a16:creationId xmlns:a16="http://schemas.microsoft.com/office/drawing/2014/main" id="{D5A9FC08-AF2A-9D2D-823B-9EA3F829713B}"/>
                </a:ext>
              </a:extLst>
            </p:cNvPr>
            <p:cNvSpPr/>
            <p:nvPr/>
          </p:nvSpPr>
          <p:spPr bwMode="auto">
            <a:xfrm>
              <a:off x="6620" y="2899"/>
              <a:ext cx="4" cy="88"/>
            </a:xfrm>
            <a:custGeom>
              <a:avLst/>
              <a:gdLst>
                <a:gd name="T0" fmla="*/ 2 w 2"/>
                <a:gd name="T1" fmla="*/ 0 h 37"/>
                <a:gd name="T2" fmla="*/ 2 w 2"/>
                <a:gd name="T3" fmla="*/ 37 h 37"/>
                <a:gd name="T4" fmla="*/ 0 w 2"/>
                <a:gd name="T5" fmla="*/ 37 h 37"/>
                <a:gd name="T6" fmla="*/ 0 w 2"/>
                <a:gd name="T7" fmla="*/ 0 h 37"/>
                <a:gd name="T8" fmla="*/ 2 w 2"/>
                <a:gd name="T9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37">
                  <a:moveTo>
                    <a:pt x="2" y="0"/>
                  </a:moveTo>
                  <a:cubicBezTo>
                    <a:pt x="2" y="13"/>
                    <a:pt x="2" y="25"/>
                    <a:pt x="2" y="37"/>
                  </a:cubicBezTo>
                  <a:cubicBezTo>
                    <a:pt x="1" y="37"/>
                    <a:pt x="1" y="37"/>
                    <a:pt x="0" y="37"/>
                  </a:cubicBezTo>
                  <a:cubicBezTo>
                    <a:pt x="0" y="25"/>
                    <a:pt x="0" y="12"/>
                    <a:pt x="0" y="0"/>
                  </a:cubicBez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8" name="Freeform 99">
              <a:extLst>
                <a:ext uri="{FF2B5EF4-FFF2-40B4-BE49-F238E27FC236}">
                  <a16:creationId xmlns:a16="http://schemas.microsoft.com/office/drawing/2014/main" id="{F44DC26A-6B29-C4CD-CB98-313F782C87C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99" y="1849"/>
              <a:ext cx="45" cy="45"/>
            </a:xfrm>
            <a:custGeom>
              <a:avLst/>
              <a:gdLst>
                <a:gd name="T0" fmla="*/ 9 w 19"/>
                <a:gd name="T1" fmla="*/ 0 h 19"/>
                <a:gd name="T2" fmla="*/ 19 w 19"/>
                <a:gd name="T3" fmla="*/ 9 h 19"/>
                <a:gd name="T4" fmla="*/ 10 w 19"/>
                <a:gd name="T5" fmla="*/ 19 h 19"/>
                <a:gd name="T6" fmla="*/ 0 w 19"/>
                <a:gd name="T7" fmla="*/ 10 h 19"/>
                <a:gd name="T8" fmla="*/ 9 w 19"/>
                <a:gd name="T9" fmla="*/ 0 h 19"/>
                <a:gd name="T10" fmla="*/ 10 w 19"/>
                <a:gd name="T11" fmla="*/ 19 h 19"/>
                <a:gd name="T12" fmla="*/ 16 w 19"/>
                <a:gd name="T13" fmla="*/ 9 h 19"/>
                <a:gd name="T14" fmla="*/ 9 w 19"/>
                <a:gd name="T15" fmla="*/ 3 h 19"/>
                <a:gd name="T16" fmla="*/ 3 w 19"/>
                <a:gd name="T17" fmla="*/ 10 h 19"/>
                <a:gd name="T18" fmla="*/ 10 w 19"/>
                <a:gd name="T1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19">
                  <a:moveTo>
                    <a:pt x="9" y="0"/>
                  </a:moveTo>
                  <a:cubicBezTo>
                    <a:pt x="15" y="0"/>
                    <a:pt x="19" y="3"/>
                    <a:pt x="19" y="9"/>
                  </a:cubicBezTo>
                  <a:cubicBezTo>
                    <a:pt x="19" y="15"/>
                    <a:pt x="16" y="19"/>
                    <a:pt x="10" y="19"/>
                  </a:cubicBezTo>
                  <a:cubicBezTo>
                    <a:pt x="4" y="19"/>
                    <a:pt x="1" y="16"/>
                    <a:pt x="0" y="10"/>
                  </a:cubicBezTo>
                  <a:cubicBezTo>
                    <a:pt x="0" y="4"/>
                    <a:pt x="4" y="1"/>
                    <a:pt x="9" y="0"/>
                  </a:cubicBezTo>
                  <a:close/>
                  <a:moveTo>
                    <a:pt x="10" y="19"/>
                  </a:moveTo>
                  <a:cubicBezTo>
                    <a:pt x="13" y="15"/>
                    <a:pt x="17" y="12"/>
                    <a:pt x="16" y="9"/>
                  </a:cubicBezTo>
                  <a:cubicBezTo>
                    <a:pt x="16" y="7"/>
                    <a:pt x="12" y="3"/>
                    <a:pt x="9" y="3"/>
                  </a:cubicBezTo>
                  <a:cubicBezTo>
                    <a:pt x="7" y="3"/>
                    <a:pt x="3" y="8"/>
                    <a:pt x="3" y="10"/>
                  </a:cubicBezTo>
                  <a:cubicBezTo>
                    <a:pt x="3" y="12"/>
                    <a:pt x="7" y="15"/>
                    <a:pt x="10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9" name="Freeform 100">
              <a:extLst>
                <a:ext uri="{FF2B5EF4-FFF2-40B4-BE49-F238E27FC236}">
                  <a16:creationId xmlns:a16="http://schemas.microsoft.com/office/drawing/2014/main" id="{FF491434-E890-1C7C-9475-D3FC8F41FD1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37" y="1849"/>
              <a:ext cx="47" cy="45"/>
            </a:xfrm>
            <a:custGeom>
              <a:avLst/>
              <a:gdLst>
                <a:gd name="T0" fmla="*/ 13 w 20"/>
                <a:gd name="T1" fmla="*/ 19 h 19"/>
                <a:gd name="T2" fmla="*/ 0 w 20"/>
                <a:gd name="T3" fmla="*/ 10 h 19"/>
                <a:gd name="T4" fmla="*/ 10 w 20"/>
                <a:gd name="T5" fmla="*/ 0 h 19"/>
                <a:gd name="T6" fmla="*/ 19 w 20"/>
                <a:gd name="T7" fmla="*/ 9 h 19"/>
                <a:gd name="T8" fmla="*/ 13 w 20"/>
                <a:gd name="T9" fmla="*/ 19 h 19"/>
                <a:gd name="T10" fmla="*/ 10 w 20"/>
                <a:gd name="T11" fmla="*/ 0 h 19"/>
                <a:gd name="T12" fmla="*/ 3 w 20"/>
                <a:gd name="T13" fmla="*/ 10 h 19"/>
                <a:gd name="T14" fmla="*/ 10 w 20"/>
                <a:gd name="T15" fmla="*/ 16 h 19"/>
                <a:gd name="T16" fmla="*/ 16 w 20"/>
                <a:gd name="T17" fmla="*/ 10 h 19"/>
                <a:gd name="T18" fmla="*/ 10 w 20"/>
                <a:gd name="T1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19">
                  <a:moveTo>
                    <a:pt x="13" y="19"/>
                  </a:moveTo>
                  <a:cubicBezTo>
                    <a:pt x="4" y="19"/>
                    <a:pt x="1" y="16"/>
                    <a:pt x="0" y="10"/>
                  </a:cubicBezTo>
                  <a:cubicBezTo>
                    <a:pt x="0" y="4"/>
                    <a:pt x="4" y="0"/>
                    <a:pt x="10" y="0"/>
                  </a:cubicBezTo>
                  <a:cubicBezTo>
                    <a:pt x="15" y="0"/>
                    <a:pt x="20" y="4"/>
                    <a:pt x="19" y="9"/>
                  </a:cubicBezTo>
                  <a:cubicBezTo>
                    <a:pt x="19" y="13"/>
                    <a:pt x="15" y="17"/>
                    <a:pt x="13" y="19"/>
                  </a:cubicBezTo>
                  <a:close/>
                  <a:moveTo>
                    <a:pt x="10" y="0"/>
                  </a:moveTo>
                  <a:cubicBezTo>
                    <a:pt x="7" y="5"/>
                    <a:pt x="3" y="7"/>
                    <a:pt x="3" y="10"/>
                  </a:cubicBezTo>
                  <a:cubicBezTo>
                    <a:pt x="4" y="12"/>
                    <a:pt x="7" y="16"/>
                    <a:pt x="10" y="16"/>
                  </a:cubicBezTo>
                  <a:cubicBezTo>
                    <a:pt x="12" y="16"/>
                    <a:pt x="16" y="12"/>
                    <a:pt x="16" y="10"/>
                  </a:cubicBezTo>
                  <a:cubicBezTo>
                    <a:pt x="16" y="7"/>
                    <a:pt x="13" y="5"/>
                    <a:pt x="1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0" name="Freeform 101">
              <a:extLst>
                <a:ext uri="{FF2B5EF4-FFF2-40B4-BE49-F238E27FC236}">
                  <a16:creationId xmlns:a16="http://schemas.microsoft.com/office/drawing/2014/main" id="{D8F7DE1B-076B-9BA4-21BE-E1C44E80967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00" y="3177"/>
              <a:ext cx="78" cy="74"/>
            </a:xfrm>
            <a:custGeom>
              <a:avLst/>
              <a:gdLst>
                <a:gd name="T0" fmla="*/ 17 w 33"/>
                <a:gd name="T1" fmla="*/ 0 h 31"/>
                <a:gd name="T2" fmla="*/ 33 w 33"/>
                <a:gd name="T3" fmla="*/ 15 h 31"/>
                <a:gd name="T4" fmla="*/ 17 w 33"/>
                <a:gd name="T5" fmla="*/ 31 h 31"/>
                <a:gd name="T6" fmla="*/ 0 w 33"/>
                <a:gd name="T7" fmla="*/ 16 h 31"/>
                <a:gd name="T8" fmla="*/ 17 w 33"/>
                <a:gd name="T9" fmla="*/ 0 h 31"/>
                <a:gd name="T10" fmla="*/ 26 w 33"/>
                <a:gd name="T11" fmla="*/ 13 h 31"/>
                <a:gd name="T12" fmla="*/ 17 w 33"/>
                <a:gd name="T13" fmla="*/ 6 h 31"/>
                <a:gd name="T14" fmla="*/ 7 w 33"/>
                <a:gd name="T15" fmla="*/ 16 h 31"/>
                <a:gd name="T16" fmla="*/ 16 w 33"/>
                <a:gd name="T17" fmla="*/ 25 h 31"/>
                <a:gd name="T18" fmla="*/ 26 w 33"/>
                <a:gd name="T19" fmla="*/ 1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" h="31">
                  <a:moveTo>
                    <a:pt x="17" y="0"/>
                  </a:moveTo>
                  <a:cubicBezTo>
                    <a:pt x="24" y="0"/>
                    <a:pt x="33" y="8"/>
                    <a:pt x="33" y="15"/>
                  </a:cubicBezTo>
                  <a:cubicBezTo>
                    <a:pt x="33" y="22"/>
                    <a:pt x="24" y="31"/>
                    <a:pt x="17" y="31"/>
                  </a:cubicBezTo>
                  <a:cubicBezTo>
                    <a:pt x="9" y="31"/>
                    <a:pt x="0" y="23"/>
                    <a:pt x="0" y="16"/>
                  </a:cubicBezTo>
                  <a:cubicBezTo>
                    <a:pt x="0" y="8"/>
                    <a:pt x="9" y="0"/>
                    <a:pt x="17" y="0"/>
                  </a:cubicBezTo>
                  <a:close/>
                  <a:moveTo>
                    <a:pt x="26" y="13"/>
                  </a:moveTo>
                  <a:cubicBezTo>
                    <a:pt x="24" y="11"/>
                    <a:pt x="21" y="7"/>
                    <a:pt x="17" y="6"/>
                  </a:cubicBezTo>
                  <a:cubicBezTo>
                    <a:pt x="11" y="5"/>
                    <a:pt x="7" y="9"/>
                    <a:pt x="7" y="16"/>
                  </a:cubicBezTo>
                  <a:cubicBezTo>
                    <a:pt x="7" y="22"/>
                    <a:pt x="10" y="25"/>
                    <a:pt x="16" y="25"/>
                  </a:cubicBezTo>
                  <a:cubicBezTo>
                    <a:pt x="23" y="25"/>
                    <a:pt x="26" y="22"/>
                    <a:pt x="26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1" name="Freeform 102">
              <a:extLst>
                <a:ext uri="{FF2B5EF4-FFF2-40B4-BE49-F238E27FC236}">
                  <a16:creationId xmlns:a16="http://schemas.microsoft.com/office/drawing/2014/main" id="{188087F0-CF7D-0622-FCA0-DC5B1513709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00" y="2633"/>
              <a:ext cx="78" cy="76"/>
            </a:xfrm>
            <a:custGeom>
              <a:avLst/>
              <a:gdLst>
                <a:gd name="T0" fmla="*/ 16 w 33"/>
                <a:gd name="T1" fmla="*/ 32 h 32"/>
                <a:gd name="T2" fmla="*/ 0 w 33"/>
                <a:gd name="T3" fmla="*/ 16 h 32"/>
                <a:gd name="T4" fmla="*/ 17 w 33"/>
                <a:gd name="T5" fmla="*/ 0 h 32"/>
                <a:gd name="T6" fmla="*/ 33 w 33"/>
                <a:gd name="T7" fmla="*/ 16 h 32"/>
                <a:gd name="T8" fmla="*/ 16 w 33"/>
                <a:gd name="T9" fmla="*/ 32 h 32"/>
                <a:gd name="T10" fmla="*/ 19 w 33"/>
                <a:gd name="T11" fmla="*/ 6 h 32"/>
                <a:gd name="T12" fmla="*/ 7 w 33"/>
                <a:gd name="T13" fmla="*/ 16 h 32"/>
                <a:gd name="T14" fmla="*/ 16 w 33"/>
                <a:gd name="T15" fmla="*/ 25 h 32"/>
                <a:gd name="T16" fmla="*/ 26 w 33"/>
                <a:gd name="T17" fmla="*/ 15 h 32"/>
                <a:gd name="T18" fmla="*/ 19 w 33"/>
                <a:gd name="T19" fmla="*/ 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" h="32">
                  <a:moveTo>
                    <a:pt x="16" y="32"/>
                  </a:moveTo>
                  <a:cubicBezTo>
                    <a:pt x="10" y="32"/>
                    <a:pt x="0" y="22"/>
                    <a:pt x="0" y="16"/>
                  </a:cubicBezTo>
                  <a:cubicBezTo>
                    <a:pt x="0" y="9"/>
                    <a:pt x="9" y="0"/>
                    <a:pt x="17" y="0"/>
                  </a:cubicBezTo>
                  <a:cubicBezTo>
                    <a:pt x="24" y="0"/>
                    <a:pt x="33" y="10"/>
                    <a:pt x="33" y="16"/>
                  </a:cubicBezTo>
                  <a:cubicBezTo>
                    <a:pt x="33" y="23"/>
                    <a:pt x="23" y="32"/>
                    <a:pt x="16" y="32"/>
                  </a:cubicBezTo>
                  <a:close/>
                  <a:moveTo>
                    <a:pt x="19" y="6"/>
                  </a:moveTo>
                  <a:cubicBezTo>
                    <a:pt x="10" y="6"/>
                    <a:pt x="7" y="10"/>
                    <a:pt x="7" y="16"/>
                  </a:cubicBezTo>
                  <a:cubicBezTo>
                    <a:pt x="7" y="22"/>
                    <a:pt x="11" y="25"/>
                    <a:pt x="16" y="25"/>
                  </a:cubicBezTo>
                  <a:cubicBezTo>
                    <a:pt x="23" y="25"/>
                    <a:pt x="27" y="22"/>
                    <a:pt x="26" y="15"/>
                  </a:cubicBezTo>
                  <a:cubicBezTo>
                    <a:pt x="25" y="11"/>
                    <a:pt x="21" y="8"/>
                    <a:pt x="19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2" name="Freeform 103">
              <a:extLst>
                <a:ext uri="{FF2B5EF4-FFF2-40B4-BE49-F238E27FC236}">
                  <a16:creationId xmlns:a16="http://schemas.microsoft.com/office/drawing/2014/main" id="{1E4B9536-D861-4FBB-E44E-7037DE64CF41}"/>
                </a:ext>
              </a:extLst>
            </p:cNvPr>
            <p:cNvSpPr/>
            <p:nvPr/>
          </p:nvSpPr>
          <p:spPr bwMode="auto">
            <a:xfrm>
              <a:off x="1506" y="1856"/>
              <a:ext cx="34" cy="38"/>
            </a:xfrm>
            <a:custGeom>
              <a:avLst/>
              <a:gdLst>
                <a:gd name="T0" fmla="*/ 7 w 14"/>
                <a:gd name="T1" fmla="*/ 16 h 16"/>
                <a:gd name="T2" fmla="*/ 0 w 14"/>
                <a:gd name="T3" fmla="*/ 7 h 16"/>
                <a:gd name="T4" fmla="*/ 6 w 14"/>
                <a:gd name="T5" fmla="*/ 0 h 16"/>
                <a:gd name="T6" fmla="*/ 13 w 14"/>
                <a:gd name="T7" fmla="*/ 6 h 16"/>
                <a:gd name="T8" fmla="*/ 7 w 14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6">
                  <a:moveTo>
                    <a:pt x="7" y="16"/>
                  </a:moveTo>
                  <a:cubicBezTo>
                    <a:pt x="4" y="12"/>
                    <a:pt x="0" y="9"/>
                    <a:pt x="0" y="7"/>
                  </a:cubicBezTo>
                  <a:cubicBezTo>
                    <a:pt x="0" y="5"/>
                    <a:pt x="4" y="0"/>
                    <a:pt x="6" y="0"/>
                  </a:cubicBezTo>
                  <a:cubicBezTo>
                    <a:pt x="9" y="0"/>
                    <a:pt x="13" y="4"/>
                    <a:pt x="13" y="6"/>
                  </a:cubicBezTo>
                  <a:cubicBezTo>
                    <a:pt x="14" y="9"/>
                    <a:pt x="10" y="12"/>
                    <a:pt x="7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3" name="Freeform 104">
              <a:extLst>
                <a:ext uri="{FF2B5EF4-FFF2-40B4-BE49-F238E27FC236}">
                  <a16:creationId xmlns:a16="http://schemas.microsoft.com/office/drawing/2014/main" id="{41F3AC12-494C-2564-DF9C-5B99ECD33477}"/>
                </a:ext>
              </a:extLst>
            </p:cNvPr>
            <p:cNvSpPr/>
            <p:nvPr/>
          </p:nvSpPr>
          <p:spPr bwMode="auto">
            <a:xfrm>
              <a:off x="944" y="1849"/>
              <a:ext cx="31" cy="38"/>
            </a:xfrm>
            <a:custGeom>
              <a:avLst/>
              <a:gdLst>
                <a:gd name="T0" fmla="*/ 7 w 13"/>
                <a:gd name="T1" fmla="*/ 0 h 16"/>
                <a:gd name="T2" fmla="*/ 13 w 13"/>
                <a:gd name="T3" fmla="*/ 10 h 16"/>
                <a:gd name="T4" fmla="*/ 7 w 13"/>
                <a:gd name="T5" fmla="*/ 16 h 16"/>
                <a:gd name="T6" fmla="*/ 0 w 13"/>
                <a:gd name="T7" fmla="*/ 10 h 16"/>
                <a:gd name="T8" fmla="*/ 7 w 13"/>
                <a:gd name="T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6">
                  <a:moveTo>
                    <a:pt x="7" y="0"/>
                  </a:moveTo>
                  <a:cubicBezTo>
                    <a:pt x="10" y="5"/>
                    <a:pt x="13" y="7"/>
                    <a:pt x="13" y="10"/>
                  </a:cubicBezTo>
                  <a:cubicBezTo>
                    <a:pt x="13" y="12"/>
                    <a:pt x="9" y="16"/>
                    <a:pt x="7" y="16"/>
                  </a:cubicBezTo>
                  <a:cubicBezTo>
                    <a:pt x="4" y="16"/>
                    <a:pt x="1" y="12"/>
                    <a:pt x="0" y="10"/>
                  </a:cubicBezTo>
                  <a:cubicBezTo>
                    <a:pt x="0" y="7"/>
                    <a:pt x="4" y="5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4" name="Freeform 105">
              <a:extLst>
                <a:ext uri="{FF2B5EF4-FFF2-40B4-BE49-F238E27FC236}">
                  <a16:creationId xmlns:a16="http://schemas.microsoft.com/office/drawing/2014/main" id="{599BD96B-6476-38B1-808A-22DAB120EB8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16" y="3189"/>
              <a:ext cx="45" cy="47"/>
            </a:xfrm>
            <a:custGeom>
              <a:avLst/>
              <a:gdLst>
                <a:gd name="T0" fmla="*/ 19 w 19"/>
                <a:gd name="T1" fmla="*/ 8 h 20"/>
                <a:gd name="T2" fmla="*/ 9 w 19"/>
                <a:gd name="T3" fmla="*/ 20 h 20"/>
                <a:gd name="T4" fmla="*/ 0 w 19"/>
                <a:gd name="T5" fmla="*/ 11 h 20"/>
                <a:gd name="T6" fmla="*/ 10 w 19"/>
                <a:gd name="T7" fmla="*/ 1 h 20"/>
                <a:gd name="T8" fmla="*/ 19 w 19"/>
                <a:gd name="T9" fmla="*/ 8 h 20"/>
                <a:gd name="T10" fmla="*/ 9 w 19"/>
                <a:gd name="T11" fmla="*/ 1 h 20"/>
                <a:gd name="T12" fmla="*/ 2 w 19"/>
                <a:gd name="T13" fmla="*/ 10 h 20"/>
                <a:gd name="T14" fmla="*/ 9 w 19"/>
                <a:gd name="T15" fmla="*/ 18 h 20"/>
                <a:gd name="T16" fmla="*/ 16 w 19"/>
                <a:gd name="T17" fmla="*/ 10 h 20"/>
                <a:gd name="T18" fmla="*/ 9 w 19"/>
                <a:gd name="T19" fmla="*/ 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20">
                  <a:moveTo>
                    <a:pt x="19" y="8"/>
                  </a:moveTo>
                  <a:cubicBezTo>
                    <a:pt x="19" y="17"/>
                    <a:pt x="16" y="20"/>
                    <a:pt x="9" y="20"/>
                  </a:cubicBezTo>
                  <a:cubicBezTo>
                    <a:pt x="3" y="20"/>
                    <a:pt x="0" y="17"/>
                    <a:pt x="0" y="11"/>
                  </a:cubicBezTo>
                  <a:cubicBezTo>
                    <a:pt x="0" y="4"/>
                    <a:pt x="4" y="0"/>
                    <a:pt x="10" y="1"/>
                  </a:cubicBezTo>
                  <a:cubicBezTo>
                    <a:pt x="14" y="2"/>
                    <a:pt x="17" y="6"/>
                    <a:pt x="19" y="8"/>
                  </a:cubicBezTo>
                  <a:close/>
                  <a:moveTo>
                    <a:pt x="9" y="1"/>
                  </a:moveTo>
                  <a:cubicBezTo>
                    <a:pt x="6" y="5"/>
                    <a:pt x="2" y="8"/>
                    <a:pt x="2" y="10"/>
                  </a:cubicBezTo>
                  <a:cubicBezTo>
                    <a:pt x="3" y="13"/>
                    <a:pt x="7" y="16"/>
                    <a:pt x="9" y="18"/>
                  </a:cubicBezTo>
                  <a:cubicBezTo>
                    <a:pt x="12" y="16"/>
                    <a:pt x="15" y="13"/>
                    <a:pt x="16" y="10"/>
                  </a:cubicBezTo>
                  <a:cubicBezTo>
                    <a:pt x="16" y="8"/>
                    <a:pt x="13" y="5"/>
                    <a:pt x="9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5" name="Freeform 106">
              <a:extLst>
                <a:ext uri="{FF2B5EF4-FFF2-40B4-BE49-F238E27FC236}">
                  <a16:creationId xmlns:a16="http://schemas.microsoft.com/office/drawing/2014/main" id="{6A891DA0-B98C-B554-84A9-DD50DCB4C80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16" y="2647"/>
              <a:ext cx="48" cy="45"/>
            </a:xfrm>
            <a:custGeom>
              <a:avLst/>
              <a:gdLst>
                <a:gd name="T0" fmla="*/ 12 w 20"/>
                <a:gd name="T1" fmla="*/ 0 h 19"/>
                <a:gd name="T2" fmla="*/ 19 w 20"/>
                <a:gd name="T3" fmla="*/ 9 h 19"/>
                <a:gd name="T4" fmla="*/ 9 w 20"/>
                <a:gd name="T5" fmla="*/ 19 h 19"/>
                <a:gd name="T6" fmla="*/ 0 w 20"/>
                <a:gd name="T7" fmla="*/ 10 h 19"/>
                <a:gd name="T8" fmla="*/ 12 w 20"/>
                <a:gd name="T9" fmla="*/ 0 h 19"/>
                <a:gd name="T10" fmla="*/ 10 w 20"/>
                <a:gd name="T11" fmla="*/ 19 h 19"/>
                <a:gd name="T12" fmla="*/ 16 w 20"/>
                <a:gd name="T13" fmla="*/ 10 h 19"/>
                <a:gd name="T14" fmla="*/ 9 w 20"/>
                <a:gd name="T15" fmla="*/ 3 h 19"/>
                <a:gd name="T16" fmla="*/ 2 w 20"/>
                <a:gd name="T17" fmla="*/ 9 h 19"/>
                <a:gd name="T18" fmla="*/ 10 w 20"/>
                <a:gd name="T1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19">
                  <a:moveTo>
                    <a:pt x="12" y="0"/>
                  </a:moveTo>
                  <a:cubicBezTo>
                    <a:pt x="14" y="2"/>
                    <a:pt x="18" y="5"/>
                    <a:pt x="19" y="9"/>
                  </a:cubicBezTo>
                  <a:cubicBezTo>
                    <a:pt x="20" y="16"/>
                    <a:pt x="16" y="19"/>
                    <a:pt x="9" y="19"/>
                  </a:cubicBezTo>
                  <a:cubicBezTo>
                    <a:pt x="4" y="19"/>
                    <a:pt x="0" y="16"/>
                    <a:pt x="0" y="10"/>
                  </a:cubicBezTo>
                  <a:cubicBezTo>
                    <a:pt x="0" y="4"/>
                    <a:pt x="3" y="0"/>
                    <a:pt x="12" y="0"/>
                  </a:cubicBezTo>
                  <a:close/>
                  <a:moveTo>
                    <a:pt x="10" y="19"/>
                  </a:moveTo>
                  <a:cubicBezTo>
                    <a:pt x="13" y="15"/>
                    <a:pt x="16" y="12"/>
                    <a:pt x="16" y="10"/>
                  </a:cubicBezTo>
                  <a:cubicBezTo>
                    <a:pt x="16" y="7"/>
                    <a:pt x="12" y="3"/>
                    <a:pt x="9" y="3"/>
                  </a:cubicBezTo>
                  <a:cubicBezTo>
                    <a:pt x="7" y="3"/>
                    <a:pt x="2" y="7"/>
                    <a:pt x="2" y="9"/>
                  </a:cubicBezTo>
                  <a:cubicBezTo>
                    <a:pt x="3" y="12"/>
                    <a:pt x="6" y="15"/>
                    <a:pt x="10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6" name="Freeform 107">
              <a:extLst>
                <a:ext uri="{FF2B5EF4-FFF2-40B4-BE49-F238E27FC236}">
                  <a16:creationId xmlns:a16="http://schemas.microsoft.com/office/drawing/2014/main" id="{CFDA8C64-76D3-6C42-8E97-803A5F2DBC5A}"/>
                </a:ext>
              </a:extLst>
            </p:cNvPr>
            <p:cNvSpPr/>
            <p:nvPr/>
          </p:nvSpPr>
          <p:spPr bwMode="auto">
            <a:xfrm>
              <a:off x="6221" y="3191"/>
              <a:ext cx="33" cy="41"/>
            </a:xfrm>
            <a:custGeom>
              <a:avLst/>
              <a:gdLst>
                <a:gd name="T0" fmla="*/ 7 w 14"/>
                <a:gd name="T1" fmla="*/ 0 h 17"/>
                <a:gd name="T2" fmla="*/ 14 w 14"/>
                <a:gd name="T3" fmla="*/ 9 h 17"/>
                <a:gd name="T4" fmla="*/ 7 w 14"/>
                <a:gd name="T5" fmla="*/ 17 h 17"/>
                <a:gd name="T6" fmla="*/ 0 w 14"/>
                <a:gd name="T7" fmla="*/ 9 h 17"/>
                <a:gd name="T8" fmla="*/ 7 w 14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7">
                  <a:moveTo>
                    <a:pt x="7" y="0"/>
                  </a:moveTo>
                  <a:cubicBezTo>
                    <a:pt x="11" y="4"/>
                    <a:pt x="14" y="7"/>
                    <a:pt x="14" y="9"/>
                  </a:cubicBezTo>
                  <a:cubicBezTo>
                    <a:pt x="13" y="12"/>
                    <a:pt x="10" y="15"/>
                    <a:pt x="7" y="17"/>
                  </a:cubicBezTo>
                  <a:cubicBezTo>
                    <a:pt x="5" y="15"/>
                    <a:pt x="1" y="12"/>
                    <a:pt x="0" y="9"/>
                  </a:cubicBezTo>
                  <a:cubicBezTo>
                    <a:pt x="0" y="7"/>
                    <a:pt x="4" y="4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7" name="Freeform 108">
              <a:extLst>
                <a:ext uri="{FF2B5EF4-FFF2-40B4-BE49-F238E27FC236}">
                  <a16:creationId xmlns:a16="http://schemas.microsoft.com/office/drawing/2014/main" id="{4DDD6E03-11BA-4DAE-F95E-C83418E781B3}"/>
                </a:ext>
              </a:extLst>
            </p:cNvPr>
            <p:cNvSpPr/>
            <p:nvPr/>
          </p:nvSpPr>
          <p:spPr bwMode="auto">
            <a:xfrm>
              <a:off x="6221" y="2654"/>
              <a:ext cx="33" cy="38"/>
            </a:xfrm>
            <a:custGeom>
              <a:avLst/>
              <a:gdLst>
                <a:gd name="T0" fmla="*/ 8 w 14"/>
                <a:gd name="T1" fmla="*/ 16 h 16"/>
                <a:gd name="T2" fmla="*/ 0 w 14"/>
                <a:gd name="T3" fmla="*/ 6 h 16"/>
                <a:gd name="T4" fmla="*/ 7 w 14"/>
                <a:gd name="T5" fmla="*/ 0 h 16"/>
                <a:gd name="T6" fmla="*/ 14 w 14"/>
                <a:gd name="T7" fmla="*/ 7 h 16"/>
                <a:gd name="T8" fmla="*/ 8 w 14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6">
                  <a:moveTo>
                    <a:pt x="8" y="16"/>
                  </a:moveTo>
                  <a:cubicBezTo>
                    <a:pt x="4" y="12"/>
                    <a:pt x="1" y="9"/>
                    <a:pt x="0" y="6"/>
                  </a:cubicBezTo>
                  <a:cubicBezTo>
                    <a:pt x="0" y="4"/>
                    <a:pt x="5" y="0"/>
                    <a:pt x="7" y="0"/>
                  </a:cubicBezTo>
                  <a:cubicBezTo>
                    <a:pt x="10" y="0"/>
                    <a:pt x="14" y="4"/>
                    <a:pt x="14" y="7"/>
                  </a:cubicBezTo>
                  <a:cubicBezTo>
                    <a:pt x="14" y="9"/>
                    <a:pt x="11" y="12"/>
                    <a:pt x="8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363416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>
            <a:extLst>
              <a:ext uri="{FF2B5EF4-FFF2-40B4-BE49-F238E27FC236}">
                <a16:creationId xmlns:a16="http://schemas.microsoft.com/office/drawing/2014/main" id="{160E6C45-67CC-B577-DADD-CDCE8308CB20}"/>
              </a:ext>
            </a:extLst>
          </p:cNvPr>
          <p:cNvGrpSpPr>
            <a:grpSpLocks noChangeAspect="1"/>
          </p:cNvGrpSpPr>
          <p:nvPr/>
        </p:nvGrpSpPr>
        <p:grpSpPr>
          <a:xfrm flipH="1">
            <a:off x="9029699" y="5744610"/>
            <a:ext cx="3156143" cy="1113389"/>
            <a:chOff x="85" y="834"/>
            <a:chExt cx="7512" cy="2650"/>
          </a:xfrm>
          <a:solidFill>
            <a:srgbClr val="4079BB"/>
          </a:solidFill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C69016A1-2BE0-172C-486B-F87FB9A6A0BC}"/>
                </a:ext>
              </a:extLst>
            </p:cNvPr>
            <p:cNvSpPr/>
            <p:nvPr/>
          </p:nvSpPr>
          <p:spPr bwMode="auto">
            <a:xfrm>
              <a:off x="6992" y="2804"/>
              <a:ext cx="605" cy="680"/>
            </a:xfrm>
            <a:custGeom>
              <a:avLst/>
              <a:gdLst>
                <a:gd name="T0" fmla="*/ 139 w 255"/>
                <a:gd name="T1" fmla="*/ 286 h 286"/>
                <a:gd name="T2" fmla="*/ 139 w 255"/>
                <a:gd name="T3" fmla="*/ 116 h 286"/>
                <a:gd name="T4" fmla="*/ 16 w 255"/>
                <a:gd name="T5" fmla="*/ 116 h 286"/>
                <a:gd name="T6" fmla="*/ 15 w 255"/>
                <a:gd name="T7" fmla="*/ 103 h 286"/>
                <a:gd name="T8" fmla="*/ 9 w 255"/>
                <a:gd name="T9" fmla="*/ 95 h 286"/>
                <a:gd name="T10" fmla="*/ 0 w 255"/>
                <a:gd name="T11" fmla="*/ 87 h 286"/>
                <a:gd name="T12" fmla="*/ 0 w 255"/>
                <a:gd name="T13" fmla="*/ 29 h 286"/>
                <a:gd name="T14" fmla="*/ 10 w 255"/>
                <a:gd name="T15" fmla="*/ 21 h 286"/>
                <a:gd name="T16" fmla="*/ 15 w 255"/>
                <a:gd name="T17" fmla="*/ 16 h 286"/>
                <a:gd name="T18" fmla="*/ 15 w 255"/>
                <a:gd name="T19" fmla="*/ 0 h 286"/>
                <a:gd name="T20" fmla="*/ 32 w 255"/>
                <a:gd name="T21" fmla="*/ 0 h 286"/>
                <a:gd name="T22" fmla="*/ 131 w 255"/>
                <a:gd name="T23" fmla="*/ 0 h 286"/>
                <a:gd name="T24" fmla="*/ 218 w 255"/>
                <a:gd name="T25" fmla="*/ 33 h 286"/>
                <a:gd name="T26" fmla="*/ 254 w 255"/>
                <a:gd name="T27" fmla="*/ 122 h 286"/>
                <a:gd name="T28" fmla="*/ 254 w 255"/>
                <a:gd name="T29" fmla="*/ 276 h 286"/>
                <a:gd name="T30" fmla="*/ 255 w 255"/>
                <a:gd name="T31" fmla="*/ 286 h 286"/>
                <a:gd name="T32" fmla="*/ 139 w 255"/>
                <a:gd name="T33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55" h="286">
                  <a:moveTo>
                    <a:pt x="139" y="286"/>
                  </a:moveTo>
                  <a:cubicBezTo>
                    <a:pt x="139" y="230"/>
                    <a:pt x="139" y="173"/>
                    <a:pt x="139" y="116"/>
                  </a:cubicBezTo>
                  <a:cubicBezTo>
                    <a:pt x="99" y="116"/>
                    <a:pt x="58" y="116"/>
                    <a:pt x="16" y="116"/>
                  </a:cubicBezTo>
                  <a:cubicBezTo>
                    <a:pt x="16" y="111"/>
                    <a:pt x="15" y="107"/>
                    <a:pt x="15" y="103"/>
                  </a:cubicBezTo>
                  <a:cubicBezTo>
                    <a:pt x="17" y="97"/>
                    <a:pt x="15" y="94"/>
                    <a:pt x="9" y="95"/>
                  </a:cubicBezTo>
                  <a:cubicBezTo>
                    <a:pt x="2" y="96"/>
                    <a:pt x="0" y="93"/>
                    <a:pt x="0" y="87"/>
                  </a:cubicBezTo>
                  <a:cubicBezTo>
                    <a:pt x="1" y="68"/>
                    <a:pt x="1" y="48"/>
                    <a:pt x="0" y="29"/>
                  </a:cubicBezTo>
                  <a:cubicBezTo>
                    <a:pt x="0" y="22"/>
                    <a:pt x="3" y="19"/>
                    <a:pt x="10" y="21"/>
                  </a:cubicBezTo>
                  <a:cubicBezTo>
                    <a:pt x="15" y="22"/>
                    <a:pt x="16" y="20"/>
                    <a:pt x="15" y="16"/>
                  </a:cubicBezTo>
                  <a:cubicBezTo>
                    <a:pt x="15" y="11"/>
                    <a:pt x="15" y="6"/>
                    <a:pt x="15" y="0"/>
                  </a:cubicBezTo>
                  <a:cubicBezTo>
                    <a:pt x="21" y="0"/>
                    <a:pt x="27" y="0"/>
                    <a:pt x="32" y="0"/>
                  </a:cubicBezTo>
                  <a:cubicBezTo>
                    <a:pt x="65" y="0"/>
                    <a:pt x="98" y="0"/>
                    <a:pt x="131" y="0"/>
                  </a:cubicBezTo>
                  <a:cubicBezTo>
                    <a:pt x="164" y="1"/>
                    <a:pt x="194" y="10"/>
                    <a:pt x="218" y="33"/>
                  </a:cubicBezTo>
                  <a:cubicBezTo>
                    <a:pt x="243" y="57"/>
                    <a:pt x="254" y="87"/>
                    <a:pt x="254" y="122"/>
                  </a:cubicBezTo>
                  <a:cubicBezTo>
                    <a:pt x="254" y="173"/>
                    <a:pt x="254" y="225"/>
                    <a:pt x="254" y="276"/>
                  </a:cubicBezTo>
                  <a:cubicBezTo>
                    <a:pt x="254" y="280"/>
                    <a:pt x="255" y="283"/>
                    <a:pt x="255" y="286"/>
                  </a:cubicBezTo>
                  <a:cubicBezTo>
                    <a:pt x="216" y="286"/>
                    <a:pt x="178" y="286"/>
                    <a:pt x="139" y="28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D3530DB-3BD1-A1AF-290E-8304A25F03CE}"/>
                </a:ext>
              </a:extLst>
            </p:cNvPr>
            <p:cNvSpPr/>
            <p:nvPr/>
          </p:nvSpPr>
          <p:spPr bwMode="auto">
            <a:xfrm>
              <a:off x="85" y="2493"/>
              <a:ext cx="451" cy="271"/>
            </a:xfrm>
            <a:custGeom>
              <a:avLst/>
              <a:gdLst>
                <a:gd name="T0" fmla="*/ 0 w 190"/>
                <a:gd name="T1" fmla="*/ 0 h 114"/>
                <a:gd name="T2" fmla="*/ 166 w 190"/>
                <a:gd name="T3" fmla="*/ 1 h 114"/>
                <a:gd name="T4" fmla="*/ 177 w 190"/>
                <a:gd name="T5" fmla="*/ 1 h 114"/>
                <a:gd name="T6" fmla="*/ 177 w 190"/>
                <a:gd name="T7" fmla="*/ 24 h 114"/>
                <a:gd name="T8" fmla="*/ 190 w 190"/>
                <a:gd name="T9" fmla="*/ 25 h 114"/>
                <a:gd name="T10" fmla="*/ 189 w 190"/>
                <a:gd name="T11" fmla="*/ 86 h 114"/>
                <a:gd name="T12" fmla="*/ 177 w 190"/>
                <a:gd name="T13" fmla="*/ 94 h 114"/>
                <a:gd name="T14" fmla="*/ 177 w 190"/>
                <a:gd name="T15" fmla="*/ 114 h 114"/>
                <a:gd name="T16" fmla="*/ 0 w 190"/>
                <a:gd name="T17" fmla="*/ 114 h 114"/>
                <a:gd name="T18" fmla="*/ 0 w 190"/>
                <a:gd name="T19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0" h="114">
                  <a:moveTo>
                    <a:pt x="0" y="0"/>
                  </a:moveTo>
                  <a:cubicBezTo>
                    <a:pt x="55" y="1"/>
                    <a:pt x="111" y="1"/>
                    <a:pt x="166" y="1"/>
                  </a:cubicBezTo>
                  <a:cubicBezTo>
                    <a:pt x="170" y="1"/>
                    <a:pt x="173" y="1"/>
                    <a:pt x="177" y="1"/>
                  </a:cubicBezTo>
                  <a:cubicBezTo>
                    <a:pt x="177" y="9"/>
                    <a:pt x="177" y="16"/>
                    <a:pt x="177" y="24"/>
                  </a:cubicBezTo>
                  <a:cubicBezTo>
                    <a:pt x="181" y="25"/>
                    <a:pt x="185" y="25"/>
                    <a:pt x="190" y="25"/>
                  </a:cubicBezTo>
                  <a:cubicBezTo>
                    <a:pt x="190" y="46"/>
                    <a:pt x="190" y="66"/>
                    <a:pt x="189" y="86"/>
                  </a:cubicBezTo>
                  <a:cubicBezTo>
                    <a:pt x="189" y="88"/>
                    <a:pt x="182" y="90"/>
                    <a:pt x="177" y="94"/>
                  </a:cubicBezTo>
                  <a:cubicBezTo>
                    <a:pt x="177" y="99"/>
                    <a:pt x="177" y="106"/>
                    <a:pt x="177" y="114"/>
                  </a:cubicBezTo>
                  <a:cubicBezTo>
                    <a:pt x="118" y="114"/>
                    <a:pt x="59" y="114"/>
                    <a:pt x="0" y="114"/>
                  </a:cubicBezTo>
                  <a:cubicBezTo>
                    <a:pt x="0" y="76"/>
                    <a:pt x="0" y="3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D7A6CB54-F354-4DDA-956C-0378A2B7D950}"/>
                </a:ext>
              </a:extLst>
            </p:cNvPr>
            <p:cNvSpPr/>
            <p:nvPr/>
          </p:nvSpPr>
          <p:spPr bwMode="auto">
            <a:xfrm>
              <a:off x="4347" y="1613"/>
              <a:ext cx="1286" cy="1464"/>
            </a:xfrm>
            <a:custGeom>
              <a:avLst/>
              <a:gdLst>
                <a:gd name="T0" fmla="*/ 346 w 542"/>
                <a:gd name="T1" fmla="*/ 501 h 616"/>
                <a:gd name="T2" fmla="*/ 464 w 542"/>
                <a:gd name="T3" fmla="*/ 501 h 616"/>
                <a:gd name="T4" fmla="*/ 464 w 542"/>
                <a:gd name="T5" fmla="*/ 521 h 616"/>
                <a:gd name="T6" fmla="*/ 478 w 542"/>
                <a:gd name="T7" fmla="*/ 534 h 616"/>
                <a:gd name="T8" fmla="*/ 478 w 542"/>
                <a:gd name="T9" fmla="*/ 595 h 616"/>
                <a:gd name="T10" fmla="*/ 465 w 542"/>
                <a:gd name="T11" fmla="*/ 596 h 616"/>
                <a:gd name="T12" fmla="*/ 465 w 542"/>
                <a:gd name="T13" fmla="*/ 616 h 616"/>
                <a:gd name="T14" fmla="*/ 455 w 542"/>
                <a:gd name="T15" fmla="*/ 616 h 616"/>
                <a:gd name="T16" fmla="*/ 350 w 542"/>
                <a:gd name="T17" fmla="*/ 616 h 616"/>
                <a:gd name="T18" fmla="*/ 235 w 542"/>
                <a:gd name="T19" fmla="*/ 525 h 616"/>
                <a:gd name="T20" fmla="*/ 231 w 542"/>
                <a:gd name="T21" fmla="*/ 490 h 616"/>
                <a:gd name="T22" fmla="*/ 231 w 542"/>
                <a:gd name="T23" fmla="*/ 126 h 616"/>
                <a:gd name="T24" fmla="*/ 231 w 542"/>
                <a:gd name="T25" fmla="*/ 115 h 616"/>
                <a:gd name="T26" fmla="*/ 0 w 542"/>
                <a:gd name="T27" fmla="*/ 115 h 616"/>
                <a:gd name="T28" fmla="*/ 0 w 542"/>
                <a:gd name="T29" fmla="*/ 1 h 616"/>
                <a:gd name="T30" fmla="*/ 4 w 542"/>
                <a:gd name="T31" fmla="*/ 1 h 616"/>
                <a:gd name="T32" fmla="*/ 233 w 542"/>
                <a:gd name="T33" fmla="*/ 1 h 616"/>
                <a:gd name="T34" fmla="*/ 344 w 542"/>
                <a:gd name="T35" fmla="*/ 97 h 616"/>
                <a:gd name="T36" fmla="*/ 347 w 542"/>
                <a:gd name="T37" fmla="*/ 156 h 616"/>
                <a:gd name="T38" fmla="*/ 513 w 542"/>
                <a:gd name="T39" fmla="*/ 156 h 616"/>
                <a:gd name="T40" fmla="*/ 513 w 542"/>
                <a:gd name="T41" fmla="*/ 132 h 616"/>
                <a:gd name="T42" fmla="*/ 542 w 542"/>
                <a:gd name="T43" fmla="*/ 132 h 616"/>
                <a:gd name="T44" fmla="*/ 539 w 542"/>
                <a:gd name="T45" fmla="*/ 164 h 616"/>
                <a:gd name="T46" fmla="*/ 507 w 542"/>
                <a:gd name="T47" fmla="*/ 186 h 616"/>
                <a:gd name="T48" fmla="*/ 358 w 542"/>
                <a:gd name="T49" fmla="*/ 186 h 616"/>
                <a:gd name="T50" fmla="*/ 346 w 542"/>
                <a:gd name="T51" fmla="*/ 186 h 616"/>
                <a:gd name="T52" fmla="*/ 346 w 542"/>
                <a:gd name="T53" fmla="*/ 501 h 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42" h="616">
                  <a:moveTo>
                    <a:pt x="346" y="501"/>
                  </a:moveTo>
                  <a:cubicBezTo>
                    <a:pt x="385" y="501"/>
                    <a:pt x="424" y="501"/>
                    <a:pt x="464" y="501"/>
                  </a:cubicBezTo>
                  <a:cubicBezTo>
                    <a:pt x="464" y="509"/>
                    <a:pt x="464" y="515"/>
                    <a:pt x="464" y="521"/>
                  </a:cubicBezTo>
                  <a:cubicBezTo>
                    <a:pt x="478" y="521"/>
                    <a:pt x="478" y="521"/>
                    <a:pt x="478" y="534"/>
                  </a:cubicBezTo>
                  <a:cubicBezTo>
                    <a:pt x="478" y="554"/>
                    <a:pt x="478" y="575"/>
                    <a:pt x="478" y="595"/>
                  </a:cubicBezTo>
                  <a:cubicBezTo>
                    <a:pt x="473" y="596"/>
                    <a:pt x="469" y="596"/>
                    <a:pt x="465" y="596"/>
                  </a:cubicBezTo>
                  <a:cubicBezTo>
                    <a:pt x="465" y="603"/>
                    <a:pt x="465" y="609"/>
                    <a:pt x="465" y="616"/>
                  </a:cubicBezTo>
                  <a:cubicBezTo>
                    <a:pt x="461" y="616"/>
                    <a:pt x="458" y="616"/>
                    <a:pt x="455" y="616"/>
                  </a:cubicBezTo>
                  <a:cubicBezTo>
                    <a:pt x="420" y="616"/>
                    <a:pt x="385" y="616"/>
                    <a:pt x="350" y="616"/>
                  </a:cubicBezTo>
                  <a:cubicBezTo>
                    <a:pt x="293" y="616"/>
                    <a:pt x="248" y="580"/>
                    <a:pt x="235" y="525"/>
                  </a:cubicBezTo>
                  <a:cubicBezTo>
                    <a:pt x="232" y="514"/>
                    <a:pt x="231" y="502"/>
                    <a:pt x="231" y="490"/>
                  </a:cubicBezTo>
                  <a:cubicBezTo>
                    <a:pt x="231" y="369"/>
                    <a:pt x="231" y="247"/>
                    <a:pt x="231" y="126"/>
                  </a:cubicBezTo>
                  <a:cubicBezTo>
                    <a:pt x="231" y="122"/>
                    <a:pt x="231" y="119"/>
                    <a:pt x="231" y="115"/>
                  </a:cubicBezTo>
                  <a:cubicBezTo>
                    <a:pt x="154" y="115"/>
                    <a:pt x="77" y="115"/>
                    <a:pt x="0" y="115"/>
                  </a:cubicBezTo>
                  <a:cubicBezTo>
                    <a:pt x="0" y="77"/>
                    <a:pt x="0" y="39"/>
                    <a:pt x="0" y="1"/>
                  </a:cubicBezTo>
                  <a:cubicBezTo>
                    <a:pt x="2" y="1"/>
                    <a:pt x="3" y="1"/>
                    <a:pt x="4" y="1"/>
                  </a:cubicBezTo>
                  <a:cubicBezTo>
                    <a:pt x="81" y="1"/>
                    <a:pt x="157" y="0"/>
                    <a:pt x="233" y="1"/>
                  </a:cubicBezTo>
                  <a:cubicBezTo>
                    <a:pt x="288" y="2"/>
                    <a:pt x="335" y="42"/>
                    <a:pt x="344" y="97"/>
                  </a:cubicBezTo>
                  <a:cubicBezTo>
                    <a:pt x="347" y="116"/>
                    <a:pt x="346" y="136"/>
                    <a:pt x="347" y="156"/>
                  </a:cubicBezTo>
                  <a:cubicBezTo>
                    <a:pt x="401" y="156"/>
                    <a:pt x="457" y="156"/>
                    <a:pt x="513" y="156"/>
                  </a:cubicBezTo>
                  <a:cubicBezTo>
                    <a:pt x="513" y="148"/>
                    <a:pt x="513" y="140"/>
                    <a:pt x="513" y="132"/>
                  </a:cubicBezTo>
                  <a:cubicBezTo>
                    <a:pt x="523" y="132"/>
                    <a:pt x="531" y="132"/>
                    <a:pt x="542" y="132"/>
                  </a:cubicBezTo>
                  <a:cubicBezTo>
                    <a:pt x="541" y="143"/>
                    <a:pt x="541" y="154"/>
                    <a:pt x="539" y="164"/>
                  </a:cubicBezTo>
                  <a:cubicBezTo>
                    <a:pt x="537" y="177"/>
                    <a:pt x="523" y="186"/>
                    <a:pt x="507" y="186"/>
                  </a:cubicBezTo>
                  <a:cubicBezTo>
                    <a:pt x="457" y="186"/>
                    <a:pt x="408" y="186"/>
                    <a:pt x="358" y="186"/>
                  </a:cubicBezTo>
                  <a:cubicBezTo>
                    <a:pt x="354" y="186"/>
                    <a:pt x="350" y="186"/>
                    <a:pt x="346" y="186"/>
                  </a:cubicBezTo>
                  <a:cubicBezTo>
                    <a:pt x="346" y="291"/>
                    <a:pt x="346" y="396"/>
                    <a:pt x="346" y="5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8CE7418-6AAF-86C0-AF69-5174536F3DFB}"/>
                </a:ext>
              </a:extLst>
            </p:cNvPr>
            <p:cNvSpPr/>
            <p:nvPr/>
          </p:nvSpPr>
          <p:spPr bwMode="auto">
            <a:xfrm>
              <a:off x="1945" y="1616"/>
              <a:ext cx="1545" cy="1148"/>
            </a:xfrm>
            <a:custGeom>
              <a:avLst/>
              <a:gdLst>
                <a:gd name="T0" fmla="*/ 385 w 651"/>
                <a:gd name="T1" fmla="*/ 114 h 483"/>
                <a:gd name="T2" fmla="*/ 385 w 651"/>
                <a:gd name="T3" fmla="*/ 362 h 483"/>
                <a:gd name="T4" fmla="*/ 301 w 651"/>
                <a:gd name="T5" fmla="*/ 478 h 483"/>
                <a:gd name="T6" fmla="*/ 264 w 651"/>
                <a:gd name="T7" fmla="*/ 483 h 483"/>
                <a:gd name="T8" fmla="*/ 23 w 651"/>
                <a:gd name="T9" fmla="*/ 483 h 483"/>
                <a:gd name="T10" fmla="*/ 12 w 651"/>
                <a:gd name="T11" fmla="*/ 473 h 483"/>
                <a:gd name="T12" fmla="*/ 13 w 651"/>
                <a:gd name="T13" fmla="*/ 464 h 483"/>
                <a:gd name="T14" fmla="*/ 8 w 651"/>
                <a:gd name="T15" fmla="*/ 459 h 483"/>
                <a:gd name="T16" fmla="*/ 1 w 651"/>
                <a:gd name="T17" fmla="*/ 455 h 483"/>
                <a:gd name="T18" fmla="*/ 1 w 651"/>
                <a:gd name="T19" fmla="*/ 395 h 483"/>
                <a:gd name="T20" fmla="*/ 7 w 651"/>
                <a:gd name="T21" fmla="*/ 394 h 483"/>
                <a:gd name="T22" fmla="*/ 13 w 651"/>
                <a:gd name="T23" fmla="*/ 387 h 483"/>
                <a:gd name="T24" fmla="*/ 13 w 651"/>
                <a:gd name="T25" fmla="*/ 386 h 483"/>
                <a:gd name="T26" fmla="*/ 27 w 651"/>
                <a:gd name="T27" fmla="*/ 370 h 483"/>
                <a:gd name="T28" fmla="*/ 261 w 651"/>
                <a:gd name="T29" fmla="*/ 370 h 483"/>
                <a:gd name="T30" fmla="*/ 271 w 651"/>
                <a:gd name="T31" fmla="*/ 370 h 483"/>
                <a:gd name="T32" fmla="*/ 271 w 651"/>
                <a:gd name="T33" fmla="*/ 360 h 483"/>
                <a:gd name="T34" fmla="*/ 271 w 651"/>
                <a:gd name="T35" fmla="*/ 114 h 483"/>
                <a:gd name="T36" fmla="*/ 359 w 651"/>
                <a:gd name="T37" fmla="*/ 4 h 483"/>
                <a:gd name="T38" fmla="*/ 389 w 651"/>
                <a:gd name="T39" fmla="*/ 0 h 483"/>
                <a:gd name="T40" fmla="*/ 642 w 651"/>
                <a:gd name="T41" fmla="*/ 0 h 483"/>
                <a:gd name="T42" fmla="*/ 651 w 651"/>
                <a:gd name="T43" fmla="*/ 0 h 483"/>
                <a:gd name="T44" fmla="*/ 651 w 651"/>
                <a:gd name="T45" fmla="*/ 114 h 483"/>
                <a:gd name="T46" fmla="*/ 518 w 651"/>
                <a:gd name="T47" fmla="*/ 114 h 483"/>
                <a:gd name="T48" fmla="*/ 385 w 651"/>
                <a:gd name="T49" fmla="*/ 114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51" h="482">
                  <a:moveTo>
                    <a:pt x="385" y="114"/>
                  </a:moveTo>
                  <a:cubicBezTo>
                    <a:pt x="385" y="197"/>
                    <a:pt x="385" y="280"/>
                    <a:pt x="385" y="362"/>
                  </a:cubicBezTo>
                  <a:cubicBezTo>
                    <a:pt x="385" y="419"/>
                    <a:pt x="353" y="463"/>
                    <a:pt x="301" y="478"/>
                  </a:cubicBezTo>
                  <a:cubicBezTo>
                    <a:pt x="290" y="482"/>
                    <a:pt x="277" y="483"/>
                    <a:pt x="264" y="483"/>
                  </a:cubicBezTo>
                  <a:cubicBezTo>
                    <a:pt x="184" y="483"/>
                    <a:pt x="103" y="483"/>
                    <a:pt x="23" y="483"/>
                  </a:cubicBezTo>
                  <a:cubicBezTo>
                    <a:pt x="15" y="483"/>
                    <a:pt x="11" y="481"/>
                    <a:pt x="12" y="473"/>
                  </a:cubicBezTo>
                  <a:cubicBezTo>
                    <a:pt x="13" y="470"/>
                    <a:pt x="13" y="467"/>
                    <a:pt x="13" y="464"/>
                  </a:cubicBezTo>
                  <a:cubicBezTo>
                    <a:pt x="13" y="460"/>
                    <a:pt x="13" y="458"/>
                    <a:pt x="8" y="459"/>
                  </a:cubicBezTo>
                  <a:cubicBezTo>
                    <a:pt x="6" y="459"/>
                    <a:pt x="1" y="456"/>
                    <a:pt x="1" y="455"/>
                  </a:cubicBezTo>
                  <a:cubicBezTo>
                    <a:pt x="0" y="435"/>
                    <a:pt x="1" y="415"/>
                    <a:pt x="1" y="395"/>
                  </a:cubicBezTo>
                  <a:cubicBezTo>
                    <a:pt x="3" y="394"/>
                    <a:pt x="5" y="394"/>
                    <a:pt x="7" y="394"/>
                  </a:cubicBezTo>
                  <a:cubicBezTo>
                    <a:pt x="12" y="394"/>
                    <a:pt x="15" y="392"/>
                    <a:pt x="13" y="387"/>
                  </a:cubicBezTo>
                  <a:cubicBezTo>
                    <a:pt x="13" y="387"/>
                    <a:pt x="13" y="386"/>
                    <a:pt x="13" y="386"/>
                  </a:cubicBezTo>
                  <a:cubicBezTo>
                    <a:pt x="11" y="370"/>
                    <a:pt x="11" y="370"/>
                    <a:pt x="27" y="370"/>
                  </a:cubicBezTo>
                  <a:cubicBezTo>
                    <a:pt x="105" y="370"/>
                    <a:pt x="183" y="370"/>
                    <a:pt x="261" y="370"/>
                  </a:cubicBezTo>
                  <a:cubicBezTo>
                    <a:pt x="264" y="370"/>
                    <a:pt x="267" y="370"/>
                    <a:pt x="271" y="370"/>
                  </a:cubicBezTo>
                  <a:cubicBezTo>
                    <a:pt x="271" y="366"/>
                    <a:pt x="271" y="363"/>
                    <a:pt x="271" y="360"/>
                  </a:cubicBezTo>
                  <a:cubicBezTo>
                    <a:pt x="271" y="278"/>
                    <a:pt x="270" y="196"/>
                    <a:pt x="271" y="114"/>
                  </a:cubicBezTo>
                  <a:cubicBezTo>
                    <a:pt x="272" y="61"/>
                    <a:pt x="305" y="17"/>
                    <a:pt x="359" y="4"/>
                  </a:cubicBezTo>
                  <a:cubicBezTo>
                    <a:pt x="368" y="1"/>
                    <a:pt x="379" y="0"/>
                    <a:pt x="389" y="0"/>
                  </a:cubicBezTo>
                  <a:cubicBezTo>
                    <a:pt x="474" y="0"/>
                    <a:pt x="558" y="0"/>
                    <a:pt x="642" y="0"/>
                  </a:cubicBezTo>
                  <a:cubicBezTo>
                    <a:pt x="645" y="0"/>
                    <a:pt x="648" y="0"/>
                    <a:pt x="651" y="0"/>
                  </a:cubicBezTo>
                  <a:cubicBezTo>
                    <a:pt x="651" y="38"/>
                    <a:pt x="651" y="75"/>
                    <a:pt x="651" y="114"/>
                  </a:cubicBezTo>
                  <a:cubicBezTo>
                    <a:pt x="607" y="114"/>
                    <a:pt x="562" y="114"/>
                    <a:pt x="518" y="114"/>
                  </a:cubicBezTo>
                  <a:cubicBezTo>
                    <a:pt x="474" y="114"/>
                    <a:pt x="429" y="114"/>
                    <a:pt x="385" y="1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023B1F36-542B-22B0-B90D-61A34E3E3CB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39" y="2478"/>
              <a:ext cx="1025" cy="932"/>
            </a:xfrm>
            <a:custGeom>
              <a:avLst/>
              <a:gdLst>
                <a:gd name="T0" fmla="*/ 417 w 432"/>
                <a:gd name="T1" fmla="*/ 173 h 392"/>
                <a:gd name="T2" fmla="*/ 395 w 432"/>
                <a:gd name="T3" fmla="*/ 125 h 392"/>
                <a:gd name="T4" fmla="*/ 431 w 432"/>
                <a:gd name="T5" fmla="*/ 116 h 392"/>
                <a:gd name="T6" fmla="*/ 427 w 432"/>
                <a:gd name="T7" fmla="*/ 158 h 392"/>
                <a:gd name="T8" fmla="*/ 418 w 432"/>
                <a:gd name="T9" fmla="*/ 247 h 392"/>
                <a:gd name="T10" fmla="*/ 431 w 432"/>
                <a:gd name="T11" fmla="*/ 307 h 392"/>
                <a:gd name="T12" fmla="*/ 418 w 432"/>
                <a:gd name="T13" fmla="*/ 222 h 392"/>
                <a:gd name="T14" fmla="*/ 406 w 432"/>
                <a:gd name="T15" fmla="*/ 244 h 392"/>
                <a:gd name="T16" fmla="*/ 193 w 432"/>
                <a:gd name="T17" fmla="*/ 383 h 392"/>
                <a:gd name="T18" fmla="*/ 5 w 432"/>
                <a:gd name="T19" fmla="*/ 220 h 392"/>
                <a:gd name="T20" fmla="*/ 3 w 432"/>
                <a:gd name="T21" fmla="*/ 177 h 392"/>
                <a:gd name="T22" fmla="*/ 30 w 432"/>
                <a:gd name="T23" fmla="*/ 122 h 392"/>
                <a:gd name="T24" fmla="*/ 26 w 432"/>
                <a:gd name="T25" fmla="*/ 149 h 392"/>
                <a:gd name="T26" fmla="*/ 298 w 432"/>
                <a:gd name="T27" fmla="*/ 27 h 392"/>
                <a:gd name="T28" fmla="*/ 401 w 432"/>
                <a:gd name="T29" fmla="*/ 215 h 392"/>
                <a:gd name="T30" fmla="*/ 152 w 432"/>
                <a:gd name="T31" fmla="*/ 166 h 392"/>
                <a:gd name="T32" fmla="*/ 153 w 432"/>
                <a:gd name="T33" fmla="*/ 157 h 392"/>
                <a:gd name="T34" fmla="*/ 87 w 432"/>
                <a:gd name="T35" fmla="*/ 93 h 392"/>
                <a:gd name="T36" fmla="*/ 144 w 432"/>
                <a:gd name="T37" fmla="*/ 192 h 392"/>
                <a:gd name="T38" fmla="*/ 52 w 432"/>
                <a:gd name="T39" fmla="*/ 229 h 392"/>
                <a:gd name="T40" fmla="*/ 171 w 432"/>
                <a:gd name="T41" fmla="*/ 252 h 392"/>
                <a:gd name="T42" fmla="*/ 250 w 432"/>
                <a:gd name="T43" fmla="*/ 251 h 392"/>
                <a:gd name="T44" fmla="*/ 274 w 432"/>
                <a:gd name="T45" fmla="*/ 210 h 392"/>
                <a:gd name="T46" fmla="*/ 246 w 432"/>
                <a:gd name="T47" fmla="*/ 254 h 392"/>
                <a:gd name="T48" fmla="*/ 112 w 432"/>
                <a:gd name="T49" fmla="*/ 315 h 392"/>
                <a:gd name="T50" fmla="*/ 197 w 432"/>
                <a:gd name="T51" fmla="*/ 262 h 392"/>
                <a:gd name="T52" fmla="*/ 105 w 432"/>
                <a:gd name="T53" fmla="*/ 72 h 392"/>
                <a:gd name="T54" fmla="*/ 246 w 432"/>
                <a:gd name="T55" fmla="*/ 136 h 392"/>
                <a:gd name="T56" fmla="*/ 277 w 432"/>
                <a:gd name="T57" fmla="*/ 207 h 392"/>
                <a:gd name="T58" fmla="*/ 307 w 432"/>
                <a:gd name="T59" fmla="*/ 120 h 392"/>
                <a:gd name="T60" fmla="*/ 370 w 432"/>
                <a:gd name="T61" fmla="*/ 159 h 392"/>
                <a:gd name="T62" fmla="*/ 315 w 432"/>
                <a:gd name="T63" fmla="*/ 109 h 392"/>
                <a:gd name="T64" fmla="*/ 308 w 432"/>
                <a:gd name="T65" fmla="*/ 80 h 392"/>
                <a:gd name="T66" fmla="*/ 195 w 432"/>
                <a:gd name="T67" fmla="*/ 33 h 392"/>
                <a:gd name="T68" fmla="*/ 229 w 432"/>
                <a:gd name="T69" fmla="*/ 160 h 392"/>
                <a:gd name="T70" fmla="*/ 246 w 432"/>
                <a:gd name="T71" fmla="*/ 193 h 392"/>
                <a:gd name="T72" fmla="*/ 191 w 432"/>
                <a:gd name="T73" fmla="*/ 224 h 392"/>
                <a:gd name="T74" fmla="*/ 220 w 432"/>
                <a:gd name="T75" fmla="*/ 162 h 392"/>
                <a:gd name="T76" fmla="*/ 180 w 432"/>
                <a:gd name="T77" fmla="*/ 177 h 392"/>
                <a:gd name="T78" fmla="*/ 219 w 432"/>
                <a:gd name="T79" fmla="*/ 229 h 392"/>
                <a:gd name="T80" fmla="*/ 229 w 432"/>
                <a:gd name="T81" fmla="*/ 160 h 392"/>
                <a:gd name="T82" fmla="*/ 230 w 432"/>
                <a:gd name="T83" fmla="*/ 310 h 392"/>
                <a:gd name="T84" fmla="*/ 191 w 432"/>
                <a:gd name="T85" fmla="*/ 310 h 392"/>
                <a:gd name="T86" fmla="*/ 210 w 432"/>
                <a:gd name="T87" fmla="*/ 98 h 392"/>
                <a:gd name="T88" fmla="*/ 190 w 432"/>
                <a:gd name="T89" fmla="*/ 81 h 392"/>
                <a:gd name="T90" fmla="*/ 332 w 432"/>
                <a:gd name="T91" fmla="*/ 298 h 392"/>
                <a:gd name="T92" fmla="*/ 209 w 432"/>
                <a:gd name="T93" fmla="*/ 212 h 392"/>
                <a:gd name="T94" fmla="*/ 228 w 432"/>
                <a:gd name="T95" fmla="*/ 195 h 392"/>
                <a:gd name="T96" fmla="*/ 209 w 432"/>
                <a:gd name="T97" fmla="*/ 212 h 392"/>
                <a:gd name="T98" fmla="*/ 371 w 432"/>
                <a:gd name="T99" fmla="*/ 214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32" h="392">
                  <a:moveTo>
                    <a:pt x="401" y="169"/>
                  </a:moveTo>
                  <a:cubicBezTo>
                    <a:pt x="397" y="154"/>
                    <a:pt x="394" y="140"/>
                    <a:pt x="391" y="125"/>
                  </a:cubicBezTo>
                  <a:cubicBezTo>
                    <a:pt x="404" y="138"/>
                    <a:pt x="411" y="155"/>
                    <a:pt x="417" y="173"/>
                  </a:cubicBezTo>
                  <a:cubicBezTo>
                    <a:pt x="418" y="172"/>
                    <a:pt x="418" y="172"/>
                    <a:pt x="419" y="172"/>
                  </a:cubicBezTo>
                  <a:cubicBezTo>
                    <a:pt x="418" y="167"/>
                    <a:pt x="417" y="162"/>
                    <a:pt x="414" y="157"/>
                  </a:cubicBezTo>
                  <a:cubicBezTo>
                    <a:pt x="408" y="146"/>
                    <a:pt x="402" y="135"/>
                    <a:pt x="395" y="125"/>
                  </a:cubicBezTo>
                  <a:cubicBezTo>
                    <a:pt x="386" y="111"/>
                    <a:pt x="376" y="98"/>
                    <a:pt x="365" y="83"/>
                  </a:cubicBezTo>
                  <a:cubicBezTo>
                    <a:pt x="388" y="83"/>
                    <a:pt x="409" y="83"/>
                    <a:pt x="431" y="83"/>
                  </a:cubicBezTo>
                  <a:cubicBezTo>
                    <a:pt x="431" y="94"/>
                    <a:pt x="431" y="105"/>
                    <a:pt x="431" y="116"/>
                  </a:cubicBezTo>
                  <a:cubicBezTo>
                    <a:pt x="418" y="119"/>
                    <a:pt x="418" y="119"/>
                    <a:pt x="418" y="132"/>
                  </a:cubicBezTo>
                  <a:cubicBezTo>
                    <a:pt x="418" y="137"/>
                    <a:pt x="418" y="141"/>
                    <a:pt x="418" y="146"/>
                  </a:cubicBezTo>
                  <a:cubicBezTo>
                    <a:pt x="417" y="152"/>
                    <a:pt x="417" y="158"/>
                    <a:pt x="427" y="158"/>
                  </a:cubicBezTo>
                  <a:cubicBezTo>
                    <a:pt x="428" y="157"/>
                    <a:pt x="432" y="160"/>
                    <a:pt x="432" y="162"/>
                  </a:cubicBezTo>
                  <a:cubicBezTo>
                    <a:pt x="432" y="185"/>
                    <a:pt x="432" y="208"/>
                    <a:pt x="432" y="231"/>
                  </a:cubicBezTo>
                  <a:cubicBezTo>
                    <a:pt x="418" y="233"/>
                    <a:pt x="418" y="233"/>
                    <a:pt x="418" y="247"/>
                  </a:cubicBezTo>
                  <a:cubicBezTo>
                    <a:pt x="418" y="251"/>
                    <a:pt x="418" y="255"/>
                    <a:pt x="418" y="260"/>
                  </a:cubicBezTo>
                  <a:cubicBezTo>
                    <a:pt x="418" y="272"/>
                    <a:pt x="418" y="272"/>
                    <a:pt x="431" y="273"/>
                  </a:cubicBezTo>
                  <a:cubicBezTo>
                    <a:pt x="431" y="284"/>
                    <a:pt x="431" y="295"/>
                    <a:pt x="431" y="307"/>
                  </a:cubicBezTo>
                  <a:cubicBezTo>
                    <a:pt x="411" y="307"/>
                    <a:pt x="390" y="307"/>
                    <a:pt x="367" y="307"/>
                  </a:cubicBezTo>
                  <a:cubicBezTo>
                    <a:pt x="375" y="295"/>
                    <a:pt x="381" y="282"/>
                    <a:pt x="390" y="272"/>
                  </a:cubicBezTo>
                  <a:cubicBezTo>
                    <a:pt x="402" y="257"/>
                    <a:pt x="412" y="241"/>
                    <a:pt x="418" y="222"/>
                  </a:cubicBezTo>
                  <a:cubicBezTo>
                    <a:pt x="419" y="221"/>
                    <a:pt x="419" y="220"/>
                    <a:pt x="419" y="218"/>
                  </a:cubicBezTo>
                  <a:cubicBezTo>
                    <a:pt x="419" y="218"/>
                    <a:pt x="418" y="218"/>
                    <a:pt x="418" y="217"/>
                  </a:cubicBezTo>
                  <a:cubicBezTo>
                    <a:pt x="414" y="226"/>
                    <a:pt x="411" y="236"/>
                    <a:pt x="406" y="244"/>
                  </a:cubicBezTo>
                  <a:cubicBezTo>
                    <a:pt x="401" y="253"/>
                    <a:pt x="395" y="260"/>
                    <a:pt x="389" y="268"/>
                  </a:cubicBezTo>
                  <a:cubicBezTo>
                    <a:pt x="392" y="258"/>
                    <a:pt x="395" y="249"/>
                    <a:pt x="398" y="240"/>
                  </a:cubicBezTo>
                  <a:cubicBezTo>
                    <a:pt x="363" y="336"/>
                    <a:pt x="297" y="392"/>
                    <a:pt x="193" y="383"/>
                  </a:cubicBezTo>
                  <a:cubicBezTo>
                    <a:pt x="99" y="375"/>
                    <a:pt x="44" y="316"/>
                    <a:pt x="20" y="226"/>
                  </a:cubicBezTo>
                  <a:cubicBezTo>
                    <a:pt x="24" y="239"/>
                    <a:pt x="27" y="253"/>
                    <a:pt x="31" y="267"/>
                  </a:cubicBezTo>
                  <a:cubicBezTo>
                    <a:pt x="19" y="253"/>
                    <a:pt x="10" y="238"/>
                    <a:pt x="5" y="220"/>
                  </a:cubicBezTo>
                  <a:cubicBezTo>
                    <a:pt x="4" y="215"/>
                    <a:pt x="2" y="211"/>
                    <a:pt x="0" y="206"/>
                  </a:cubicBezTo>
                  <a:cubicBezTo>
                    <a:pt x="1" y="198"/>
                    <a:pt x="1" y="189"/>
                    <a:pt x="1" y="181"/>
                  </a:cubicBezTo>
                  <a:cubicBezTo>
                    <a:pt x="2" y="179"/>
                    <a:pt x="3" y="178"/>
                    <a:pt x="3" y="177"/>
                  </a:cubicBezTo>
                  <a:cubicBezTo>
                    <a:pt x="8" y="157"/>
                    <a:pt x="16" y="140"/>
                    <a:pt x="29" y="125"/>
                  </a:cubicBezTo>
                  <a:cubicBezTo>
                    <a:pt x="30" y="124"/>
                    <a:pt x="30" y="123"/>
                    <a:pt x="30" y="122"/>
                  </a:cubicBezTo>
                  <a:cubicBezTo>
                    <a:pt x="30" y="122"/>
                    <a:pt x="30" y="122"/>
                    <a:pt x="30" y="122"/>
                  </a:cubicBezTo>
                  <a:cubicBezTo>
                    <a:pt x="30" y="123"/>
                    <a:pt x="32" y="124"/>
                    <a:pt x="31" y="124"/>
                  </a:cubicBezTo>
                  <a:cubicBezTo>
                    <a:pt x="29" y="132"/>
                    <a:pt x="26" y="140"/>
                    <a:pt x="24" y="148"/>
                  </a:cubicBezTo>
                  <a:cubicBezTo>
                    <a:pt x="25" y="149"/>
                    <a:pt x="25" y="149"/>
                    <a:pt x="26" y="149"/>
                  </a:cubicBezTo>
                  <a:cubicBezTo>
                    <a:pt x="29" y="141"/>
                    <a:pt x="32" y="132"/>
                    <a:pt x="35" y="124"/>
                  </a:cubicBezTo>
                  <a:cubicBezTo>
                    <a:pt x="62" y="63"/>
                    <a:pt x="107" y="25"/>
                    <a:pt x="172" y="10"/>
                  </a:cubicBezTo>
                  <a:cubicBezTo>
                    <a:pt x="216" y="0"/>
                    <a:pt x="258" y="6"/>
                    <a:pt x="298" y="27"/>
                  </a:cubicBezTo>
                  <a:cubicBezTo>
                    <a:pt x="351" y="55"/>
                    <a:pt x="384" y="100"/>
                    <a:pt x="397" y="159"/>
                  </a:cubicBezTo>
                  <a:cubicBezTo>
                    <a:pt x="397" y="162"/>
                    <a:pt x="399" y="166"/>
                    <a:pt x="401" y="169"/>
                  </a:cubicBezTo>
                  <a:cubicBezTo>
                    <a:pt x="401" y="184"/>
                    <a:pt x="401" y="200"/>
                    <a:pt x="401" y="215"/>
                  </a:cubicBezTo>
                  <a:cubicBezTo>
                    <a:pt x="401" y="200"/>
                    <a:pt x="401" y="184"/>
                    <a:pt x="401" y="169"/>
                  </a:cubicBezTo>
                  <a:close/>
                  <a:moveTo>
                    <a:pt x="156" y="231"/>
                  </a:moveTo>
                  <a:cubicBezTo>
                    <a:pt x="143" y="210"/>
                    <a:pt x="140" y="188"/>
                    <a:pt x="152" y="166"/>
                  </a:cubicBezTo>
                  <a:cubicBezTo>
                    <a:pt x="168" y="138"/>
                    <a:pt x="192" y="126"/>
                    <a:pt x="224" y="130"/>
                  </a:cubicBezTo>
                  <a:cubicBezTo>
                    <a:pt x="206" y="123"/>
                    <a:pt x="189" y="130"/>
                    <a:pt x="173" y="136"/>
                  </a:cubicBezTo>
                  <a:cubicBezTo>
                    <a:pt x="165" y="139"/>
                    <a:pt x="160" y="149"/>
                    <a:pt x="153" y="157"/>
                  </a:cubicBezTo>
                  <a:cubicBezTo>
                    <a:pt x="131" y="135"/>
                    <a:pt x="109" y="113"/>
                    <a:pt x="86" y="90"/>
                  </a:cubicBezTo>
                  <a:cubicBezTo>
                    <a:pt x="72" y="102"/>
                    <a:pt x="50" y="147"/>
                    <a:pt x="53" y="162"/>
                  </a:cubicBezTo>
                  <a:cubicBezTo>
                    <a:pt x="60" y="136"/>
                    <a:pt x="70" y="113"/>
                    <a:pt x="87" y="93"/>
                  </a:cubicBezTo>
                  <a:cubicBezTo>
                    <a:pt x="108" y="114"/>
                    <a:pt x="129" y="135"/>
                    <a:pt x="150" y="156"/>
                  </a:cubicBezTo>
                  <a:cubicBezTo>
                    <a:pt x="151" y="158"/>
                    <a:pt x="150" y="162"/>
                    <a:pt x="150" y="164"/>
                  </a:cubicBezTo>
                  <a:cubicBezTo>
                    <a:pt x="148" y="174"/>
                    <a:pt x="145" y="183"/>
                    <a:pt x="144" y="192"/>
                  </a:cubicBezTo>
                  <a:cubicBezTo>
                    <a:pt x="142" y="206"/>
                    <a:pt x="145" y="220"/>
                    <a:pt x="152" y="230"/>
                  </a:cubicBezTo>
                  <a:cubicBezTo>
                    <a:pt x="129" y="253"/>
                    <a:pt x="108" y="275"/>
                    <a:pt x="86" y="297"/>
                  </a:cubicBezTo>
                  <a:cubicBezTo>
                    <a:pt x="69" y="277"/>
                    <a:pt x="59" y="254"/>
                    <a:pt x="52" y="229"/>
                  </a:cubicBezTo>
                  <a:cubicBezTo>
                    <a:pt x="56" y="256"/>
                    <a:pt x="68" y="280"/>
                    <a:pt x="86" y="301"/>
                  </a:cubicBezTo>
                  <a:cubicBezTo>
                    <a:pt x="110" y="277"/>
                    <a:pt x="133" y="254"/>
                    <a:pt x="156" y="231"/>
                  </a:cubicBezTo>
                  <a:cubicBezTo>
                    <a:pt x="155" y="242"/>
                    <a:pt x="166" y="245"/>
                    <a:pt x="171" y="252"/>
                  </a:cubicBezTo>
                  <a:cubicBezTo>
                    <a:pt x="149" y="274"/>
                    <a:pt x="127" y="297"/>
                    <a:pt x="105" y="319"/>
                  </a:cubicBezTo>
                  <a:cubicBezTo>
                    <a:pt x="168" y="375"/>
                    <a:pt x="263" y="368"/>
                    <a:pt x="317" y="318"/>
                  </a:cubicBezTo>
                  <a:cubicBezTo>
                    <a:pt x="294" y="296"/>
                    <a:pt x="272" y="274"/>
                    <a:pt x="250" y="251"/>
                  </a:cubicBezTo>
                  <a:cubicBezTo>
                    <a:pt x="256" y="245"/>
                    <a:pt x="263" y="239"/>
                    <a:pt x="269" y="234"/>
                  </a:cubicBezTo>
                  <a:cubicBezTo>
                    <a:pt x="272" y="227"/>
                    <a:pt x="274" y="219"/>
                    <a:pt x="277" y="211"/>
                  </a:cubicBezTo>
                  <a:cubicBezTo>
                    <a:pt x="276" y="211"/>
                    <a:pt x="275" y="210"/>
                    <a:pt x="274" y="210"/>
                  </a:cubicBezTo>
                  <a:cubicBezTo>
                    <a:pt x="267" y="236"/>
                    <a:pt x="250" y="253"/>
                    <a:pt x="223" y="260"/>
                  </a:cubicBezTo>
                  <a:cubicBezTo>
                    <a:pt x="224" y="260"/>
                    <a:pt x="224" y="261"/>
                    <a:pt x="224" y="262"/>
                  </a:cubicBezTo>
                  <a:cubicBezTo>
                    <a:pt x="232" y="259"/>
                    <a:pt x="239" y="257"/>
                    <a:pt x="246" y="254"/>
                  </a:cubicBezTo>
                  <a:cubicBezTo>
                    <a:pt x="268" y="276"/>
                    <a:pt x="289" y="297"/>
                    <a:pt x="312" y="319"/>
                  </a:cubicBezTo>
                  <a:cubicBezTo>
                    <a:pt x="244" y="343"/>
                    <a:pt x="177" y="343"/>
                    <a:pt x="109" y="319"/>
                  </a:cubicBezTo>
                  <a:cubicBezTo>
                    <a:pt x="110" y="317"/>
                    <a:pt x="111" y="316"/>
                    <a:pt x="112" y="315"/>
                  </a:cubicBezTo>
                  <a:cubicBezTo>
                    <a:pt x="131" y="295"/>
                    <a:pt x="151" y="276"/>
                    <a:pt x="170" y="257"/>
                  </a:cubicBezTo>
                  <a:cubicBezTo>
                    <a:pt x="172" y="255"/>
                    <a:pt x="176" y="255"/>
                    <a:pt x="179" y="256"/>
                  </a:cubicBezTo>
                  <a:cubicBezTo>
                    <a:pt x="185" y="257"/>
                    <a:pt x="191" y="260"/>
                    <a:pt x="197" y="262"/>
                  </a:cubicBezTo>
                  <a:cubicBezTo>
                    <a:pt x="197" y="261"/>
                    <a:pt x="197" y="260"/>
                    <a:pt x="198" y="259"/>
                  </a:cubicBezTo>
                  <a:cubicBezTo>
                    <a:pt x="180" y="255"/>
                    <a:pt x="166" y="246"/>
                    <a:pt x="156" y="231"/>
                  </a:cubicBezTo>
                  <a:close/>
                  <a:moveTo>
                    <a:pt x="105" y="72"/>
                  </a:moveTo>
                  <a:cubicBezTo>
                    <a:pt x="106" y="72"/>
                    <a:pt x="107" y="73"/>
                    <a:pt x="108" y="73"/>
                  </a:cubicBezTo>
                  <a:cubicBezTo>
                    <a:pt x="138" y="48"/>
                    <a:pt x="278" y="48"/>
                    <a:pt x="310" y="72"/>
                  </a:cubicBezTo>
                  <a:cubicBezTo>
                    <a:pt x="289" y="93"/>
                    <a:pt x="267" y="115"/>
                    <a:pt x="246" y="136"/>
                  </a:cubicBezTo>
                  <a:cubicBezTo>
                    <a:pt x="240" y="134"/>
                    <a:pt x="234" y="132"/>
                    <a:pt x="228" y="129"/>
                  </a:cubicBezTo>
                  <a:cubicBezTo>
                    <a:pt x="228" y="130"/>
                    <a:pt x="227" y="131"/>
                    <a:pt x="227" y="131"/>
                  </a:cubicBezTo>
                  <a:cubicBezTo>
                    <a:pt x="263" y="144"/>
                    <a:pt x="279" y="170"/>
                    <a:pt x="277" y="207"/>
                  </a:cubicBezTo>
                  <a:cubicBezTo>
                    <a:pt x="279" y="193"/>
                    <a:pt x="279" y="179"/>
                    <a:pt x="272" y="167"/>
                  </a:cubicBezTo>
                  <a:cubicBezTo>
                    <a:pt x="268" y="160"/>
                    <a:pt x="271" y="156"/>
                    <a:pt x="275" y="151"/>
                  </a:cubicBezTo>
                  <a:cubicBezTo>
                    <a:pt x="286" y="141"/>
                    <a:pt x="297" y="130"/>
                    <a:pt x="307" y="120"/>
                  </a:cubicBezTo>
                  <a:cubicBezTo>
                    <a:pt x="316" y="111"/>
                    <a:pt x="325" y="102"/>
                    <a:pt x="335" y="93"/>
                  </a:cubicBezTo>
                  <a:cubicBezTo>
                    <a:pt x="352" y="114"/>
                    <a:pt x="362" y="137"/>
                    <a:pt x="369" y="162"/>
                  </a:cubicBezTo>
                  <a:cubicBezTo>
                    <a:pt x="370" y="161"/>
                    <a:pt x="370" y="160"/>
                    <a:pt x="370" y="159"/>
                  </a:cubicBezTo>
                  <a:cubicBezTo>
                    <a:pt x="365" y="135"/>
                    <a:pt x="354" y="114"/>
                    <a:pt x="339" y="94"/>
                  </a:cubicBezTo>
                  <a:cubicBezTo>
                    <a:pt x="336" y="90"/>
                    <a:pt x="334" y="90"/>
                    <a:pt x="330" y="94"/>
                  </a:cubicBezTo>
                  <a:cubicBezTo>
                    <a:pt x="325" y="99"/>
                    <a:pt x="320" y="104"/>
                    <a:pt x="315" y="109"/>
                  </a:cubicBezTo>
                  <a:cubicBezTo>
                    <a:pt x="299" y="125"/>
                    <a:pt x="283" y="141"/>
                    <a:pt x="268" y="156"/>
                  </a:cubicBezTo>
                  <a:cubicBezTo>
                    <a:pt x="262" y="150"/>
                    <a:pt x="256" y="144"/>
                    <a:pt x="249" y="138"/>
                  </a:cubicBezTo>
                  <a:cubicBezTo>
                    <a:pt x="269" y="119"/>
                    <a:pt x="288" y="99"/>
                    <a:pt x="308" y="80"/>
                  </a:cubicBezTo>
                  <a:cubicBezTo>
                    <a:pt x="317" y="71"/>
                    <a:pt x="317" y="71"/>
                    <a:pt x="307" y="63"/>
                  </a:cubicBezTo>
                  <a:cubicBezTo>
                    <a:pt x="306" y="62"/>
                    <a:pt x="305" y="62"/>
                    <a:pt x="304" y="61"/>
                  </a:cubicBezTo>
                  <a:cubicBezTo>
                    <a:pt x="271" y="39"/>
                    <a:pt x="235" y="29"/>
                    <a:pt x="195" y="33"/>
                  </a:cubicBezTo>
                  <a:cubicBezTo>
                    <a:pt x="163" y="36"/>
                    <a:pt x="135" y="47"/>
                    <a:pt x="110" y="66"/>
                  </a:cubicBezTo>
                  <a:cubicBezTo>
                    <a:pt x="108" y="68"/>
                    <a:pt x="107" y="70"/>
                    <a:pt x="105" y="72"/>
                  </a:cubicBezTo>
                  <a:close/>
                  <a:moveTo>
                    <a:pt x="229" y="160"/>
                  </a:moveTo>
                  <a:cubicBezTo>
                    <a:pt x="229" y="161"/>
                    <a:pt x="228" y="161"/>
                    <a:pt x="227" y="162"/>
                  </a:cubicBezTo>
                  <a:cubicBezTo>
                    <a:pt x="227" y="162"/>
                    <a:pt x="228" y="163"/>
                    <a:pt x="228" y="164"/>
                  </a:cubicBezTo>
                  <a:cubicBezTo>
                    <a:pt x="234" y="173"/>
                    <a:pt x="240" y="183"/>
                    <a:pt x="246" y="193"/>
                  </a:cubicBezTo>
                  <a:cubicBezTo>
                    <a:pt x="239" y="204"/>
                    <a:pt x="232" y="216"/>
                    <a:pt x="226" y="227"/>
                  </a:cubicBezTo>
                  <a:cubicBezTo>
                    <a:pt x="215" y="227"/>
                    <a:pt x="205" y="227"/>
                    <a:pt x="195" y="227"/>
                  </a:cubicBezTo>
                  <a:cubicBezTo>
                    <a:pt x="193" y="227"/>
                    <a:pt x="192" y="225"/>
                    <a:pt x="191" y="224"/>
                  </a:cubicBezTo>
                  <a:cubicBezTo>
                    <a:pt x="186" y="215"/>
                    <a:pt x="181" y="207"/>
                    <a:pt x="176" y="198"/>
                  </a:cubicBezTo>
                  <a:cubicBezTo>
                    <a:pt x="175" y="197"/>
                    <a:pt x="175" y="194"/>
                    <a:pt x="176" y="193"/>
                  </a:cubicBezTo>
                  <a:cubicBezTo>
                    <a:pt x="184" y="174"/>
                    <a:pt x="193" y="155"/>
                    <a:pt x="220" y="162"/>
                  </a:cubicBezTo>
                  <a:cubicBezTo>
                    <a:pt x="220" y="162"/>
                    <a:pt x="221" y="162"/>
                    <a:pt x="224" y="161"/>
                  </a:cubicBezTo>
                  <a:cubicBezTo>
                    <a:pt x="217" y="161"/>
                    <a:pt x="213" y="162"/>
                    <a:pt x="210" y="161"/>
                  </a:cubicBezTo>
                  <a:cubicBezTo>
                    <a:pt x="195" y="158"/>
                    <a:pt x="188" y="165"/>
                    <a:pt x="180" y="177"/>
                  </a:cubicBezTo>
                  <a:cubicBezTo>
                    <a:pt x="172" y="191"/>
                    <a:pt x="172" y="200"/>
                    <a:pt x="180" y="213"/>
                  </a:cubicBezTo>
                  <a:cubicBezTo>
                    <a:pt x="187" y="225"/>
                    <a:pt x="194" y="232"/>
                    <a:pt x="208" y="229"/>
                  </a:cubicBezTo>
                  <a:cubicBezTo>
                    <a:pt x="212" y="228"/>
                    <a:pt x="216" y="228"/>
                    <a:pt x="219" y="229"/>
                  </a:cubicBezTo>
                  <a:cubicBezTo>
                    <a:pt x="229" y="231"/>
                    <a:pt x="232" y="225"/>
                    <a:pt x="237" y="219"/>
                  </a:cubicBezTo>
                  <a:cubicBezTo>
                    <a:pt x="249" y="203"/>
                    <a:pt x="251" y="188"/>
                    <a:pt x="237" y="172"/>
                  </a:cubicBezTo>
                  <a:cubicBezTo>
                    <a:pt x="234" y="168"/>
                    <a:pt x="232" y="164"/>
                    <a:pt x="229" y="160"/>
                  </a:cubicBezTo>
                  <a:close/>
                  <a:moveTo>
                    <a:pt x="212" y="328"/>
                  </a:moveTo>
                  <a:cubicBezTo>
                    <a:pt x="215" y="327"/>
                    <a:pt x="220" y="326"/>
                    <a:pt x="223" y="323"/>
                  </a:cubicBezTo>
                  <a:cubicBezTo>
                    <a:pt x="226" y="320"/>
                    <a:pt x="230" y="314"/>
                    <a:pt x="230" y="310"/>
                  </a:cubicBezTo>
                  <a:cubicBezTo>
                    <a:pt x="230" y="304"/>
                    <a:pt x="226" y="297"/>
                    <a:pt x="222" y="294"/>
                  </a:cubicBezTo>
                  <a:cubicBezTo>
                    <a:pt x="217" y="291"/>
                    <a:pt x="210" y="292"/>
                    <a:pt x="204" y="291"/>
                  </a:cubicBezTo>
                  <a:cubicBezTo>
                    <a:pt x="200" y="291"/>
                    <a:pt x="189" y="305"/>
                    <a:pt x="191" y="310"/>
                  </a:cubicBezTo>
                  <a:cubicBezTo>
                    <a:pt x="192" y="315"/>
                    <a:pt x="195" y="321"/>
                    <a:pt x="199" y="325"/>
                  </a:cubicBezTo>
                  <a:cubicBezTo>
                    <a:pt x="201" y="328"/>
                    <a:pt x="206" y="327"/>
                    <a:pt x="212" y="328"/>
                  </a:cubicBezTo>
                  <a:close/>
                  <a:moveTo>
                    <a:pt x="210" y="98"/>
                  </a:moveTo>
                  <a:cubicBezTo>
                    <a:pt x="220" y="98"/>
                    <a:pt x="230" y="89"/>
                    <a:pt x="231" y="81"/>
                  </a:cubicBezTo>
                  <a:cubicBezTo>
                    <a:pt x="231" y="73"/>
                    <a:pt x="219" y="63"/>
                    <a:pt x="210" y="63"/>
                  </a:cubicBezTo>
                  <a:cubicBezTo>
                    <a:pt x="201" y="63"/>
                    <a:pt x="191" y="72"/>
                    <a:pt x="190" y="81"/>
                  </a:cubicBezTo>
                  <a:cubicBezTo>
                    <a:pt x="190" y="88"/>
                    <a:pt x="201" y="98"/>
                    <a:pt x="210" y="98"/>
                  </a:cubicBezTo>
                  <a:close/>
                  <a:moveTo>
                    <a:pt x="367" y="237"/>
                  </a:moveTo>
                  <a:cubicBezTo>
                    <a:pt x="358" y="259"/>
                    <a:pt x="351" y="281"/>
                    <a:pt x="332" y="298"/>
                  </a:cubicBezTo>
                  <a:cubicBezTo>
                    <a:pt x="332" y="299"/>
                    <a:pt x="332" y="300"/>
                    <a:pt x="333" y="303"/>
                  </a:cubicBezTo>
                  <a:cubicBezTo>
                    <a:pt x="350" y="283"/>
                    <a:pt x="363" y="262"/>
                    <a:pt x="367" y="237"/>
                  </a:cubicBezTo>
                  <a:close/>
                  <a:moveTo>
                    <a:pt x="209" y="212"/>
                  </a:moveTo>
                  <a:cubicBezTo>
                    <a:pt x="200" y="209"/>
                    <a:pt x="194" y="204"/>
                    <a:pt x="195" y="194"/>
                  </a:cubicBezTo>
                  <a:cubicBezTo>
                    <a:pt x="195" y="187"/>
                    <a:pt x="200" y="182"/>
                    <a:pt x="207" y="180"/>
                  </a:cubicBezTo>
                  <a:cubicBezTo>
                    <a:pt x="219" y="177"/>
                    <a:pt x="223" y="186"/>
                    <a:pt x="228" y="195"/>
                  </a:cubicBezTo>
                  <a:cubicBezTo>
                    <a:pt x="228" y="184"/>
                    <a:pt x="221" y="177"/>
                    <a:pt x="211" y="177"/>
                  </a:cubicBezTo>
                  <a:cubicBezTo>
                    <a:pt x="201" y="177"/>
                    <a:pt x="192" y="184"/>
                    <a:pt x="192" y="194"/>
                  </a:cubicBezTo>
                  <a:cubicBezTo>
                    <a:pt x="192" y="205"/>
                    <a:pt x="198" y="212"/>
                    <a:pt x="209" y="212"/>
                  </a:cubicBezTo>
                  <a:close/>
                  <a:moveTo>
                    <a:pt x="373" y="177"/>
                  </a:moveTo>
                  <a:cubicBezTo>
                    <a:pt x="372" y="177"/>
                    <a:pt x="372" y="177"/>
                    <a:pt x="371" y="177"/>
                  </a:cubicBezTo>
                  <a:cubicBezTo>
                    <a:pt x="371" y="189"/>
                    <a:pt x="371" y="202"/>
                    <a:pt x="371" y="214"/>
                  </a:cubicBezTo>
                  <a:cubicBezTo>
                    <a:pt x="372" y="214"/>
                    <a:pt x="372" y="214"/>
                    <a:pt x="373" y="214"/>
                  </a:cubicBezTo>
                  <a:cubicBezTo>
                    <a:pt x="373" y="202"/>
                    <a:pt x="373" y="190"/>
                    <a:pt x="373" y="17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77BDBC7-1258-6B8E-16A2-106080B38350}"/>
                </a:ext>
              </a:extLst>
            </p:cNvPr>
            <p:cNvSpPr/>
            <p:nvPr/>
          </p:nvSpPr>
          <p:spPr bwMode="auto">
            <a:xfrm>
              <a:off x="752" y="2250"/>
              <a:ext cx="982" cy="775"/>
            </a:xfrm>
            <a:custGeom>
              <a:avLst/>
              <a:gdLst>
                <a:gd name="T0" fmla="*/ 96 w 414"/>
                <a:gd name="T1" fmla="*/ 59 h 326"/>
                <a:gd name="T2" fmla="*/ 96 w 414"/>
                <a:gd name="T3" fmla="*/ 14 h 326"/>
                <a:gd name="T4" fmla="*/ 104 w 414"/>
                <a:gd name="T5" fmla="*/ 1 h 326"/>
                <a:gd name="T6" fmla="*/ 135 w 414"/>
                <a:gd name="T7" fmla="*/ 1 h 326"/>
                <a:gd name="T8" fmla="*/ 143 w 414"/>
                <a:gd name="T9" fmla="*/ 12 h 326"/>
                <a:gd name="T10" fmla="*/ 171 w 414"/>
                <a:gd name="T11" fmla="*/ 13 h 326"/>
                <a:gd name="T12" fmla="*/ 175 w 414"/>
                <a:gd name="T13" fmla="*/ 7 h 326"/>
                <a:gd name="T14" fmla="*/ 179 w 414"/>
                <a:gd name="T15" fmla="*/ 1 h 326"/>
                <a:gd name="T16" fmla="*/ 237 w 414"/>
                <a:gd name="T17" fmla="*/ 1 h 326"/>
                <a:gd name="T18" fmla="*/ 238 w 414"/>
                <a:gd name="T19" fmla="*/ 12 h 326"/>
                <a:gd name="T20" fmla="*/ 268 w 414"/>
                <a:gd name="T21" fmla="*/ 13 h 326"/>
                <a:gd name="T22" fmla="*/ 272 w 414"/>
                <a:gd name="T23" fmla="*/ 7 h 326"/>
                <a:gd name="T24" fmla="*/ 279 w 414"/>
                <a:gd name="T25" fmla="*/ 0 h 326"/>
                <a:gd name="T26" fmla="*/ 299 w 414"/>
                <a:gd name="T27" fmla="*/ 0 h 326"/>
                <a:gd name="T28" fmla="*/ 309 w 414"/>
                <a:gd name="T29" fmla="*/ 9 h 326"/>
                <a:gd name="T30" fmla="*/ 310 w 414"/>
                <a:gd name="T31" fmla="*/ 11 h 326"/>
                <a:gd name="T32" fmla="*/ 316 w 414"/>
                <a:gd name="T33" fmla="*/ 27 h 326"/>
                <a:gd name="T34" fmla="*/ 316 w 414"/>
                <a:gd name="T35" fmla="*/ 59 h 326"/>
                <a:gd name="T36" fmla="*/ 326 w 414"/>
                <a:gd name="T37" fmla="*/ 59 h 326"/>
                <a:gd name="T38" fmla="*/ 404 w 414"/>
                <a:gd name="T39" fmla="*/ 59 h 326"/>
                <a:gd name="T40" fmla="*/ 413 w 414"/>
                <a:gd name="T41" fmla="*/ 68 h 326"/>
                <a:gd name="T42" fmla="*/ 413 w 414"/>
                <a:gd name="T43" fmla="*/ 82 h 326"/>
                <a:gd name="T44" fmla="*/ 404 w 414"/>
                <a:gd name="T45" fmla="*/ 91 h 326"/>
                <a:gd name="T46" fmla="*/ 400 w 414"/>
                <a:gd name="T47" fmla="*/ 96 h 326"/>
                <a:gd name="T48" fmla="*/ 400 w 414"/>
                <a:gd name="T49" fmla="*/ 115 h 326"/>
                <a:gd name="T50" fmla="*/ 409 w 414"/>
                <a:gd name="T51" fmla="*/ 127 h 326"/>
                <a:gd name="T52" fmla="*/ 413 w 414"/>
                <a:gd name="T53" fmla="*/ 132 h 326"/>
                <a:gd name="T54" fmla="*/ 413 w 414"/>
                <a:gd name="T55" fmla="*/ 186 h 326"/>
                <a:gd name="T56" fmla="*/ 402 w 414"/>
                <a:gd name="T57" fmla="*/ 195 h 326"/>
                <a:gd name="T58" fmla="*/ 400 w 414"/>
                <a:gd name="T59" fmla="*/ 193 h 326"/>
                <a:gd name="T60" fmla="*/ 400 w 414"/>
                <a:gd name="T61" fmla="*/ 223 h 326"/>
                <a:gd name="T62" fmla="*/ 405 w 414"/>
                <a:gd name="T63" fmla="*/ 227 h 326"/>
                <a:gd name="T64" fmla="*/ 413 w 414"/>
                <a:gd name="T65" fmla="*/ 233 h 326"/>
                <a:gd name="T66" fmla="*/ 413 w 414"/>
                <a:gd name="T67" fmla="*/ 258 h 326"/>
                <a:gd name="T68" fmla="*/ 318 w 414"/>
                <a:gd name="T69" fmla="*/ 258 h 326"/>
                <a:gd name="T70" fmla="*/ 317 w 414"/>
                <a:gd name="T71" fmla="*/ 263 h 326"/>
                <a:gd name="T72" fmla="*/ 288 w 414"/>
                <a:gd name="T73" fmla="*/ 307 h 326"/>
                <a:gd name="T74" fmla="*/ 198 w 414"/>
                <a:gd name="T75" fmla="*/ 325 h 326"/>
                <a:gd name="T76" fmla="*/ 123 w 414"/>
                <a:gd name="T77" fmla="*/ 306 h 326"/>
                <a:gd name="T78" fmla="*/ 96 w 414"/>
                <a:gd name="T79" fmla="*/ 262 h 326"/>
                <a:gd name="T80" fmla="*/ 95 w 414"/>
                <a:gd name="T81" fmla="*/ 259 h 326"/>
                <a:gd name="T82" fmla="*/ 94 w 414"/>
                <a:gd name="T83" fmla="*/ 258 h 326"/>
                <a:gd name="T84" fmla="*/ 0 w 414"/>
                <a:gd name="T85" fmla="*/ 258 h 326"/>
                <a:gd name="T86" fmla="*/ 1 w 414"/>
                <a:gd name="T87" fmla="*/ 232 h 326"/>
                <a:gd name="T88" fmla="*/ 7 w 414"/>
                <a:gd name="T89" fmla="*/ 227 h 326"/>
                <a:gd name="T90" fmla="*/ 13 w 414"/>
                <a:gd name="T91" fmla="*/ 221 h 326"/>
                <a:gd name="T92" fmla="*/ 13 w 414"/>
                <a:gd name="T93" fmla="*/ 198 h 326"/>
                <a:gd name="T94" fmla="*/ 7 w 414"/>
                <a:gd name="T95" fmla="*/ 192 h 326"/>
                <a:gd name="T96" fmla="*/ 1 w 414"/>
                <a:gd name="T97" fmla="*/ 187 h 326"/>
                <a:gd name="T98" fmla="*/ 0 w 414"/>
                <a:gd name="T99" fmla="*/ 127 h 326"/>
                <a:gd name="T100" fmla="*/ 6 w 414"/>
                <a:gd name="T101" fmla="*/ 127 h 326"/>
                <a:gd name="T102" fmla="*/ 13 w 414"/>
                <a:gd name="T103" fmla="*/ 119 h 326"/>
                <a:gd name="T104" fmla="*/ 13 w 414"/>
                <a:gd name="T105" fmla="*/ 100 h 326"/>
                <a:gd name="T106" fmla="*/ 4 w 414"/>
                <a:gd name="T107" fmla="*/ 91 h 326"/>
                <a:gd name="T108" fmla="*/ 1 w 414"/>
                <a:gd name="T109" fmla="*/ 90 h 326"/>
                <a:gd name="T110" fmla="*/ 1 w 414"/>
                <a:gd name="T111" fmla="*/ 59 h 326"/>
                <a:gd name="T112" fmla="*/ 96 w 414"/>
                <a:gd name="T113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13" h="326">
                  <a:moveTo>
                    <a:pt x="96" y="59"/>
                  </a:moveTo>
                  <a:cubicBezTo>
                    <a:pt x="96" y="43"/>
                    <a:pt x="96" y="29"/>
                    <a:pt x="96" y="14"/>
                  </a:cubicBezTo>
                  <a:cubicBezTo>
                    <a:pt x="106" y="14"/>
                    <a:pt x="102" y="6"/>
                    <a:pt x="104" y="1"/>
                  </a:cubicBezTo>
                  <a:cubicBezTo>
                    <a:pt x="114" y="1"/>
                    <a:pt x="125" y="0"/>
                    <a:pt x="135" y="1"/>
                  </a:cubicBezTo>
                  <a:cubicBezTo>
                    <a:pt x="138" y="1"/>
                    <a:pt x="140" y="7"/>
                    <a:pt x="143" y="12"/>
                  </a:cubicBezTo>
                  <a:cubicBezTo>
                    <a:pt x="151" y="12"/>
                    <a:pt x="161" y="13"/>
                    <a:pt x="171" y="13"/>
                  </a:cubicBezTo>
                  <a:cubicBezTo>
                    <a:pt x="172" y="13"/>
                    <a:pt x="173" y="9"/>
                    <a:pt x="175" y="7"/>
                  </a:cubicBezTo>
                  <a:cubicBezTo>
                    <a:pt x="176" y="5"/>
                    <a:pt x="178" y="1"/>
                    <a:pt x="179" y="1"/>
                  </a:cubicBezTo>
                  <a:cubicBezTo>
                    <a:pt x="198" y="0"/>
                    <a:pt x="217" y="1"/>
                    <a:pt x="237" y="1"/>
                  </a:cubicBezTo>
                  <a:cubicBezTo>
                    <a:pt x="237" y="5"/>
                    <a:pt x="238" y="8"/>
                    <a:pt x="238" y="12"/>
                  </a:cubicBezTo>
                  <a:cubicBezTo>
                    <a:pt x="248" y="12"/>
                    <a:pt x="258" y="13"/>
                    <a:pt x="268" y="13"/>
                  </a:cubicBezTo>
                  <a:cubicBezTo>
                    <a:pt x="270" y="13"/>
                    <a:pt x="272" y="10"/>
                    <a:pt x="272" y="7"/>
                  </a:cubicBezTo>
                  <a:cubicBezTo>
                    <a:pt x="272" y="3"/>
                    <a:pt x="273" y="0"/>
                    <a:pt x="279" y="0"/>
                  </a:cubicBezTo>
                  <a:cubicBezTo>
                    <a:pt x="285" y="1"/>
                    <a:pt x="292" y="1"/>
                    <a:pt x="299" y="0"/>
                  </a:cubicBezTo>
                  <a:cubicBezTo>
                    <a:pt x="305" y="0"/>
                    <a:pt x="311" y="0"/>
                    <a:pt x="309" y="9"/>
                  </a:cubicBezTo>
                  <a:cubicBezTo>
                    <a:pt x="309" y="10"/>
                    <a:pt x="310" y="11"/>
                    <a:pt x="310" y="11"/>
                  </a:cubicBezTo>
                  <a:cubicBezTo>
                    <a:pt x="320" y="14"/>
                    <a:pt x="316" y="22"/>
                    <a:pt x="316" y="27"/>
                  </a:cubicBezTo>
                  <a:cubicBezTo>
                    <a:pt x="316" y="38"/>
                    <a:pt x="316" y="48"/>
                    <a:pt x="316" y="59"/>
                  </a:cubicBezTo>
                  <a:cubicBezTo>
                    <a:pt x="320" y="59"/>
                    <a:pt x="323" y="59"/>
                    <a:pt x="326" y="59"/>
                  </a:cubicBezTo>
                  <a:cubicBezTo>
                    <a:pt x="352" y="59"/>
                    <a:pt x="378" y="60"/>
                    <a:pt x="404" y="59"/>
                  </a:cubicBezTo>
                  <a:cubicBezTo>
                    <a:pt x="411" y="59"/>
                    <a:pt x="413" y="62"/>
                    <a:pt x="413" y="68"/>
                  </a:cubicBezTo>
                  <a:cubicBezTo>
                    <a:pt x="413" y="72"/>
                    <a:pt x="413" y="77"/>
                    <a:pt x="413" y="82"/>
                  </a:cubicBezTo>
                  <a:cubicBezTo>
                    <a:pt x="414" y="88"/>
                    <a:pt x="412" y="92"/>
                    <a:pt x="404" y="91"/>
                  </a:cubicBezTo>
                  <a:cubicBezTo>
                    <a:pt x="403" y="91"/>
                    <a:pt x="400" y="94"/>
                    <a:pt x="400" y="96"/>
                  </a:cubicBezTo>
                  <a:cubicBezTo>
                    <a:pt x="399" y="102"/>
                    <a:pt x="400" y="109"/>
                    <a:pt x="400" y="115"/>
                  </a:cubicBezTo>
                  <a:cubicBezTo>
                    <a:pt x="399" y="122"/>
                    <a:pt x="399" y="128"/>
                    <a:pt x="409" y="127"/>
                  </a:cubicBezTo>
                  <a:cubicBezTo>
                    <a:pt x="410" y="127"/>
                    <a:pt x="413" y="130"/>
                    <a:pt x="413" y="132"/>
                  </a:cubicBezTo>
                  <a:cubicBezTo>
                    <a:pt x="413" y="150"/>
                    <a:pt x="414" y="168"/>
                    <a:pt x="413" y="186"/>
                  </a:cubicBezTo>
                  <a:cubicBezTo>
                    <a:pt x="413" y="189"/>
                    <a:pt x="406" y="192"/>
                    <a:pt x="402" y="195"/>
                  </a:cubicBezTo>
                  <a:cubicBezTo>
                    <a:pt x="401" y="194"/>
                    <a:pt x="401" y="194"/>
                    <a:pt x="400" y="193"/>
                  </a:cubicBezTo>
                  <a:cubicBezTo>
                    <a:pt x="400" y="203"/>
                    <a:pt x="399" y="213"/>
                    <a:pt x="400" y="223"/>
                  </a:cubicBezTo>
                  <a:cubicBezTo>
                    <a:pt x="400" y="225"/>
                    <a:pt x="404" y="227"/>
                    <a:pt x="405" y="227"/>
                  </a:cubicBezTo>
                  <a:cubicBezTo>
                    <a:pt x="410" y="226"/>
                    <a:pt x="413" y="229"/>
                    <a:pt x="413" y="233"/>
                  </a:cubicBezTo>
                  <a:cubicBezTo>
                    <a:pt x="413" y="241"/>
                    <a:pt x="413" y="249"/>
                    <a:pt x="413" y="258"/>
                  </a:cubicBezTo>
                  <a:cubicBezTo>
                    <a:pt x="381" y="258"/>
                    <a:pt x="349" y="258"/>
                    <a:pt x="318" y="258"/>
                  </a:cubicBezTo>
                  <a:cubicBezTo>
                    <a:pt x="318" y="260"/>
                    <a:pt x="317" y="261"/>
                    <a:pt x="317" y="263"/>
                  </a:cubicBezTo>
                  <a:cubicBezTo>
                    <a:pt x="318" y="284"/>
                    <a:pt x="306" y="298"/>
                    <a:pt x="288" y="307"/>
                  </a:cubicBezTo>
                  <a:cubicBezTo>
                    <a:pt x="260" y="322"/>
                    <a:pt x="229" y="326"/>
                    <a:pt x="198" y="325"/>
                  </a:cubicBezTo>
                  <a:cubicBezTo>
                    <a:pt x="171" y="324"/>
                    <a:pt x="146" y="320"/>
                    <a:pt x="123" y="306"/>
                  </a:cubicBezTo>
                  <a:cubicBezTo>
                    <a:pt x="106" y="296"/>
                    <a:pt x="94" y="283"/>
                    <a:pt x="96" y="262"/>
                  </a:cubicBezTo>
                  <a:cubicBezTo>
                    <a:pt x="96" y="261"/>
                    <a:pt x="95" y="260"/>
                    <a:pt x="95" y="259"/>
                  </a:cubicBezTo>
                  <a:cubicBezTo>
                    <a:pt x="95" y="259"/>
                    <a:pt x="95" y="259"/>
                    <a:pt x="94" y="258"/>
                  </a:cubicBezTo>
                  <a:cubicBezTo>
                    <a:pt x="64" y="258"/>
                    <a:pt x="33" y="258"/>
                    <a:pt x="0" y="258"/>
                  </a:cubicBezTo>
                  <a:cubicBezTo>
                    <a:pt x="0" y="249"/>
                    <a:pt x="0" y="240"/>
                    <a:pt x="1" y="232"/>
                  </a:cubicBezTo>
                  <a:cubicBezTo>
                    <a:pt x="1" y="230"/>
                    <a:pt x="5" y="227"/>
                    <a:pt x="7" y="227"/>
                  </a:cubicBezTo>
                  <a:cubicBezTo>
                    <a:pt x="13" y="228"/>
                    <a:pt x="13" y="225"/>
                    <a:pt x="13" y="221"/>
                  </a:cubicBezTo>
                  <a:cubicBezTo>
                    <a:pt x="13" y="213"/>
                    <a:pt x="13" y="206"/>
                    <a:pt x="13" y="198"/>
                  </a:cubicBezTo>
                  <a:cubicBezTo>
                    <a:pt x="13" y="193"/>
                    <a:pt x="12" y="191"/>
                    <a:pt x="7" y="192"/>
                  </a:cubicBezTo>
                  <a:cubicBezTo>
                    <a:pt x="5" y="192"/>
                    <a:pt x="1" y="189"/>
                    <a:pt x="1" y="187"/>
                  </a:cubicBezTo>
                  <a:cubicBezTo>
                    <a:pt x="0" y="167"/>
                    <a:pt x="0" y="148"/>
                    <a:pt x="0" y="127"/>
                  </a:cubicBezTo>
                  <a:cubicBezTo>
                    <a:pt x="2" y="127"/>
                    <a:pt x="4" y="127"/>
                    <a:pt x="6" y="127"/>
                  </a:cubicBezTo>
                  <a:cubicBezTo>
                    <a:pt x="12" y="127"/>
                    <a:pt x="14" y="125"/>
                    <a:pt x="13" y="119"/>
                  </a:cubicBezTo>
                  <a:cubicBezTo>
                    <a:pt x="12" y="113"/>
                    <a:pt x="12" y="106"/>
                    <a:pt x="13" y="100"/>
                  </a:cubicBezTo>
                  <a:cubicBezTo>
                    <a:pt x="14" y="93"/>
                    <a:pt x="12" y="90"/>
                    <a:pt x="4" y="91"/>
                  </a:cubicBezTo>
                  <a:cubicBezTo>
                    <a:pt x="3" y="91"/>
                    <a:pt x="2" y="91"/>
                    <a:pt x="1" y="90"/>
                  </a:cubicBezTo>
                  <a:cubicBezTo>
                    <a:pt x="1" y="80"/>
                    <a:pt x="1" y="70"/>
                    <a:pt x="1" y="59"/>
                  </a:cubicBezTo>
                  <a:cubicBezTo>
                    <a:pt x="32" y="59"/>
                    <a:pt x="64" y="59"/>
                    <a:pt x="96" y="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59AB0EC-964B-490A-3676-D40FEA67B108}"/>
                </a:ext>
              </a:extLst>
            </p:cNvPr>
            <p:cNvSpPr/>
            <p:nvPr/>
          </p:nvSpPr>
          <p:spPr bwMode="auto">
            <a:xfrm>
              <a:off x="3625" y="1295"/>
              <a:ext cx="586" cy="637"/>
            </a:xfrm>
            <a:custGeom>
              <a:avLst/>
              <a:gdLst>
                <a:gd name="T0" fmla="*/ 173 w 247"/>
                <a:gd name="T1" fmla="*/ 0 h 268"/>
                <a:gd name="T2" fmla="*/ 173 w 247"/>
                <a:gd name="T3" fmla="*/ 115 h 268"/>
                <a:gd name="T4" fmla="*/ 247 w 247"/>
                <a:gd name="T5" fmla="*/ 115 h 268"/>
                <a:gd name="T6" fmla="*/ 247 w 247"/>
                <a:gd name="T7" fmla="*/ 268 h 268"/>
                <a:gd name="T8" fmla="*/ 0 w 247"/>
                <a:gd name="T9" fmla="*/ 268 h 268"/>
                <a:gd name="T10" fmla="*/ 0 w 247"/>
                <a:gd name="T11" fmla="*/ 115 h 268"/>
                <a:gd name="T12" fmla="*/ 74 w 247"/>
                <a:gd name="T13" fmla="*/ 115 h 268"/>
                <a:gd name="T14" fmla="*/ 74 w 247"/>
                <a:gd name="T15" fmla="*/ 0 h 268"/>
                <a:gd name="T16" fmla="*/ 173 w 247"/>
                <a:gd name="T17" fmla="*/ 0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6" h="268">
                  <a:moveTo>
                    <a:pt x="173" y="0"/>
                  </a:moveTo>
                  <a:cubicBezTo>
                    <a:pt x="173" y="38"/>
                    <a:pt x="173" y="76"/>
                    <a:pt x="173" y="115"/>
                  </a:cubicBezTo>
                  <a:cubicBezTo>
                    <a:pt x="198" y="115"/>
                    <a:pt x="222" y="115"/>
                    <a:pt x="247" y="115"/>
                  </a:cubicBezTo>
                  <a:cubicBezTo>
                    <a:pt x="247" y="166"/>
                    <a:pt x="247" y="217"/>
                    <a:pt x="247" y="268"/>
                  </a:cubicBezTo>
                  <a:cubicBezTo>
                    <a:pt x="165" y="268"/>
                    <a:pt x="83" y="268"/>
                    <a:pt x="0" y="268"/>
                  </a:cubicBezTo>
                  <a:cubicBezTo>
                    <a:pt x="0" y="217"/>
                    <a:pt x="0" y="167"/>
                    <a:pt x="0" y="115"/>
                  </a:cubicBezTo>
                  <a:cubicBezTo>
                    <a:pt x="24" y="115"/>
                    <a:pt x="49" y="115"/>
                    <a:pt x="74" y="115"/>
                  </a:cubicBezTo>
                  <a:cubicBezTo>
                    <a:pt x="74" y="76"/>
                    <a:pt x="74" y="39"/>
                    <a:pt x="74" y="0"/>
                  </a:cubicBezTo>
                  <a:cubicBezTo>
                    <a:pt x="107" y="0"/>
                    <a:pt x="139" y="0"/>
                    <a:pt x="17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5A77756E-CB06-594D-FDB7-ECB300975BFC}"/>
                </a:ext>
              </a:extLst>
            </p:cNvPr>
            <p:cNvSpPr/>
            <p:nvPr/>
          </p:nvSpPr>
          <p:spPr bwMode="auto">
            <a:xfrm>
              <a:off x="5486" y="2490"/>
              <a:ext cx="109" cy="901"/>
            </a:xfrm>
            <a:custGeom>
              <a:avLst/>
              <a:gdLst>
                <a:gd name="T0" fmla="*/ 0 w 46"/>
                <a:gd name="T1" fmla="*/ 0 h 379"/>
                <a:gd name="T2" fmla="*/ 46 w 46"/>
                <a:gd name="T3" fmla="*/ 0 h 379"/>
                <a:gd name="T4" fmla="*/ 46 w 46"/>
                <a:gd name="T5" fmla="*/ 379 h 379"/>
                <a:gd name="T6" fmla="*/ 0 w 46"/>
                <a:gd name="T7" fmla="*/ 379 h 379"/>
                <a:gd name="T8" fmla="*/ 0 w 46"/>
                <a:gd name="T9" fmla="*/ 0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79">
                  <a:moveTo>
                    <a:pt x="0" y="0"/>
                  </a:moveTo>
                  <a:cubicBezTo>
                    <a:pt x="16" y="0"/>
                    <a:pt x="30" y="0"/>
                    <a:pt x="46" y="0"/>
                  </a:cubicBezTo>
                  <a:cubicBezTo>
                    <a:pt x="46" y="127"/>
                    <a:pt x="46" y="252"/>
                    <a:pt x="46" y="379"/>
                  </a:cubicBezTo>
                  <a:cubicBezTo>
                    <a:pt x="31" y="379"/>
                    <a:pt x="16" y="379"/>
                    <a:pt x="0" y="379"/>
                  </a:cubicBezTo>
                  <a:cubicBezTo>
                    <a:pt x="0" y="253"/>
                    <a:pt x="0" y="127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AAC057C3-88CC-06CC-A85E-75E07764AC31}"/>
                </a:ext>
              </a:extLst>
            </p:cNvPr>
            <p:cNvSpPr/>
            <p:nvPr/>
          </p:nvSpPr>
          <p:spPr bwMode="auto">
            <a:xfrm>
              <a:off x="6769" y="2490"/>
              <a:ext cx="107" cy="901"/>
            </a:xfrm>
            <a:custGeom>
              <a:avLst/>
              <a:gdLst>
                <a:gd name="T0" fmla="*/ 0 w 45"/>
                <a:gd name="T1" fmla="*/ 0 h 379"/>
                <a:gd name="T2" fmla="*/ 45 w 45"/>
                <a:gd name="T3" fmla="*/ 0 h 379"/>
                <a:gd name="T4" fmla="*/ 45 w 45"/>
                <a:gd name="T5" fmla="*/ 379 h 379"/>
                <a:gd name="T6" fmla="*/ 0 w 45"/>
                <a:gd name="T7" fmla="*/ 379 h 379"/>
                <a:gd name="T8" fmla="*/ 0 w 45"/>
                <a:gd name="T9" fmla="*/ 0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379">
                  <a:moveTo>
                    <a:pt x="0" y="0"/>
                  </a:moveTo>
                  <a:cubicBezTo>
                    <a:pt x="16" y="0"/>
                    <a:pt x="30" y="0"/>
                    <a:pt x="45" y="0"/>
                  </a:cubicBezTo>
                  <a:cubicBezTo>
                    <a:pt x="45" y="127"/>
                    <a:pt x="45" y="252"/>
                    <a:pt x="45" y="379"/>
                  </a:cubicBezTo>
                  <a:cubicBezTo>
                    <a:pt x="31" y="379"/>
                    <a:pt x="16" y="379"/>
                    <a:pt x="0" y="379"/>
                  </a:cubicBezTo>
                  <a:cubicBezTo>
                    <a:pt x="0" y="253"/>
                    <a:pt x="0" y="127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12E9E052-035C-4AFA-FE22-39B0AFCEE143}"/>
                </a:ext>
              </a:extLst>
            </p:cNvPr>
            <p:cNvSpPr/>
            <p:nvPr/>
          </p:nvSpPr>
          <p:spPr bwMode="auto">
            <a:xfrm>
              <a:off x="6886" y="2493"/>
              <a:ext cx="102" cy="898"/>
            </a:xfrm>
            <a:custGeom>
              <a:avLst/>
              <a:gdLst>
                <a:gd name="T0" fmla="*/ 0 w 43"/>
                <a:gd name="T1" fmla="*/ 0 h 378"/>
                <a:gd name="T2" fmla="*/ 43 w 43"/>
                <a:gd name="T3" fmla="*/ 0 h 378"/>
                <a:gd name="T4" fmla="*/ 43 w 43"/>
                <a:gd name="T5" fmla="*/ 378 h 378"/>
                <a:gd name="T6" fmla="*/ 0 w 43"/>
                <a:gd name="T7" fmla="*/ 378 h 378"/>
                <a:gd name="T8" fmla="*/ 0 w 43"/>
                <a:gd name="T9" fmla="*/ 0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378">
                  <a:moveTo>
                    <a:pt x="0" y="0"/>
                  </a:moveTo>
                  <a:cubicBezTo>
                    <a:pt x="14" y="0"/>
                    <a:pt x="28" y="0"/>
                    <a:pt x="43" y="0"/>
                  </a:cubicBezTo>
                  <a:cubicBezTo>
                    <a:pt x="43" y="126"/>
                    <a:pt x="43" y="251"/>
                    <a:pt x="43" y="378"/>
                  </a:cubicBezTo>
                  <a:cubicBezTo>
                    <a:pt x="29" y="378"/>
                    <a:pt x="15" y="378"/>
                    <a:pt x="0" y="378"/>
                  </a:cubicBezTo>
                  <a:cubicBezTo>
                    <a:pt x="0" y="252"/>
                    <a:pt x="0" y="12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876C9580-3FCF-E3C4-10F6-5D243EB75AB6}"/>
                </a:ext>
              </a:extLst>
            </p:cNvPr>
            <p:cNvSpPr/>
            <p:nvPr/>
          </p:nvSpPr>
          <p:spPr bwMode="auto">
            <a:xfrm>
              <a:off x="5602" y="2493"/>
              <a:ext cx="104" cy="898"/>
            </a:xfrm>
            <a:custGeom>
              <a:avLst/>
              <a:gdLst>
                <a:gd name="T0" fmla="*/ 44 w 44"/>
                <a:gd name="T1" fmla="*/ 378 h 378"/>
                <a:gd name="T2" fmla="*/ 0 w 44"/>
                <a:gd name="T3" fmla="*/ 378 h 378"/>
                <a:gd name="T4" fmla="*/ 0 w 44"/>
                <a:gd name="T5" fmla="*/ 0 h 378"/>
                <a:gd name="T6" fmla="*/ 44 w 44"/>
                <a:gd name="T7" fmla="*/ 0 h 378"/>
                <a:gd name="T8" fmla="*/ 44 w 44"/>
                <a:gd name="T9" fmla="*/ 378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378">
                  <a:moveTo>
                    <a:pt x="44" y="378"/>
                  </a:moveTo>
                  <a:cubicBezTo>
                    <a:pt x="29" y="378"/>
                    <a:pt x="15" y="378"/>
                    <a:pt x="0" y="378"/>
                  </a:cubicBezTo>
                  <a:cubicBezTo>
                    <a:pt x="0" y="252"/>
                    <a:pt x="0" y="126"/>
                    <a:pt x="0" y="0"/>
                  </a:cubicBezTo>
                  <a:cubicBezTo>
                    <a:pt x="15" y="0"/>
                    <a:pt x="29" y="0"/>
                    <a:pt x="44" y="0"/>
                  </a:cubicBezTo>
                  <a:cubicBezTo>
                    <a:pt x="44" y="126"/>
                    <a:pt x="44" y="252"/>
                    <a:pt x="44" y="37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F28AC45A-E76D-76D3-A77E-F76281FB2446}"/>
                </a:ext>
              </a:extLst>
            </p:cNvPr>
            <p:cNvSpPr/>
            <p:nvPr/>
          </p:nvSpPr>
          <p:spPr bwMode="auto">
            <a:xfrm>
              <a:off x="747" y="1064"/>
              <a:ext cx="980" cy="131"/>
            </a:xfrm>
            <a:custGeom>
              <a:avLst/>
              <a:gdLst>
                <a:gd name="T0" fmla="*/ 242 w 413"/>
                <a:gd name="T1" fmla="*/ 13 h 55"/>
                <a:gd name="T2" fmla="*/ 168 w 413"/>
                <a:gd name="T3" fmla="*/ 13 h 55"/>
                <a:gd name="T4" fmla="*/ 168 w 413"/>
                <a:gd name="T5" fmla="*/ 0 h 55"/>
                <a:gd name="T6" fmla="*/ 247 w 413"/>
                <a:gd name="T7" fmla="*/ 0 h 55"/>
                <a:gd name="T8" fmla="*/ 248 w 413"/>
                <a:gd name="T9" fmla="*/ 1 h 55"/>
                <a:gd name="T10" fmla="*/ 264 w 413"/>
                <a:gd name="T11" fmla="*/ 16 h 55"/>
                <a:gd name="T12" fmla="*/ 389 w 413"/>
                <a:gd name="T13" fmla="*/ 16 h 55"/>
                <a:gd name="T14" fmla="*/ 413 w 413"/>
                <a:gd name="T15" fmla="*/ 34 h 55"/>
                <a:gd name="T16" fmla="*/ 389 w 413"/>
                <a:gd name="T17" fmla="*/ 54 h 55"/>
                <a:gd name="T18" fmla="*/ 280 w 413"/>
                <a:gd name="T19" fmla="*/ 54 h 55"/>
                <a:gd name="T20" fmla="*/ 134 w 413"/>
                <a:gd name="T21" fmla="*/ 54 h 55"/>
                <a:gd name="T22" fmla="*/ 28 w 413"/>
                <a:gd name="T23" fmla="*/ 54 h 55"/>
                <a:gd name="T24" fmla="*/ 4 w 413"/>
                <a:gd name="T25" fmla="*/ 40 h 55"/>
                <a:gd name="T26" fmla="*/ 23 w 413"/>
                <a:gd name="T27" fmla="*/ 16 h 55"/>
                <a:gd name="T28" fmla="*/ 135 w 413"/>
                <a:gd name="T29" fmla="*/ 16 h 55"/>
                <a:gd name="T30" fmla="*/ 242 w 413"/>
                <a:gd name="T31" fmla="*/ 13 h 55"/>
                <a:gd name="T32" fmla="*/ 242 w 413"/>
                <a:gd name="T33" fmla="*/ 1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12" h="55">
                  <a:moveTo>
                    <a:pt x="242" y="13"/>
                  </a:moveTo>
                  <a:cubicBezTo>
                    <a:pt x="218" y="13"/>
                    <a:pt x="193" y="13"/>
                    <a:pt x="168" y="13"/>
                  </a:cubicBezTo>
                  <a:cubicBezTo>
                    <a:pt x="168" y="8"/>
                    <a:pt x="168" y="4"/>
                    <a:pt x="168" y="0"/>
                  </a:cubicBezTo>
                  <a:cubicBezTo>
                    <a:pt x="195" y="0"/>
                    <a:pt x="221" y="0"/>
                    <a:pt x="247" y="0"/>
                  </a:cubicBezTo>
                  <a:cubicBezTo>
                    <a:pt x="247" y="0"/>
                    <a:pt x="248" y="1"/>
                    <a:pt x="248" y="1"/>
                  </a:cubicBezTo>
                  <a:cubicBezTo>
                    <a:pt x="249" y="16"/>
                    <a:pt x="249" y="16"/>
                    <a:pt x="264" y="16"/>
                  </a:cubicBezTo>
                  <a:cubicBezTo>
                    <a:pt x="306" y="16"/>
                    <a:pt x="347" y="16"/>
                    <a:pt x="389" y="16"/>
                  </a:cubicBezTo>
                  <a:cubicBezTo>
                    <a:pt x="405" y="16"/>
                    <a:pt x="413" y="22"/>
                    <a:pt x="413" y="34"/>
                  </a:cubicBezTo>
                  <a:cubicBezTo>
                    <a:pt x="413" y="47"/>
                    <a:pt x="405" y="54"/>
                    <a:pt x="389" y="54"/>
                  </a:cubicBezTo>
                  <a:cubicBezTo>
                    <a:pt x="353" y="54"/>
                    <a:pt x="316" y="54"/>
                    <a:pt x="280" y="54"/>
                  </a:cubicBezTo>
                  <a:cubicBezTo>
                    <a:pt x="231" y="54"/>
                    <a:pt x="182" y="54"/>
                    <a:pt x="134" y="54"/>
                  </a:cubicBezTo>
                  <a:cubicBezTo>
                    <a:pt x="98" y="54"/>
                    <a:pt x="63" y="55"/>
                    <a:pt x="28" y="54"/>
                  </a:cubicBezTo>
                  <a:cubicBezTo>
                    <a:pt x="14" y="54"/>
                    <a:pt x="7" y="49"/>
                    <a:pt x="4" y="40"/>
                  </a:cubicBezTo>
                  <a:cubicBezTo>
                    <a:pt x="0" y="27"/>
                    <a:pt x="9" y="16"/>
                    <a:pt x="23" y="16"/>
                  </a:cubicBezTo>
                  <a:cubicBezTo>
                    <a:pt x="61" y="16"/>
                    <a:pt x="98" y="16"/>
                    <a:pt x="135" y="16"/>
                  </a:cubicBezTo>
                  <a:cubicBezTo>
                    <a:pt x="171" y="16"/>
                    <a:pt x="207" y="14"/>
                    <a:pt x="242" y="13"/>
                  </a:cubicBezTo>
                  <a:cubicBezTo>
                    <a:pt x="242" y="13"/>
                    <a:pt x="242" y="13"/>
                    <a:pt x="242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4EE87126-FC7A-2355-30B7-3FED97A5DFCC}"/>
                </a:ext>
              </a:extLst>
            </p:cNvPr>
            <p:cNvSpPr/>
            <p:nvPr/>
          </p:nvSpPr>
          <p:spPr bwMode="auto">
            <a:xfrm>
              <a:off x="647" y="2234"/>
              <a:ext cx="98" cy="786"/>
            </a:xfrm>
            <a:custGeom>
              <a:avLst/>
              <a:gdLst>
                <a:gd name="T0" fmla="*/ 41 w 41"/>
                <a:gd name="T1" fmla="*/ 331 h 331"/>
                <a:gd name="T2" fmla="*/ 0 w 41"/>
                <a:gd name="T3" fmla="*/ 331 h 331"/>
                <a:gd name="T4" fmla="*/ 0 w 41"/>
                <a:gd name="T5" fmla="*/ 0 h 331"/>
                <a:gd name="T6" fmla="*/ 41 w 41"/>
                <a:gd name="T7" fmla="*/ 0 h 331"/>
                <a:gd name="T8" fmla="*/ 41 w 41"/>
                <a:gd name="T9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331">
                  <a:moveTo>
                    <a:pt x="41" y="331"/>
                  </a:moveTo>
                  <a:cubicBezTo>
                    <a:pt x="27" y="331"/>
                    <a:pt x="14" y="331"/>
                    <a:pt x="0" y="331"/>
                  </a:cubicBezTo>
                  <a:cubicBezTo>
                    <a:pt x="0" y="221"/>
                    <a:pt x="0" y="110"/>
                    <a:pt x="0" y="0"/>
                  </a:cubicBezTo>
                  <a:cubicBezTo>
                    <a:pt x="14" y="0"/>
                    <a:pt x="27" y="0"/>
                    <a:pt x="41" y="0"/>
                  </a:cubicBezTo>
                  <a:cubicBezTo>
                    <a:pt x="41" y="110"/>
                    <a:pt x="41" y="220"/>
                    <a:pt x="41" y="3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258C2315-4AFC-06F5-B807-AF010FCB8F61}"/>
                </a:ext>
              </a:extLst>
            </p:cNvPr>
            <p:cNvSpPr/>
            <p:nvPr/>
          </p:nvSpPr>
          <p:spPr bwMode="auto">
            <a:xfrm>
              <a:off x="1841" y="2234"/>
              <a:ext cx="100" cy="786"/>
            </a:xfrm>
            <a:custGeom>
              <a:avLst/>
              <a:gdLst>
                <a:gd name="T0" fmla="*/ 42 w 42"/>
                <a:gd name="T1" fmla="*/ 331 h 331"/>
                <a:gd name="T2" fmla="*/ 0 w 42"/>
                <a:gd name="T3" fmla="*/ 331 h 331"/>
                <a:gd name="T4" fmla="*/ 0 w 42"/>
                <a:gd name="T5" fmla="*/ 0 h 331"/>
                <a:gd name="T6" fmla="*/ 42 w 42"/>
                <a:gd name="T7" fmla="*/ 0 h 331"/>
                <a:gd name="T8" fmla="*/ 42 w 42"/>
                <a:gd name="T9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31">
                  <a:moveTo>
                    <a:pt x="42" y="331"/>
                  </a:moveTo>
                  <a:cubicBezTo>
                    <a:pt x="28" y="331"/>
                    <a:pt x="14" y="331"/>
                    <a:pt x="0" y="331"/>
                  </a:cubicBezTo>
                  <a:cubicBezTo>
                    <a:pt x="0" y="221"/>
                    <a:pt x="0" y="111"/>
                    <a:pt x="0" y="0"/>
                  </a:cubicBezTo>
                  <a:cubicBezTo>
                    <a:pt x="14" y="0"/>
                    <a:pt x="27" y="0"/>
                    <a:pt x="42" y="0"/>
                  </a:cubicBezTo>
                  <a:cubicBezTo>
                    <a:pt x="42" y="110"/>
                    <a:pt x="42" y="221"/>
                    <a:pt x="42" y="3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9E6849F8-DDF0-EC46-8811-579AF4142742}"/>
                </a:ext>
              </a:extLst>
            </p:cNvPr>
            <p:cNvSpPr/>
            <p:nvPr/>
          </p:nvSpPr>
          <p:spPr bwMode="auto">
            <a:xfrm>
              <a:off x="1739" y="2234"/>
              <a:ext cx="92" cy="786"/>
            </a:xfrm>
            <a:custGeom>
              <a:avLst/>
              <a:gdLst>
                <a:gd name="T0" fmla="*/ 0 w 39"/>
                <a:gd name="T1" fmla="*/ 0 h 331"/>
                <a:gd name="T2" fmla="*/ 39 w 39"/>
                <a:gd name="T3" fmla="*/ 0 h 331"/>
                <a:gd name="T4" fmla="*/ 39 w 39"/>
                <a:gd name="T5" fmla="*/ 331 h 331"/>
                <a:gd name="T6" fmla="*/ 0 w 39"/>
                <a:gd name="T7" fmla="*/ 331 h 331"/>
                <a:gd name="T8" fmla="*/ 0 w 39"/>
                <a:gd name="T9" fmla="*/ 0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31">
                  <a:moveTo>
                    <a:pt x="0" y="0"/>
                  </a:moveTo>
                  <a:cubicBezTo>
                    <a:pt x="13" y="0"/>
                    <a:pt x="26" y="0"/>
                    <a:pt x="39" y="0"/>
                  </a:cubicBezTo>
                  <a:cubicBezTo>
                    <a:pt x="39" y="110"/>
                    <a:pt x="39" y="220"/>
                    <a:pt x="39" y="331"/>
                  </a:cubicBezTo>
                  <a:cubicBezTo>
                    <a:pt x="27" y="331"/>
                    <a:pt x="14" y="331"/>
                    <a:pt x="0" y="331"/>
                  </a:cubicBezTo>
                  <a:cubicBezTo>
                    <a:pt x="0" y="221"/>
                    <a:pt x="0" y="11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4099E906-85B3-8362-56D9-C3056C1909FD}"/>
                </a:ext>
              </a:extLst>
            </p:cNvPr>
            <p:cNvSpPr/>
            <p:nvPr/>
          </p:nvSpPr>
          <p:spPr bwMode="auto">
            <a:xfrm>
              <a:off x="543" y="2234"/>
              <a:ext cx="95" cy="786"/>
            </a:xfrm>
            <a:custGeom>
              <a:avLst/>
              <a:gdLst>
                <a:gd name="T0" fmla="*/ 0 w 40"/>
                <a:gd name="T1" fmla="*/ 0 h 331"/>
                <a:gd name="T2" fmla="*/ 40 w 40"/>
                <a:gd name="T3" fmla="*/ 0 h 331"/>
                <a:gd name="T4" fmla="*/ 40 w 40"/>
                <a:gd name="T5" fmla="*/ 331 h 331"/>
                <a:gd name="T6" fmla="*/ 0 w 40"/>
                <a:gd name="T7" fmla="*/ 331 h 331"/>
                <a:gd name="T8" fmla="*/ 0 w 40"/>
                <a:gd name="T9" fmla="*/ 0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331">
                  <a:moveTo>
                    <a:pt x="0" y="0"/>
                  </a:moveTo>
                  <a:cubicBezTo>
                    <a:pt x="14" y="0"/>
                    <a:pt x="27" y="0"/>
                    <a:pt x="40" y="0"/>
                  </a:cubicBezTo>
                  <a:cubicBezTo>
                    <a:pt x="40" y="110"/>
                    <a:pt x="40" y="221"/>
                    <a:pt x="40" y="331"/>
                  </a:cubicBezTo>
                  <a:cubicBezTo>
                    <a:pt x="27" y="331"/>
                    <a:pt x="14" y="331"/>
                    <a:pt x="0" y="331"/>
                  </a:cubicBezTo>
                  <a:cubicBezTo>
                    <a:pt x="0" y="221"/>
                    <a:pt x="0" y="11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F57E828A-00C5-3DEE-0D38-399AF03CA260}"/>
                </a:ext>
              </a:extLst>
            </p:cNvPr>
            <p:cNvSpPr/>
            <p:nvPr/>
          </p:nvSpPr>
          <p:spPr bwMode="auto">
            <a:xfrm>
              <a:off x="856" y="2160"/>
              <a:ext cx="764" cy="88"/>
            </a:xfrm>
            <a:custGeom>
              <a:avLst/>
              <a:gdLst>
                <a:gd name="T0" fmla="*/ 322 w 322"/>
                <a:gd name="T1" fmla="*/ 37 h 37"/>
                <a:gd name="T2" fmla="*/ 0 w 322"/>
                <a:gd name="T3" fmla="*/ 37 h 37"/>
                <a:gd name="T4" fmla="*/ 0 w 322"/>
                <a:gd name="T5" fmla="*/ 5 h 37"/>
                <a:gd name="T6" fmla="*/ 5 w 322"/>
                <a:gd name="T7" fmla="*/ 1 h 37"/>
                <a:gd name="T8" fmla="*/ 13 w 322"/>
                <a:gd name="T9" fmla="*/ 0 h 37"/>
                <a:gd name="T10" fmla="*/ 310 w 322"/>
                <a:gd name="T11" fmla="*/ 0 h 37"/>
                <a:gd name="T12" fmla="*/ 322 w 322"/>
                <a:gd name="T13" fmla="*/ 12 h 37"/>
                <a:gd name="T14" fmla="*/ 322 w 322"/>
                <a:gd name="T15" fmla="*/ 24 h 37"/>
                <a:gd name="T16" fmla="*/ 322 w 322"/>
                <a:gd name="T17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2" h="37">
                  <a:moveTo>
                    <a:pt x="322" y="37"/>
                  </a:moveTo>
                  <a:cubicBezTo>
                    <a:pt x="215" y="37"/>
                    <a:pt x="108" y="37"/>
                    <a:pt x="0" y="37"/>
                  </a:cubicBezTo>
                  <a:cubicBezTo>
                    <a:pt x="0" y="26"/>
                    <a:pt x="0" y="16"/>
                    <a:pt x="0" y="5"/>
                  </a:cubicBezTo>
                  <a:cubicBezTo>
                    <a:pt x="0" y="4"/>
                    <a:pt x="3" y="1"/>
                    <a:pt x="5" y="1"/>
                  </a:cubicBezTo>
                  <a:cubicBezTo>
                    <a:pt x="7" y="0"/>
                    <a:pt x="10" y="0"/>
                    <a:pt x="13" y="0"/>
                  </a:cubicBezTo>
                  <a:cubicBezTo>
                    <a:pt x="112" y="0"/>
                    <a:pt x="211" y="0"/>
                    <a:pt x="310" y="0"/>
                  </a:cubicBezTo>
                  <a:cubicBezTo>
                    <a:pt x="322" y="0"/>
                    <a:pt x="322" y="0"/>
                    <a:pt x="322" y="12"/>
                  </a:cubicBezTo>
                  <a:cubicBezTo>
                    <a:pt x="322" y="16"/>
                    <a:pt x="322" y="20"/>
                    <a:pt x="322" y="24"/>
                  </a:cubicBezTo>
                  <a:cubicBezTo>
                    <a:pt x="322" y="28"/>
                    <a:pt x="322" y="32"/>
                    <a:pt x="322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FEF557DB-DEB9-469F-7378-DC5F8F462FAB}"/>
                </a:ext>
              </a:extLst>
            </p:cNvPr>
            <p:cNvSpPr/>
            <p:nvPr/>
          </p:nvSpPr>
          <p:spPr bwMode="auto">
            <a:xfrm>
              <a:off x="856" y="2074"/>
              <a:ext cx="764" cy="81"/>
            </a:xfrm>
            <a:custGeom>
              <a:avLst/>
              <a:gdLst>
                <a:gd name="T0" fmla="*/ 0 w 322"/>
                <a:gd name="T1" fmla="*/ 34 h 34"/>
                <a:gd name="T2" fmla="*/ 0 w 322"/>
                <a:gd name="T3" fmla="*/ 0 h 34"/>
                <a:gd name="T4" fmla="*/ 322 w 322"/>
                <a:gd name="T5" fmla="*/ 0 h 34"/>
                <a:gd name="T6" fmla="*/ 322 w 322"/>
                <a:gd name="T7" fmla="*/ 34 h 34"/>
                <a:gd name="T8" fmla="*/ 0 w 322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2" h="34">
                  <a:moveTo>
                    <a:pt x="0" y="34"/>
                  </a:moveTo>
                  <a:cubicBezTo>
                    <a:pt x="0" y="22"/>
                    <a:pt x="0" y="11"/>
                    <a:pt x="0" y="0"/>
                  </a:cubicBezTo>
                  <a:cubicBezTo>
                    <a:pt x="108" y="0"/>
                    <a:pt x="215" y="0"/>
                    <a:pt x="322" y="0"/>
                  </a:cubicBezTo>
                  <a:cubicBezTo>
                    <a:pt x="322" y="11"/>
                    <a:pt x="322" y="22"/>
                    <a:pt x="322" y="34"/>
                  </a:cubicBezTo>
                  <a:cubicBezTo>
                    <a:pt x="215" y="34"/>
                    <a:pt x="108" y="34"/>
                    <a:pt x="0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B20EDE08-4A63-ADB3-BC28-8ACC45D3C1DB}"/>
                </a:ext>
              </a:extLst>
            </p:cNvPr>
            <p:cNvSpPr/>
            <p:nvPr/>
          </p:nvSpPr>
          <p:spPr bwMode="auto">
            <a:xfrm>
              <a:off x="3782" y="1062"/>
              <a:ext cx="277" cy="228"/>
            </a:xfrm>
            <a:custGeom>
              <a:avLst/>
              <a:gdLst>
                <a:gd name="T0" fmla="*/ 0 w 117"/>
                <a:gd name="T1" fmla="*/ 4 h 96"/>
                <a:gd name="T2" fmla="*/ 35 w 117"/>
                <a:gd name="T3" fmla="*/ 1 h 96"/>
                <a:gd name="T4" fmla="*/ 95 w 117"/>
                <a:gd name="T5" fmla="*/ 0 h 96"/>
                <a:gd name="T6" fmla="*/ 104 w 117"/>
                <a:gd name="T7" fmla="*/ 1 h 96"/>
                <a:gd name="T8" fmla="*/ 117 w 117"/>
                <a:gd name="T9" fmla="*/ 21 h 96"/>
                <a:gd name="T10" fmla="*/ 117 w 117"/>
                <a:gd name="T11" fmla="*/ 77 h 96"/>
                <a:gd name="T12" fmla="*/ 100 w 117"/>
                <a:gd name="T13" fmla="*/ 95 h 96"/>
                <a:gd name="T14" fmla="*/ 15 w 117"/>
                <a:gd name="T15" fmla="*/ 95 h 96"/>
                <a:gd name="T16" fmla="*/ 0 w 117"/>
                <a:gd name="T17" fmla="*/ 79 h 96"/>
                <a:gd name="T18" fmla="*/ 0 w 117"/>
                <a:gd name="T19" fmla="*/ 4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7" h="96">
                  <a:moveTo>
                    <a:pt x="0" y="4"/>
                  </a:moveTo>
                  <a:cubicBezTo>
                    <a:pt x="12" y="3"/>
                    <a:pt x="23" y="1"/>
                    <a:pt x="35" y="1"/>
                  </a:cubicBezTo>
                  <a:cubicBezTo>
                    <a:pt x="55" y="0"/>
                    <a:pt x="75" y="0"/>
                    <a:pt x="95" y="0"/>
                  </a:cubicBezTo>
                  <a:cubicBezTo>
                    <a:pt x="98" y="0"/>
                    <a:pt x="101" y="1"/>
                    <a:pt x="104" y="1"/>
                  </a:cubicBezTo>
                  <a:cubicBezTo>
                    <a:pt x="117" y="6"/>
                    <a:pt x="117" y="6"/>
                    <a:pt x="117" y="21"/>
                  </a:cubicBezTo>
                  <a:cubicBezTo>
                    <a:pt x="117" y="39"/>
                    <a:pt x="117" y="58"/>
                    <a:pt x="117" y="77"/>
                  </a:cubicBezTo>
                  <a:cubicBezTo>
                    <a:pt x="117" y="90"/>
                    <a:pt x="114" y="95"/>
                    <a:pt x="100" y="95"/>
                  </a:cubicBezTo>
                  <a:cubicBezTo>
                    <a:pt x="72" y="96"/>
                    <a:pt x="43" y="96"/>
                    <a:pt x="15" y="95"/>
                  </a:cubicBezTo>
                  <a:cubicBezTo>
                    <a:pt x="3" y="95"/>
                    <a:pt x="0" y="91"/>
                    <a:pt x="0" y="79"/>
                  </a:cubicBezTo>
                  <a:cubicBezTo>
                    <a:pt x="0" y="55"/>
                    <a:pt x="0" y="31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87E87885-6F36-2822-FADE-23B3DEAF23CA}"/>
                </a:ext>
              </a:extLst>
            </p:cNvPr>
            <p:cNvSpPr/>
            <p:nvPr/>
          </p:nvSpPr>
          <p:spPr bwMode="auto">
            <a:xfrm>
              <a:off x="4218" y="1523"/>
              <a:ext cx="124" cy="454"/>
            </a:xfrm>
            <a:custGeom>
              <a:avLst/>
              <a:gdLst>
                <a:gd name="T0" fmla="*/ 0 w 52"/>
                <a:gd name="T1" fmla="*/ 96 h 191"/>
                <a:gd name="T2" fmla="*/ 0 w 52"/>
                <a:gd name="T3" fmla="*/ 13 h 191"/>
                <a:gd name="T4" fmla="*/ 13 w 52"/>
                <a:gd name="T5" fmla="*/ 1 h 191"/>
                <a:gd name="T6" fmla="*/ 41 w 52"/>
                <a:gd name="T7" fmla="*/ 0 h 191"/>
                <a:gd name="T8" fmla="*/ 52 w 52"/>
                <a:gd name="T9" fmla="*/ 11 h 191"/>
                <a:gd name="T10" fmla="*/ 51 w 52"/>
                <a:gd name="T11" fmla="*/ 48 h 191"/>
                <a:gd name="T12" fmla="*/ 52 w 52"/>
                <a:gd name="T13" fmla="*/ 178 h 191"/>
                <a:gd name="T14" fmla="*/ 39 w 52"/>
                <a:gd name="T15" fmla="*/ 191 h 191"/>
                <a:gd name="T16" fmla="*/ 11 w 52"/>
                <a:gd name="T17" fmla="*/ 191 h 191"/>
                <a:gd name="T18" fmla="*/ 0 w 52"/>
                <a:gd name="T19" fmla="*/ 179 h 191"/>
                <a:gd name="T20" fmla="*/ 0 w 52"/>
                <a:gd name="T21" fmla="*/ 117 h 191"/>
                <a:gd name="T22" fmla="*/ 0 w 52"/>
                <a:gd name="T23" fmla="*/ 96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2" h="191">
                  <a:moveTo>
                    <a:pt x="0" y="96"/>
                  </a:moveTo>
                  <a:cubicBezTo>
                    <a:pt x="0" y="69"/>
                    <a:pt x="0" y="41"/>
                    <a:pt x="0" y="13"/>
                  </a:cubicBezTo>
                  <a:cubicBezTo>
                    <a:pt x="0" y="2"/>
                    <a:pt x="2" y="1"/>
                    <a:pt x="13" y="1"/>
                  </a:cubicBezTo>
                  <a:cubicBezTo>
                    <a:pt x="22" y="1"/>
                    <a:pt x="32" y="1"/>
                    <a:pt x="41" y="0"/>
                  </a:cubicBezTo>
                  <a:cubicBezTo>
                    <a:pt x="49" y="0"/>
                    <a:pt x="51" y="4"/>
                    <a:pt x="52" y="11"/>
                  </a:cubicBezTo>
                  <a:cubicBezTo>
                    <a:pt x="52" y="23"/>
                    <a:pt x="51" y="35"/>
                    <a:pt x="51" y="48"/>
                  </a:cubicBezTo>
                  <a:cubicBezTo>
                    <a:pt x="51" y="91"/>
                    <a:pt x="51" y="135"/>
                    <a:pt x="52" y="178"/>
                  </a:cubicBezTo>
                  <a:cubicBezTo>
                    <a:pt x="52" y="190"/>
                    <a:pt x="51" y="191"/>
                    <a:pt x="39" y="191"/>
                  </a:cubicBezTo>
                  <a:cubicBezTo>
                    <a:pt x="30" y="191"/>
                    <a:pt x="21" y="191"/>
                    <a:pt x="11" y="191"/>
                  </a:cubicBezTo>
                  <a:cubicBezTo>
                    <a:pt x="1" y="191"/>
                    <a:pt x="0" y="190"/>
                    <a:pt x="0" y="179"/>
                  </a:cubicBezTo>
                  <a:cubicBezTo>
                    <a:pt x="0" y="159"/>
                    <a:pt x="0" y="138"/>
                    <a:pt x="0" y="117"/>
                  </a:cubicBezTo>
                  <a:cubicBezTo>
                    <a:pt x="0" y="110"/>
                    <a:pt x="0" y="103"/>
                    <a:pt x="0" y="9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1122D34C-2F32-B7DA-2EC6-952BDC55E523}"/>
                </a:ext>
              </a:extLst>
            </p:cNvPr>
            <p:cNvSpPr/>
            <p:nvPr/>
          </p:nvSpPr>
          <p:spPr bwMode="auto">
            <a:xfrm>
              <a:off x="3495" y="1521"/>
              <a:ext cx="123" cy="456"/>
            </a:xfrm>
            <a:custGeom>
              <a:avLst/>
              <a:gdLst>
                <a:gd name="T0" fmla="*/ 51 w 52"/>
                <a:gd name="T1" fmla="*/ 2 h 192"/>
                <a:gd name="T2" fmla="*/ 52 w 52"/>
                <a:gd name="T3" fmla="*/ 16 h 192"/>
                <a:gd name="T4" fmla="*/ 52 w 52"/>
                <a:gd name="T5" fmla="*/ 180 h 192"/>
                <a:gd name="T6" fmla="*/ 41 w 52"/>
                <a:gd name="T7" fmla="*/ 192 h 192"/>
                <a:gd name="T8" fmla="*/ 13 w 52"/>
                <a:gd name="T9" fmla="*/ 192 h 192"/>
                <a:gd name="T10" fmla="*/ 1 w 52"/>
                <a:gd name="T11" fmla="*/ 180 h 192"/>
                <a:gd name="T12" fmla="*/ 1 w 52"/>
                <a:gd name="T13" fmla="*/ 161 h 192"/>
                <a:gd name="T14" fmla="*/ 1 w 52"/>
                <a:gd name="T15" fmla="*/ 16 h 192"/>
                <a:gd name="T16" fmla="*/ 15 w 52"/>
                <a:gd name="T17" fmla="*/ 1 h 192"/>
                <a:gd name="T18" fmla="*/ 51 w 52"/>
                <a:gd name="T19" fmla="*/ 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192">
                  <a:moveTo>
                    <a:pt x="51" y="2"/>
                  </a:moveTo>
                  <a:cubicBezTo>
                    <a:pt x="51" y="7"/>
                    <a:pt x="52" y="12"/>
                    <a:pt x="52" y="16"/>
                  </a:cubicBezTo>
                  <a:cubicBezTo>
                    <a:pt x="52" y="71"/>
                    <a:pt x="52" y="126"/>
                    <a:pt x="52" y="180"/>
                  </a:cubicBezTo>
                  <a:cubicBezTo>
                    <a:pt x="52" y="192"/>
                    <a:pt x="52" y="192"/>
                    <a:pt x="41" y="192"/>
                  </a:cubicBezTo>
                  <a:cubicBezTo>
                    <a:pt x="31" y="192"/>
                    <a:pt x="22" y="192"/>
                    <a:pt x="13" y="192"/>
                  </a:cubicBezTo>
                  <a:cubicBezTo>
                    <a:pt x="3" y="192"/>
                    <a:pt x="1" y="190"/>
                    <a:pt x="1" y="180"/>
                  </a:cubicBezTo>
                  <a:cubicBezTo>
                    <a:pt x="0" y="174"/>
                    <a:pt x="1" y="168"/>
                    <a:pt x="1" y="161"/>
                  </a:cubicBezTo>
                  <a:cubicBezTo>
                    <a:pt x="1" y="113"/>
                    <a:pt x="1" y="65"/>
                    <a:pt x="1" y="16"/>
                  </a:cubicBezTo>
                  <a:cubicBezTo>
                    <a:pt x="1" y="4"/>
                    <a:pt x="3" y="0"/>
                    <a:pt x="15" y="1"/>
                  </a:cubicBezTo>
                  <a:cubicBezTo>
                    <a:pt x="26" y="2"/>
                    <a:pt x="38" y="2"/>
                    <a:pt x="5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85B810F7-9558-F260-F1DA-68E26ADA3013}"/>
                </a:ext>
              </a:extLst>
            </p:cNvPr>
            <p:cNvSpPr/>
            <p:nvPr/>
          </p:nvSpPr>
          <p:spPr bwMode="auto">
            <a:xfrm>
              <a:off x="1074" y="1200"/>
              <a:ext cx="333" cy="230"/>
            </a:xfrm>
            <a:custGeom>
              <a:avLst/>
              <a:gdLst>
                <a:gd name="T0" fmla="*/ 140 w 140"/>
                <a:gd name="T1" fmla="*/ 97 h 97"/>
                <a:gd name="T2" fmla="*/ 119 w 140"/>
                <a:gd name="T3" fmla="*/ 97 h 97"/>
                <a:gd name="T4" fmla="*/ 119 w 140"/>
                <a:gd name="T5" fmla="*/ 55 h 97"/>
                <a:gd name="T6" fmla="*/ 93 w 140"/>
                <a:gd name="T7" fmla="*/ 55 h 97"/>
                <a:gd name="T8" fmla="*/ 82 w 140"/>
                <a:gd name="T9" fmla="*/ 43 h 97"/>
                <a:gd name="T10" fmla="*/ 82 w 140"/>
                <a:gd name="T11" fmla="*/ 39 h 97"/>
                <a:gd name="T12" fmla="*/ 57 w 140"/>
                <a:gd name="T13" fmla="*/ 39 h 97"/>
                <a:gd name="T14" fmla="*/ 57 w 140"/>
                <a:gd name="T15" fmla="*/ 54 h 97"/>
                <a:gd name="T16" fmla="*/ 22 w 140"/>
                <a:gd name="T17" fmla="*/ 54 h 97"/>
                <a:gd name="T18" fmla="*/ 22 w 140"/>
                <a:gd name="T19" fmla="*/ 97 h 97"/>
                <a:gd name="T20" fmla="*/ 0 w 140"/>
                <a:gd name="T21" fmla="*/ 97 h 97"/>
                <a:gd name="T22" fmla="*/ 0 w 140"/>
                <a:gd name="T23" fmla="*/ 0 h 97"/>
                <a:gd name="T24" fmla="*/ 140 w 140"/>
                <a:gd name="T25" fmla="*/ 0 h 97"/>
                <a:gd name="T26" fmla="*/ 140 w 140"/>
                <a:gd name="T27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0" h="97">
                  <a:moveTo>
                    <a:pt x="140" y="97"/>
                  </a:moveTo>
                  <a:cubicBezTo>
                    <a:pt x="133" y="97"/>
                    <a:pt x="127" y="97"/>
                    <a:pt x="119" y="97"/>
                  </a:cubicBezTo>
                  <a:cubicBezTo>
                    <a:pt x="119" y="83"/>
                    <a:pt x="119" y="70"/>
                    <a:pt x="119" y="55"/>
                  </a:cubicBezTo>
                  <a:cubicBezTo>
                    <a:pt x="110" y="55"/>
                    <a:pt x="102" y="55"/>
                    <a:pt x="93" y="55"/>
                  </a:cubicBezTo>
                  <a:cubicBezTo>
                    <a:pt x="82" y="55"/>
                    <a:pt x="82" y="54"/>
                    <a:pt x="82" y="43"/>
                  </a:cubicBezTo>
                  <a:cubicBezTo>
                    <a:pt x="82" y="42"/>
                    <a:pt x="82" y="41"/>
                    <a:pt x="82" y="39"/>
                  </a:cubicBezTo>
                  <a:cubicBezTo>
                    <a:pt x="73" y="39"/>
                    <a:pt x="65" y="39"/>
                    <a:pt x="57" y="39"/>
                  </a:cubicBezTo>
                  <a:cubicBezTo>
                    <a:pt x="57" y="44"/>
                    <a:pt x="57" y="49"/>
                    <a:pt x="57" y="54"/>
                  </a:cubicBezTo>
                  <a:cubicBezTo>
                    <a:pt x="45" y="54"/>
                    <a:pt x="34" y="54"/>
                    <a:pt x="22" y="54"/>
                  </a:cubicBezTo>
                  <a:cubicBezTo>
                    <a:pt x="22" y="69"/>
                    <a:pt x="22" y="82"/>
                    <a:pt x="22" y="97"/>
                  </a:cubicBezTo>
                  <a:cubicBezTo>
                    <a:pt x="14" y="97"/>
                    <a:pt x="8" y="97"/>
                    <a:pt x="0" y="97"/>
                  </a:cubicBezTo>
                  <a:cubicBezTo>
                    <a:pt x="0" y="65"/>
                    <a:pt x="0" y="33"/>
                    <a:pt x="0" y="0"/>
                  </a:cubicBezTo>
                  <a:cubicBezTo>
                    <a:pt x="47" y="0"/>
                    <a:pt x="93" y="0"/>
                    <a:pt x="140" y="0"/>
                  </a:cubicBezTo>
                  <a:cubicBezTo>
                    <a:pt x="140" y="32"/>
                    <a:pt x="140" y="64"/>
                    <a:pt x="140" y="9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9E729ACE-9BF6-01F5-D31C-432B779268B9}"/>
                </a:ext>
              </a:extLst>
            </p:cNvPr>
            <p:cNvSpPr/>
            <p:nvPr/>
          </p:nvSpPr>
          <p:spPr bwMode="auto">
            <a:xfrm>
              <a:off x="1267" y="1333"/>
              <a:ext cx="83" cy="594"/>
            </a:xfrm>
            <a:custGeom>
              <a:avLst/>
              <a:gdLst>
                <a:gd name="T0" fmla="*/ 35 w 35"/>
                <a:gd name="T1" fmla="*/ 250 h 250"/>
                <a:gd name="T2" fmla="*/ 6 w 35"/>
                <a:gd name="T3" fmla="*/ 250 h 250"/>
                <a:gd name="T4" fmla="*/ 1 w 35"/>
                <a:gd name="T5" fmla="*/ 245 h 250"/>
                <a:gd name="T6" fmla="*/ 1 w 35"/>
                <a:gd name="T7" fmla="*/ 237 h 250"/>
                <a:gd name="T8" fmla="*/ 1 w 35"/>
                <a:gd name="T9" fmla="*/ 12 h 250"/>
                <a:gd name="T10" fmla="*/ 14 w 35"/>
                <a:gd name="T11" fmla="*/ 0 h 250"/>
                <a:gd name="T12" fmla="*/ 35 w 35"/>
                <a:gd name="T13" fmla="*/ 22 h 250"/>
                <a:gd name="T14" fmla="*/ 35 w 35"/>
                <a:gd name="T15" fmla="*/ 239 h 250"/>
                <a:gd name="T16" fmla="*/ 35 w 35"/>
                <a:gd name="T17" fmla="*/ 25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" h="250">
                  <a:moveTo>
                    <a:pt x="35" y="250"/>
                  </a:moveTo>
                  <a:cubicBezTo>
                    <a:pt x="25" y="250"/>
                    <a:pt x="16" y="250"/>
                    <a:pt x="6" y="250"/>
                  </a:cubicBezTo>
                  <a:cubicBezTo>
                    <a:pt x="4" y="249"/>
                    <a:pt x="2" y="247"/>
                    <a:pt x="1" y="245"/>
                  </a:cubicBezTo>
                  <a:cubicBezTo>
                    <a:pt x="0" y="243"/>
                    <a:pt x="1" y="240"/>
                    <a:pt x="1" y="237"/>
                  </a:cubicBezTo>
                  <a:cubicBezTo>
                    <a:pt x="1" y="162"/>
                    <a:pt x="1" y="87"/>
                    <a:pt x="1" y="12"/>
                  </a:cubicBezTo>
                  <a:cubicBezTo>
                    <a:pt x="1" y="0"/>
                    <a:pt x="1" y="0"/>
                    <a:pt x="14" y="0"/>
                  </a:cubicBezTo>
                  <a:cubicBezTo>
                    <a:pt x="35" y="0"/>
                    <a:pt x="35" y="0"/>
                    <a:pt x="35" y="22"/>
                  </a:cubicBezTo>
                  <a:cubicBezTo>
                    <a:pt x="35" y="94"/>
                    <a:pt x="35" y="167"/>
                    <a:pt x="35" y="239"/>
                  </a:cubicBezTo>
                  <a:cubicBezTo>
                    <a:pt x="35" y="242"/>
                    <a:pt x="35" y="246"/>
                    <a:pt x="35" y="25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0E768AE6-23F6-2B97-3043-BC3F3B3E1A8C}"/>
                </a:ext>
              </a:extLst>
            </p:cNvPr>
            <p:cNvSpPr/>
            <p:nvPr/>
          </p:nvSpPr>
          <p:spPr bwMode="auto">
            <a:xfrm>
              <a:off x="1129" y="1331"/>
              <a:ext cx="81" cy="598"/>
            </a:xfrm>
            <a:custGeom>
              <a:avLst/>
              <a:gdLst>
                <a:gd name="T0" fmla="*/ 0 w 34"/>
                <a:gd name="T1" fmla="*/ 251 h 252"/>
                <a:gd name="T2" fmla="*/ 0 w 34"/>
                <a:gd name="T3" fmla="*/ 198 h 252"/>
                <a:gd name="T4" fmla="*/ 0 w 34"/>
                <a:gd name="T5" fmla="*/ 52 h 252"/>
                <a:gd name="T6" fmla="*/ 1 w 34"/>
                <a:gd name="T7" fmla="*/ 9 h 252"/>
                <a:gd name="T8" fmla="*/ 8 w 34"/>
                <a:gd name="T9" fmla="*/ 1 h 252"/>
                <a:gd name="T10" fmla="*/ 24 w 34"/>
                <a:gd name="T11" fmla="*/ 1 h 252"/>
                <a:gd name="T12" fmla="*/ 34 w 34"/>
                <a:gd name="T13" fmla="*/ 11 h 252"/>
                <a:gd name="T14" fmla="*/ 34 w 34"/>
                <a:gd name="T15" fmla="*/ 56 h 252"/>
                <a:gd name="T16" fmla="*/ 34 w 34"/>
                <a:gd name="T17" fmla="*/ 241 h 252"/>
                <a:gd name="T18" fmla="*/ 24 w 34"/>
                <a:gd name="T19" fmla="*/ 251 h 252"/>
                <a:gd name="T20" fmla="*/ 0 w 34"/>
                <a:gd name="T21" fmla="*/ 25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" h="251">
                  <a:moveTo>
                    <a:pt x="0" y="251"/>
                  </a:moveTo>
                  <a:cubicBezTo>
                    <a:pt x="0" y="232"/>
                    <a:pt x="0" y="215"/>
                    <a:pt x="0" y="198"/>
                  </a:cubicBezTo>
                  <a:cubicBezTo>
                    <a:pt x="0" y="149"/>
                    <a:pt x="0" y="100"/>
                    <a:pt x="0" y="52"/>
                  </a:cubicBezTo>
                  <a:cubicBezTo>
                    <a:pt x="0" y="37"/>
                    <a:pt x="1" y="23"/>
                    <a:pt x="1" y="9"/>
                  </a:cubicBezTo>
                  <a:cubicBezTo>
                    <a:pt x="1" y="3"/>
                    <a:pt x="3" y="1"/>
                    <a:pt x="8" y="1"/>
                  </a:cubicBezTo>
                  <a:cubicBezTo>
                    <a:pt x="13" y="1"/>
                    <a:pt x="19" y="1"/>
                    <a:pt x="24" y="1"/>
                  </a:cubicBezTo>
                  <a:cubicBezTo>
                    <a:pt x="31" y="0"/>
                    <a:pt x="34" y="3"/>
                    <a:pt x="34" y="11"/>
                  </a:cubicBezTo>
                  <a:cubicBezTo>
                    <a:pt x="34" y="26"/>
                    <a:pt x="34" y="41"/>
                    <a:pt x="34" y="56"/>
                  </a:cubicBezTo>
                  <a:cubicBezTo>
                    <a:pt x="34" y="118"/>
                    <a:pt x="34" y="179"/>
                    <a:pt x="34" y="241"/>
                  </a:cubicBezTo>
                  <a:cubicBezTo>
                    <a:pt x="34" y="249"/>
                    <a:pt x="32" y="252"/>
                    <a:pt x="24" y="251"/>
                  </a:cubicBezTo>
                  <a:cubicBezTo>
                    <a:pt x="17" y="250"/>
                    <a:pt x="9" y="251"/>
                    <a:pt x="0" y="2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6E302D23-1CFD-B46E-82CE-401121CD999E}"/>
                </a:ext>
              </a:extLst>
            </p:cNvPr>
            <p:cNvSpPr/>
            <p:nvPr/>
          </p:nvSpPr>
          <p:spPr bwMode="auto">
            <a:xfrm>
              <a:off x="5711" y="2676"/>
              <a:ext cx="159" cy="532"/>
            </a:xfrm>
            <a:custGeom>
              <a:avLst/>
              <a:gdLst>
                <a:gd name="T0" fmla="*/ 13 w 67"/>
                <a:gd name="T1" fmla="*/ 98 h 224"/>
                <a:gd name="T2" fmla="*/ 12 w 67"/>
                <a:gd name="T3" fmla="*/ 123 h 224"/>
                <a:gd name="T4" fmla="*/ 40 w 67"/>
                <a:gd name="T5" fmla="*/ 185 h 224"/>
                <a:gd name="T6" fmla="*/ 67 w 67"/>
                <a:gd name="T7" fmla="*/ 224 h 224"/>
                <a:gd name="T8" fmla="*/ 1 w 67"/>
                <a:gd name="T9" fmla="*/ 224 h 224"/>
                <a:gd name="T10" fmla="*/ 1 w 67"/>
                <a:gd name="T11" fmla="*/ 191 h 224"/>
                <a:gd name="T12" fmla="*/ 15 w 67"/>
                <a:gd name="T13" fmla="*/ 173 h 224"/>
                <a:gd name="T14" fmla="*/ 13 w 67"/>
                <a:gd name="T15" fmla="*/ 151 h 224"/>
                <a:gd name="T16" fmla="*/ 14 w 67"/>
                <a:gd name="T17" fmla="*/ 151 h 224"/>
                <a:gd name="T18" fmla="*/ 1 w 67"/>
                <a:gd name="T19" fmla="*/ 147 h 224"/>
                <a:gd name="T20" fmla="*/ 1 w 67"/>
                <a:gd name="T21" fmla="*/ 101 h 224"/>
                <a:gd name="T22" fmla="*/ 0 w 67"/>
                <a:gd name="T23" fmla="*/ 82 h 224"/>
                <a:gd name="T24" fmla="*/ 9 w 67"/>
                <a:gd name="T25" fmla="*/ 75 h 224"/>
                <a:gd name="T26" fmla="*/ 15 w 67"/>
                <a:gd name="T27" fmla="*/ 69 h 224"/>
                <a:gd name="T28" fmla="*/ 16 w 67"/>
                <a:gd name="T29" fmla="*/ 44 h 224"/>
                <a:gd name="T30" fmla="*/ 7 w 67"/>
                <a:gd name="T31" fmla="*/ 34 h 224"/>
                <a:gd name="T32" fmla="*/ 1 w 67"/>
                <a:gd name="T33" fmla="*/ 33 h 224"/>
                <a:gd name="T34" fmla="*/ 1 w 67"/>
                <a:gd name="T35" fmla="*/ 0 h 224"/>
                <a:gd name="T36" fmla="*/ 66 w 67"/>
                <a:gd name="T37" fmla="*/ 0 h 224"/>
                <a:gd name="T38" fmla="*/ 42 w 67"/>
                <a:gd name="T39" fmla="*/ 39 h 224"/>
                <a:gd name="T40" fmla="*/ 42 w 67"/>
                <a:gd name="T41" fmla="*/ 39 h 224"/>
                <a:gd name="T42" fmla="*/ 37 w 67"/>
                <a:gd name="T43" fmla="*/ 43 h 224"/>
                <a:gd name="T44" fmla="*/ 13 w 67"/>
                <a:gd name="T45" fmla="*/ 98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7" h="224">
                  <a:moveTo>
                    <a:pt x="13" y="98"/>
                  </a:moveTo>
                  <a:cubicBezTo>
                    <a:pt x="13" y="106"/>
                    <a:pt x="13" y="115"/>
                    <a:pt x="12" y="123"/>
                  </a:cubicBezTo>
                  <a:cubicBezTo>
                    <a:pt x="14" y="147"/>
                    <a:pt x="25" y="167"/>
                    <a:pt x="40" y="185"/>
                  </a:cubicBezTo>
                  <a:cubicBezTo>
                    <a:pt x="49" y="197"/>
                    <a:pt x="57" y="210"/>
                    <a:pt x="67" y="224"/>
                  </a:cubicBezTo>
                  <a:cubicBezTo>
                    <a:pt x="44" y="224"/>
                    <a:pt x="23" y="224"/>
                    <a:pt x="1" y="224"/>
                  </a:cubicBezTo>
                  <a:cubicBezTo>
                    <a:pt x="1" y="213"/>
                    <a:pt x="1" y="202"/>
                    <a:pt x="1" y="191"/>
                  </a:cubicBezTo>
                  <a:cubicBezTo>
                    <a:pt x="16" y="188"/>
                    <a:pt x="16" y="188"/>
                    <a:pt x="15" y="173"/>
                  </a:cubicBezTo>
                  <a:cubicBezTo>
                    <a:pt x="15" y="166"/>
                    <a:pt x="14" y="158"/>
                    <a:pt x="13" y="151"/>
                  </a:cubicBezTo>
                  <a:cubicBezTo>
                    <a:pt x="14" y="151"/>
                    <a:pt x="14" y="151"/>
                    <a:pt x="14" y="151"/>
                  </a:cubicBezTo>
                  <a:cubicBezTo>
                    <a:pt x="10" y="150"/>
                    <a:pt x="6" y="149"/>
                    <a:pt x="1" y="147"/>
                  </a:cubicBezTo>
                  <a:cubicBezTo>
                    <a:pt x="1" y="132"/>
                    <a:pt x="1" y="117"/>
                    <a:pt x="1" y="101"/>
                  </a:cubicBezTo>
                  <a:cubicBezTo>
                    <a:pt x="1" y="95"/>
                    <a:pt x="1" y="88"/>
                    <a:pt x="0" y="82"/>
                  </a:cubicBezTo>
                  <a:cubicBezTo>
                    <a:pt x="0" y="75"/>
                    <a:pt x="3" y="73"/>
                    <a:pt x="9" y="75"/>
                  </a:cubicBezTo>
                  <a:cubicBezTo>
                    <a:pt x="14" y="76"/>
                    <a:pt x="15" y="74"/>
                    <a:pt x="15" y="69"/>
                  </a:cubicBezTo>
                  <a:cubicBezTo>
                    <a:pt x="16" y="61"/>
                    <a:pt x="15" y="52"/>
                    <a:pt x="16" y="44"/>
                  </a:cubicBezTo>
                  <a:cubicBezTo>
                    <a:pt x="16" y="37"/>
                    <a:pt x="14" y="34"/>
                    <a:pt x="7" y="34"/>
                  </a:cubicBezTo>
                  <a:cubicBezTo>
                    <a:pt x="5" y="34"/>
                    <a:pt x="3" y="34"/>
                    <a:pt x="1" y="33"/>
                  </a:cubicBezTo>
                  <a:cubicBezTo>
                    <a:pt x="1" y="22"/>
                    <a:pt x="1" y="11"/>
                    <a:pt x="1" y="0"/>
                  </a:cubicBezTo>
                  <a:cubicBezTo>
                    <a:pt x="22" y="0"/>
                    <a:pt x="44" y="0"/>
                    <a:pt x="66" y="0"/>
                  </a:cubicBezTo>
                  <a:cubicBezTo>
                    <a:pt x="58" y="13"/>
                    <a:pt x="50" y="26"/>
                    <a:pt x="42" y="39"/>
                  </a:cubicBezTo>
                  <a:cubicBezTo>
                    <a:pt x="42" y="39"/>
                    <a:pt x="42" y="39"/>
                    <a:pt x="42" y="39"/>
                  </a:cubicBezTo>
                  <a:cubicBezTo>
                    <a:pt x="40" y="40"/>
                    <a:pt x="38" y="41"/>
                    <a:pt x="37" y="43"/>
                  </a:cubicBezTo>
                  <a:cubicBezTo>
                    <a:pt x="24" y="59"/>
                    <a:pt x="15" y="77"/>
                    <a:pt x="13" y="9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2BB3D809-9B4D-95E5-0504-C9B6EE91E95B}"/>
                </a:ext>
              </a:extLst>
            </p:cNvPr>
            <p:cNvSpPr/>
            <p:nvPr/>
          </p:nvSpPr>
          <p:spPr bwMode="auto">
            <a:xfrm>
              <a:off x="1212" y="1295"/>
              <a:ext cx="55" cy="632"/>
            </a:xfrm>
            <a:custGeom>
              <a:avLst/>
              <a:gdLst>
                <a:gd name="T0" fmla="*/ 23 w 23"/>
                <a:gd name="T1" fmla="*/ 1 h 266"/>
                <a:gd name="T2" fmla="*/ 23 w 23"/>
                <a:gd name="T3" fmla="*/ 25 h 266"/>
                <a:gd name="T4" fmla="*/ 22 w 23"/>
                <a:gd name="T5" fmla="*/ 255 h 266"/>
                <a:gd name="T6" fmla="*/ 19 w 23"/>
                <a:gd name="T7" fmla="*/ 265 h 266"/>
                <a:gd name="T8" fmla="*/ 2 w 23"/>
                <a:gd name="T9" fmla="*/ 264 h 266"/>
                <a:gd name="T10" fmla="*/ 0 w 23"/>
                <a:gd name="T11" fmla="*/ 255 h 266"/>
                <a:gd name="T12" fmla="*/ 0 w 23"/>
                <a:gd name="T13" fmla="*/ 62 h 266"/>
                <a:gd name="T14" fmla="*/ 0 w 23"/>
                <a:gd name="T15" fmla="*/ 9 h 266"/>
                <a:gd name="T16" fmla="*/ 8 w 23"/>
                <a:gd name="T17" fmla="*/ 1 h 266"/>
                <a:gd name="T18" fmla="*/ 23 w 23"/>
                <a:gd name="T19" fmla="*/ 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266">
                  <a:moveTo>
                    <a:pt x="23" y="1"/>
                  </a:moveTo>
                  <a:cubicBezTo>
                    <a:pt x="23" y="10"/>
                    <a:pt x="23" y="17"/>
                    <a:pt x="23" y="25"/>
                  </a:cubicBezTo>
                  <a:cubicBezTo>
                    <a:pt x="23" y="102"/>
                    <a:pt x="23" y="178"/>
                    <a:pt x="22" y="255"/>
                  </a:cubicBezTo>
                  <a:cubicBezTo>
                    <a:pt x="22" y="259"/>
                    <a:pt x="21" y="265"/>
                    <a:pt x="19" y="265"/>
                  </a:cubicBezTo>
                  <a:cubicBezTo>
                    <a:pt x="14" y="266"/>
                    <a:pt x="8" y="266"/>
                    <a:pt x="2" y="264"/>
                  </a:cubicBezTo>
                  <a:cubicBezTo>
                    <a:pt x="1" y="264"/>
                    <a:pt x="0" y="258"/>
                    <a:pt x="0" y="255"/>
                  </a:cubicBezTo>
                  <a:cubicBezTo>
                    <a:pt x="0" y="190"/>
                    <a:pt x="0" y="126"/>
                    <a:pt x="0" y="62"/>
                  </a:cubicBezTo>
                  <a:cubicBezTo>
                    <a:pt x="0" y="44"/>
                    <a:pt x="0" y="27"/>
                    <a:pt x="0" y="9"/>
                  </a:cubicBezTo>
                  <a:cubicBezTo>
                    <a:pt x="0" y="3"/>
                    <a:pt x="2" y="0"/>
                    <a:pt x="8" y="1"/>
                  </a:cubicBezTo>
                  <a:cubicBezTo>
                    <a:pt x="12" y="1"/>
                    <a:pt x="17" y="1"/>
                    <a:pt x="23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EA76F247-0264-CD9F-A989-3AB346033126}"/>
                </a:ext>
              </a:extLst>
            </p:cNvPr>
            <p:cNvSpPr/>
            <p:nvPr/>
          </p:nvSpPr>
          <p:spPr bwMode="auto">
            <a:xfrm>
              <a:off x="3668" y="879"/>
              <a:ext cx="501" cy="64"/>
            </a:xfrm>
            <a:custGeom>
              <a:avLst/>
              <a:gdLst>
                <a:gd name="T0" fmla="*/ 106 w 211"/>
                <a:gd name="T1" fmla="*/ 27 h 27"/>
                <a:gd name="T2" fmla="*/ 16 w 211"/>
                <a:gd name="T3" fmla="*/ 27 h 27"/>
                <a:gd name="T4" fmla="*/ 1 w 211"/>
                <a:gd name="T5" fmla="*/ 11 h 27"/>
                <a:gd name="T6" fmla="*/ 17 w 211"/>
                <a:gd name="T7" fmla="*/ 1 h 27"/>
                <a:gd name="T8" fmla="*/ 42 w 211"/>
                <a:gd name="T9" fmla="*/ 0 h 27"/>
                <a:gd name="T10" fmla="*/ 189 w 211"/>
                <a:gd name="T11" fmla="*/ 1 h 27"/>
                <a:gd name="T12" fmla="*/ 202 w 211"/>
                <a:gd name="T13" fmla="*/ 3 h 27"/>
                <a:gd name="T14" fmla="*/ 211 w 211"/>
                <a:gd name="T15" fmla="*/ 13 h 27"/>
                <a:gd name="T16" fmla="*/ 204 w 211"/>
                <a:gd name="T17" fmla="*/ 25 h 27"/>
                <a:gd name="T18" fmla="*/ 193 w 211"/>
                <a:gd name="T19" fmla="*/ 27 h 27"/>
                <a:gd name="T20" fmla="*/ 106 w 211"/>
                <a:gd name="T21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1" h="27">
                  <a:moveTo>
                    <a:pt x="106" y="27"/>
                  </a:moveTo>
                  <a:cubicBezTo>
                    <a:pt x="76" y="27"/>
                    <a:pt x="46" y="27"/>
                    <a:pt x="16" y="27"/>
                  </a:cubicBezTo>
                  <a:cubicBezTo>
                    <a:pt x="5" y="27"/>
                    <a:pt x="0" y="21"/>
                    <a:pt x="1" y="11"/>
                  </a:cubicBezTo>
                  <a:cubicBezTo>
                    <a:pt x="3" y="1"/>
                    <a:pt x="11" y="1"/>
                    <a:pt x="17" y="1"/>
                  </a:cubicBezTo>
                  <a:cubicBezTo>
                    <a:pt x="25" y="0"/>
                    <a:pt x="33" y="0"/>
                    <a:pt x="42" y="0"/>
                  </a:cubicBezTo>
                  <a:cubicBezTo>
                    <a:pt x="91" y="0"/>
                    <a:pt x="140" y="0"/>
                    <a:pt x="189" y="1"/>
                  </a:cubicBezTo>
                  <a:cubicBezTo>
                    <a:pt x="193" y="1"/>
                    <a:pt x="199" y="0"/>
                    <a:pt x="202" y="3"/>
                  </a:cubicBezTo>
                  <a:cubicBezTo>
                    <a:pt x="206" y="5"/>
                    <a:pt x="211" y="9"/>
                    <a:pt x="211" y="13"/>
                  </a:cubicBezTo>
                  <a:cubicBezTo>
                    <a:pt x="211" y="17"/>
                    <a:pt x="207" y="22"/>
                    <a:pt x="204" y="25"/>
                  </a:cubicBezTo>
                  <a:cubicBezTo>
                    <a:pt x="201" y="27"/>
                    <a:pt x="197" y="26"/>
                    <a:pt x="193" y="27"/>
                  </a:cubicBezTo>
                  <a:cubicBezTo>
                    <a:pt x="164" y="27"/>
                    <a:pt x="135" y="27"/>
                    <a:pt x="106" y="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E6E590F8-3425-AD5C-7F30-926FDC71AF0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359" y="1813"/>
              <a:ext cx="233" cy="116"/>
            </a:xfrm>
            <a:custGeom>
              <a:avLst/>
              <a:gdLst>
                <a:gd name="T0" fmla="*/ 0 w 98"/>
                <a:gd name="T1" fmla="*/ 48 h 49"/>
                <a:gd name="T2" fmla="*/ 0 w 98"/>
                <a:gd name="T3" fmla="*/ 0 h 49"/>
                <a:gd name="T4" fmla="*/ 54 w 98"/>
                <a:gd name="T5" fmla="*/ 0 h 49"/>
                <a:gd name="T6" fmla="*/ 85 w 98"/>
                <a:gd name="T7" fmla="*/ 3 h 49"/>
                <a:gd name="T8" fmla="*/ 96 w 98"/>
                <a:gd name="T9" fmla="*/ 13 h 49"/>
                <a:gd name="T10" fmla="*/ 96 w 98"/>
                <a:gd name="T11" fmla="*/ 34 h 49"/>
                <a:gd name="T12" fmla="*/ 82 w 98"/>
                <a:gd name="T13" fmla="*/ 48 h 49"/>
                <a:gd name="T14" fmla="*/ 0 w 98"/>
                <a:gd name="T15" fmla="*/ 48 h 49"/>
                <a:gd name="T16" fmla="*/ 68 w 98"/>
                <a:gd name="T17" fmla="*/ 15 h 49"/>
                <a:gd name="T18" fmla="*/ 59 w 98"/>
                <a:gd name="T19" fmla="*/ 25 h 49"/>
                <a:gd name="T20" fmla="*/ 69 w 98"/>
                <a:gd name="T21" fmla="*/ 34 h 49"/>
                <a:gd name="T22" fmla="*/ 78 w 98"/>
                <a:gd name="T23" fmla="*/ 24 h 49"/>
                <a:gd name="T24" fmla="*/ 68 w 98"/>
                <a:gd name="T25" fmla="*/ 15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8" h="49">
                  <a:moveTo>
                    <a:pt x="0" y="48"/>
                  </a:moveTo>
                  <a:cubicBezTo>
                    <a:pt x="0" y="32"/>
                    <a:pt x="0" y="17"/>
                    <a:pt x="0" y="0"/>
                  </a:cubicBezTo>
                  <a:cubicBezTo>
                    <a:pt x="18" y="0"/>
                    <a:pt x="36" y="0"/>
                    <a:pt x="54" y="0"/>
                  </a:cubicBezTo>
                  <a:cubicBezTo>
                    <a:pt x="65" y="0"/>
                    <a:pt x="75" y="0"/>
                    <a:pt x="85" y="3"/>
                  </a:cubicBezTo>
                  <a:cubicBezTo>
                    <a:pt x="89" y="3"/>
                    <a:pt x="94" y="9"/>
                    <a:pt x="96" y="13"/>
                  </a:cubicBezTo>
                  <a:cubicBezTo>
                    <a:pt x="98" y="20"/>
                    <a:pt x="97" y="27"/>
                    <a:pt x="96" y="34"/>
                  </a:cubicBezTo>
                  <a:cubicBezTo>
                    <a:pt x="96" y="43"/>
                    <a:pt x="90" y="48"/>
                    <a:pt x="82" y="48"/>
                  </a:cubicBezTo>
                  <a:cubicBezTo>
                    <a:pt x="54" y="49"/>
                    <a:pt x="27" y="48"/>
                    <a:pt x="0" y="48"/>
                  </a:cubicBezTo>
                  <a:close/>
                  <a:moveTo>
                    <a:pt x="68" y="15"/>
                  </a:moveTo>
                  <a:cubicBezTo>
                    <a:pt x="63" y="16"/>
                    <a:pt x="59" y="19"/>
                    <a:pt x="59" y="25"/>
                  </a:cubicBezTo>
                  <a:cubicBezTo>
                    <a:pt x="60" y="31"/>
                    <a:pt x="63" y="34"/>
                    <a:pt x="69" y="34"/>
                  </a:cubicBezTo>
                  <a:cubicBezTo>
                    <a:pt x="75" y="34"/>
                    <a:pt x="78" y="30"/>
                    <a:pt x="78" y="24"/>
                  </a:cubicBezTo>
                  <a:cubicBezTo>
                    <a:pt x="78" y="18"/>
                    <a:pt x="74" y="15"/>
                    <a:pt x="68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001AE7DF-9CDD-CBA7-D5BD-B2FFCA7B0C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89" y="1813"/>
              <a:ext cx="235" cy="116"/>
            </a:xfrm>
            <a:custGeom>
              <a:avLst/>
              <a:gdLst>
                <a:gd name="T0" fmla="*/ 99 w 99"/>
                <a:gd name="T1" fmla="*/ 1 h 49"/>
                <a:gd name="T2" fmla="*/ 99 w 99"/>
                <a:gd name="T3" fmla="*/ 48 h 49"/>
                <a:gd name="T4" fmla="*/ 74 w 99"/>
                <a:gd name="T5" fmla="*/ 48 h 49"/>
                <a:gd name="T6" fmla="*/ 24 w 99"/>
                <a:gd name="T7" fmla="*/ 48 h 49"/>
                <a:gd name="T8" fmla="*/ 1 w 99"/>
                <a:gd name="T9" fmla="*/ 19 h 49"/>
                <a:gd name="T10" fmla="*/ 23 w 99"/>
                <a:gd name="T11" fmla="*/ 1 h 49"/>
                <a:gd name="T12" fmla="*/ 99 w 99"/>
                <a:gd name="T13" fmla="*/ 1 h 49"/>
                <a:gd name="T14" fmla="*/ 33 w 99"/>
                <a:gd name="T15" fmla="*/ 34 h 49"/>
                <a:gd name="T16" fmla="*/ 39 w 99"/>
                <a:gd name="T17" fmla="*/ 24 h 49"/>
                <a:gd name="T18" fmla="*/ 30 w 99"/>
                <a:gd name="T19" fmla="*/ 15 h 49"/>
                <a:gd name="T20" fmla="*/ 20 w 99"/>
                <a:gd name="T21" fmla="*/ 25 h 49"/>
                <a:gd name="T22" fmla="*/ 33 w 99"/>
                <a:gd name="T23" fmla="*/ 3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49">
                  <a:moveTo>
                    <a:pt x="99" y="1"/>
                  </a:moveTo>
                  <a:cubicBezTo>
                    <a:pt x="99" y="16"/>
                    <a:pt x="99" y="31"/>
                    <a:pt x="99" y="48"/>
                  </a:cubicBezTo>
                  <a:cubicBezTo>
                    <a:pt x="90" y="48"/>
                    <a:pt x="82" y="48"/>
                    <a:pt x="74" y="48"/>
                  </a:cubicBezTo>
                  <a:cubicBezTo>
                    <a:pt x="58" y="48"/>
                    <a:pt x="41" y="47"/>
                    <a:pt x="24" y="48"/>
                  </a:cubicBezTo>
                  <a:cubicBezTo>
                    <a:pt x="3" y="49"/>
                    <a:pt x="0" y="37"/>
                    <a:pt x="1" y="19"/>
                  </a:cubicBezTo>
                  <a:cubicBezTo>
                    <a:pt x="2" y="5"/>
                    <a:pt x="8" y="1"/>
                    <a:pt x="23" y="1"/>
                  </a:cubicBezTo>
                  <a:cubicBezTo>
                    <a:pt x="48" y="0"/>
                    <a:pt x="73" y="1"/>
                    <a:pt x="99" y="1"/>
                  </a:cubicBezTo>
                  <a:close/>
                  <a:moveTo>
                    <a:pt x="33" y="34"/>
                  </a:moveTo>
                  <a:cubicBezTo>
                    <a:pt x="35" y="32"/>
                    <a:pt x="39" y="28"/>
                    <a:pt x="39" y="24"/>
                  </a:cubicBezTo>
                  <a:cubicBezTo>
                    <a:pt x="40" y="19"/>
                    <a:pt x="35" y="15"/>
                    <a:pt x="30" y="15"/>
                  </a:cubicBezTo>
                  <a:cubicBezTo>
                    <a:pt x="24" y="15"/>
                    <a:pt x="20" y="19"/>
                    <a:pt x="20" y="25"/>
                  </a:cubicBezTo>
                  <a:cubicBezTo>
                    <a:pt x="21" y="31"/>
                    <a:pt x="24" y="34"/>
                    <a:pt x="33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D8227C13-A8DE-7862-55CA-0666030AB0F1}"/>
                </a:ext>
              </a:extLst>
            </p:cNvPr>
            <p:cNvSpPr/>
            <p:nvPr/>
          </p:nvSpPr>
          <p:spPr bwMode="auto">
            <a:xfrm>
              <a:off x="1039" y="1994"/>
              <a:ext cx="408" cy="76"/>
            </a:xfrm>
            <a:custGeom>
              <a:avLst/>
              <a:gdLst>
                <a:gd name="T0" fmla="*/ 172 w 172"/>
                <a:gd name="T1" fmla="*/ 31 h 32"/>
                <a:gd name="T2" fmla="*/ 151 w 172"/>
                <a:gd name="T3" fmla="*/ 20 h 32"/>
                <a:gd name="T4" fmla="*/ 117 w 172"/>
                <a:gd name="T5" fmla="*/ 20 h 32"/>
                <a:gd name="T6" fmla="*/ 116 w 172"/>
                <a:gd name="T7" fmla="*/ 31 h 32"/>
                <a:gd name="T8" fmla="*/ 55 w 172"/>
                <a:gd name="T9" fmla="*/ 31 h 32"/>
                <a:gd name="T10" fmla="*/ 53 w 172"/>
                <a:gd name="T11" fmla="*/ 20 h 32"/>
                <a:gd name="T12" fmla="*/ 20 w 172"/>
                <a:gd name="T13" fmla="*/ 20 h 32"/>
                <a:gd name="T14" fmla="*/ 19 w 172"/>
                <a:gd name="T15" fmla="*/ 31 h 32"/>
                <a:gd name="T16" fmla="*/ 0 w 172"/>
                <a:gd name="T17" fmla="*/ 31 h 32"/>
                <a:gd name="T18" fmla="*/ 14 w 172"/>
                <a:gd name="T19" fmla="*/ 2 h 32"/>
                <a:gd name="T20" fmla="*/ 20 w 172"/>
                <a:gd name="T21" fmla="*/ 0 h 32"/>
                <a:gd name="T22" fmla="*/ 149 w 172"/>
                <a:gd name="T23" fmla="*/ 0 h 32"/>
                <a:gd name="T24" fmla="*/ 156 w 172"/>
                <a:gd name="T25" fmla="*/ 3 h 32"/>
                <a:gd name="T26" fmla="*/ 172 w 172"/>
                <a:gd name="T27" fmla="*/ 3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2" h="32">
                  <a:moveTo>
                    <a:pt x="172" y="31"/>
                  </a:moveTo>
                  <a:cubicBezTo>
                    <a:pt x="151" y="32"/>
                    <a:pt x="150" y="32"/>
                    <a:pt x="151" y="20"/>
                  </a:cubicBezTo>
                  <a:cubicBezTo>
                    <a:pt x="140" y="20"/>
                    <a:pt x="129" y="20"/>
                    <a:pt x="117" y="20"/>
                  </a:cubicBezTo>
                  <a:cubicBezTo>
                    <a:pt x="117" y="23"/>
                    <a:pt x="116" y="27"/>
                    <a:pt x="116" y="31"/>
                  </a:cubicBezTo>
                  <a:cubicBezTo>
                    <a:pt x="96" y="31"/>
                    <a:pt x="76" y="31"/>
                    <a:pt x="55" y="31"/>
                  </a:cubicBezTo>
                  <a:cubicBezTo>
                    <a:pt x="54" y="27"/>
                    <a:pt x="54" y="24"/>
                    <a:pt x="53" y="20"/>
                  </a:cubicBezTo>
                  <a:cubicBezTo>
                    <a:pt x="42" y="20"/>
                    <a:pt x="31" y="20"/>
                    <a:pt x="20" y="20"/>
                  </a:cubicBezTo>
                  <a:cubicBezTo>
                    <a:pt x="20" y="23"/>
                    <a:pt x="19" y="27"/>
                    <a:pt x="19" y="31"/>
                  </a:cubicBezTo>
                  <a:cubicBezTo>
                    <a:pt x="13" y="31"/>
                    <a:pt x="7" y="31"/>
                    <a:pt x="0" y="31"/>
                  </a:cubicBezTo>
                  <a:cubicBezTo>
                    <a:pt x="4" y="21"/>
                    <a:pt x="9" y="12"/>
                    <a:pt x="14" y="2"/>
                  </a:cubicBezTo>
                  <a:cubicBezTo>
                    <a:pt x="15" y="1"/>
                    <a:pt x="18" y="0"/>
                    <a:pt x="20" y="0"/>
                  </a:cubicBezTo>
                  <a:cubicBezTo>
                    <a:pt x="63" y="0"/>
                    <a:pt x="106" y="0"/>
                    <a:pt x="149" y="0"/>
                  </a:cubicBezTo>
                  <a:cubicBezTo>
                    <a:pt x="152" y="0"/>
                    <a:pt x="155" y="1"/>
                    <a:pt x="156" y="3"/>
                  </a:cubicBezTo>
                  <a:cubicBezTo>
                    <a:pt x="162" y="11"/>
                    <a:pt x="166" y="21"/>
                    <a:pt x="172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3BBF0C0E-42A3-A1D1-6EDC-1677357EB151}"/>
                </a:ext>
              </a:extLst>
            </p:cNvPr>
            <p:cNvSpPr/>
            <p:nvPr/>
          </p:nvSpPr>
          <p:spPr bwMode="auto">
            <a:xfrm>
              <a:off x="1359" y="1637"/>
              <a:ext cx="228" cy="90"/>
            </a:xfrm>
            <a:custGeom>
              <a:avLst/>
              <a:gdLst>
                <a:gd name="T0" fmla="*/ 0 w 96"/>
                <a:gd name="T1" fmla="*/ 0 h 38"/>
                <a:gd name="T2" fmla="*/ 96 w 96"/>
                <a:gd name="T3" fmla="*/ 0 h 38"/>
                <a:gd name="T4" fmla="*/ 96 w 96"/>
                <a:gd name="T5" fmla="*/ 38 h 38"/>
                <a:gd name="T6" fmla="*/ 0 w 96"/>
                <a:gd name="T7" fmla="*/ 38 h 38"/>
                <a:gd name="T8" fmla="*/ 0 w 96"/>
                <a:gd name="T9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38">
                  <a:moveTo>
                    <a:pt x="0" y="0"/>
                  </a:moveTo>
                  <a:cubicBezTo>
                    <a:pt x="32" y="0"/>
                    <a:pt x="64" y="0"/>
                    <a:pt x="96" y="0"/>
                  </a:cubicBezTo>
                  <a:cubicBezTo>
                    <a:pt x="96" y="12"/>
                    <a:pt x="96" y="25"/>
                    <a:pt x="96" y="38"/>
                  </a:cubicBezTo>
                  <a:cubicBezTo>
                    <a:pt x="64" y="38"/>
                    <a:pt x="32" y="38"/>
                    <a:pt x="0" y="38"/>
                  </a:cubicBezTo>
                  <a:cubicBezTo>
                    <a:pt x="0" y="26"/>
                    <a:pt x="0" y="1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0C95815E-C87A-2321-F2E1-70765791DD0B}"/>
                </a:ext>
              </a:extLst>
            </p:cNvPr>
            <p:cNvSpPr/>
            <p:nvPr/>
          </p:nvSpPr>
          <p:spPr bwMode="auto">
            <a:xfrm>
              <a:off x="892" y="1637"/>
              <a:ext cx="230" cy="90"/>
            </a:xfrm>
            <a:custGeom>
              <a:avLst/>
              <a:gdLst>
                <a:gd name="T0" fmla="*/ 0 w 97"/>
                <a:gd name="T1" fmla="*/ 38 h 38"/>
                <a:gd name="T2" fmla="*/ 0 w 97"/>
                <a:gd name="T3" fmla="*/ 0 h 38"/>
                <a:gd name="T4" fmla="*/ 97 w 97"/>
                <a:gd name="T5" fmla="*/ 0 h 38"/>
                <a:gd name="T6" fmla="*/ 97 w 97"/>
                <a:gd name="T7" fmla="*/ 38 h 38"/>
                <a:gd name="T8" fmla="*/ 0 w 97"/>
                <a:gd name="T9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38">
                  <a:moveTo>
                    <a:pt x="0" y="38"/>
                  </a:moveTo>
                  <a:cubicBezTo>
                    <a:pt x="0" y="26"/>
                    <a:pt x="0" y="13"/>
                    <a:pt x="0" y="0"/>
                  </a:cubicBezTo>
                  <a:cubicBezTo>
                    <a:pt x="32" y="0"/>
                    <a:pt x="65" y="0"/>
                    <a:pt x="97" y="0"/>
                  </a:cubicBezTo>
                  <a:cubicBezTo>
                    <a:pt x="97" y="12"/>
                    <a:pt x="97" y="25"/>
                    <a:pt x="97" y="38"/>
                  </a:cubicBezTo>
                  <a:cubicBezTo>
                    <a:pt x="65" y="38"/>
                    <a:pt x="33" y="38"/>
                    <a:pt x="0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4BF6E1A9-EA43-F098-F9C6-E9BB6DDEC780}"/>
                </a:ext>
              </a:extLst>
            </p:cNvPr>
            <p:cNvSpPr/>
            <p:nvPr/>
          </p:nvSpPr>
          <p:spPr bwMode="auto">
            <a:xfrm>
              <a:off x="1074" y="1937"/>
              <a:ext cx="333" cy="50"/>
            </a:xfrm>
            <a:custGeom>
              <a:avLst/>
              <a:gdLst>
                <a:gd name="T0" fmla="*/ 0 w 140"/>
                <a:gd name="T1" fmla="*/ 21 h 21"/>
                <a:gd name="T2" fmla="*/ 0 w 140"/>
                <a:gd name="T3" fmla="*/ 0 h 21"/>
                <a:gd name="T4" fmla="*/ 140 w 140"/>
                <a:gd name="T5" fmla="*/ 0 h 21"/>
                <a:gd name="T6" fmla="*/ 140 w 140"/>
                <a:gd name="T7" fmla="*/ 21 h 21"/>
                <a:gd name="T8" fmla="*/ 0 w 140"/>
                <a:gd name="T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" h="21">
                  <a:moveTo>
                    <a:pt x="0" y="21"/>
                  </a:moveTo>
                  <a:cubicBezTo>
                    <a:pt x="0" y="14"/>
                    <a:pt x="0" y="7"/>
                    <a:pt x="0" y="0"/>
                  </a:cubicBezTo>
                  <a:cubicBezTo>
                    <a:pt x="47" y="0"/>
                    <a:pt x="93" y="0"/>
                    <a:pt x="140" y="0"/>
                  </a:cubicBezTo>
                  <a:cubicBezTo>
                    <a:pt x="140" y="7"/>
                    <a:pt x="140" y="14"/>
                    <a:pt x="140" y="21"/>
                  </a:cubicBezTo>
                  <a:cubicBezTo>
                    <a:pt x="93" y="21"/>
                    <a:pt x="47" y="21"/>
                    <a:pt x="0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3D0131C5-937F-5329-8004-790DFA2AF54A}"/>
                </a:ext>
              </a:extLst>
            </p:cNvPr>
            <p:cNvSpPr/>
            <p:nvPr/>
          </p:nvSpPr>
          <p:spPr bwMode="auto">
            <a:xfrm>
              <a:off x="3884" y="948"/>
              <a:ext cx="73" cy="109"/>
            </a:xfrm>
            <a:custGeom>
              <a:avLst/>
              <a:gdLst>
                <a:gd name="T0" fmla="*/ 31 w 31"/>
                <a:gd name="T1" fmla="*/ 46 h 46"/>
                <a:gd name="T2" fmla="*/ 0 w 31"/>
                <a:gd name="T3" fmla="*/ 46 h 46"/>
                <a:gd name="T4" fmla="*/ 0 w 31"/>
                <a:gd name="T5" fmla="*/ 0 h 46"/>
                <a:gd name="T6" fmla="*/ 31 w 31"/>
                <a:gd name="T7" fmla="*/ 0 h 46"/>
                <a:gd name="T8" fmla="*/ 31 w 31"/>
                <a:gd name="T9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6">
                  <a:moveTo>
                    <a:pt x="31" y="46"/>
                  </a:moveTo>
                  <a:cubicBezTo>
                    <a:pt x="21" y="46"/>
                    <a:pt x="10" y="46"/>
                    <a:pt x="0" y="46"/>
                  </a:cubicBezTo>
                  <a:cubicBezTo>
                    <a:pt x="0" y="31"/>
                    <a:pt x="0" y="16"/>
                    <a:pt x="0" y="0"/>
                  </a:cubicBezTo>
                  <a:cubicBezTo>
                    <a:pt x="10" y="0"/>
                    <a:pt x="20" y="0"/>
                    <a:pt x="31" y="0"/>
                  </a:cubicBezTo>
                  <a:cubicBezTo>
                    <a:pt x="31" y="15"/>
                    <a:pt x="31" y="30"/>
                    <a:pt x="31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A2527973-99A6-6961-8B85-CC655D77CECA}"/>
                </a:ext>
              </a:extLst>
            </p:cNvPr>
            <p:cNvSpPr/>
            <p:nvPr/>
          </p:nvSpPr>
          <p:spPr bwMode="auto">
            <a:xfrm>
              <a:off x="901" y="1583"/>
              <a:ext cx="126" cy="47"/>
            </a:xfrm>
            <a:custGeom>
              <a:avLst/>
              <a:gdLst>
                <a:gd name="T0" fmla="*/ 52 w 53"/>
                <a:gd name="T1" fmla="*/ 20 h 20"/>
                <a:gd name="T2" fmla="*/ 8 w 53"/>
                <a:gd name="T3" fmla="*/ 20 h 20"/>
                <a:gd name="T4" fmla="*/ 3 w 53"/>
                <a:gd name="T5" fmla="*/ 9 h 20"/>
                <a:gd name="T6" fmla="*/ 8 w 53"/>
                <a:gd name="T7" fmla="*/ 0 h 20"/>
                <a:gd name="T8" fmla="*/ 47 w 53"/>
                <a:gd name="T9" fmla="*/ 1 h 20"/>
                <a:gd name="T10" fmla="*/ 52 w 53"/>
                <a:gd name="T11" fmla="*/ 7 h 20"/>
                <a:gd name="T12" fmla="*/ 52 w 53"/>
                <a:gd name="T1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20">
                  <a:moveTo>
                    <a:pt x="52" y="20"/>
                  </a:moveTo>
                  <a:cubicBezTo>
                    <a:pt x="37" y="20"/>
                    <a:pt x="22" y="20"/>
                    <a:pt x="8" y="20"/>
                  </a:cubicBezTo>
                  <a:cubicBezTo>
                    <a:pt x="0" y="20"/>
                    <a:pt x="3" y="13"/>
                    <a:pt x="3" y="9"/>
                  </a:cubicBezTo>
                  <a:cubicBezTo>
                    <a:pt x="2" y="5"/>
                    <a:pt x="2" y="0"/>
                    <a:pt x="8" y="0"/>
                  </a:cubicBezTo>
                  <a:cubicBezTo>
                    <a:pt x="21" y="1"/>
                    <a:pt x="34" y="0"/>
                    <a:pt x="47" y="1"/>
                  </a:cubicBezTo>
                  <a:cubicBezTo>
                    <a:pt x="49" y="1"/>
                    <a:pt x="52" y="5"/>
                    <a:pt x="52" y="7"/>
                  </a:cubicBezTo>
                  <a:cubicBezTo>
                    <a:pt x="53" y="11"/>
                    <a:pt x="52" y="15"/>
                    <a:pt x="52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51DE4C6D-121E-FB18-430A-0DC466D45C9F}"/>
                </a:ext>
              </a:extLst>
            </p:cNvPr>
            <p:cNvSpPr/>
            <p:nvPr/>
          </p:nvSpPr>
          <p:spPr bwMode="auto">
            <a:xfrm>
              <a:off x="1449" y="1583"/>
              <a:ext cx="126" cy="47"/>
            </a:xfrm>
            <a:custGeom>
              <a:avLst/>
              <a:gdLst>
                <a:gd name="T0" fmla="*/ 52 w 53"/>
                <a:gd name="T1" fmla="*/ 20 h 20"/>
                <a:gd name="T2" fmla="*/ 8 w 53"/>
                <a:gd name="T3" fmla="*/ 20 h 20"/>
                <a:gd name="T4" fmla="*/ 3 w 53"/>
                <a:gd name="T5" fmla="*/ 12 h 20"/>
                <a:gd name="T6" fmla="*/ 8 w 53"/>
                <a:gd name="T7" fmla="*/ 1 h 20"/>
                <a:gd name="T8" fmla="*/ 48 w 53"/>
                <a:gd name="T9" fmla="*/ 1 h 20"/>
                <a:gd name="T10" fmla="*/ 52 w 53"/>
                <a:gd name="T11" fmla="*/ 6 h 20"/>
                <a:gd name="T12" fmla="*/ 52 w 53"/>
                <a:gd name="T1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20">
                  <a:moveTo>
                    <a:pt x="52" y="20"/>
                  </a:moveTo>
                  <a:cubicBezTo>
                    <a:pt x="37" y="20"/>
                    <a:pt x="22" y="20"/>
                    <a:pt x="8" y="20"/>
                  </a:cubicBezTo>
                  <a:cubicBezTo>
                    <a:pt x="2" y="20"/>
                    <a:pt x="2" y="15"/>
                    <a:pt x="3" y="12"/>
                  </a:cubicBezTo>
                  <a:cubicBezTo>
                    <a:pt x="3" y="8"/>
                    <a:pt x="0" y="1"/>
                    <a:pt x="8" y="1"/>
                  </a:cubicBezTo>
                  <a:cubicBezTo>
                    <a:pt x="21" y="0"/>
                    <a:pt x="34" y="0"/>
                    <a:pt x="48" y="1"/>
                  </a:cubicBezTo>
                  <a:cubicBezTo>
                    <a:pt x="49" y="1"/>
                    <a:pt x="52" y="4"/>
                    <a:pt x="52" y="6"/>
                  </a:cubicBezTo>
                  <a:cubicBezTo>
                    <a:pt x="53" y="10"/>
                    <a:pt x="52" y="14"/>
                    <a:pt x="52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04F74F5E-C4CB-FB76-B922-512B0870E309}"/>
                </a:ext>
              </a:extLst>
            </p:cNvPr>
            <p:cNvSpPr/>
            <p:nvPr/>
          </p:nvSpPr>
          <p:spPr bwMode="auto">
            <a:xfrm>
              <a:off x="939" y="1737"/>
              <a:ext cx="55" cy="74"/>
            </a:xfrm>
            <a:custGeom>
              <a:avLst/>
              <a:gdLst>
                <a:gd name="T0" fmla="*/ 0 w 23"/>
                <a:gd name="T1" fmla="*/ 0 h 31"/>
                <a:gd name="T2" fmla="*/ 23 w 23"/>
                <a:gd name="T3" fmla="*/ 0 h 31"/>
                <a:gd name="T4" fmla="*/ 23 w 23"/>
                <a:gd name="T5" fmla="*/ 26 h 31"/>
                <a:gd name="T6" fmla="*/ 19 w 23"/>
                <a:gd name="T7" fmla="*/ 30 h 31"/>
                <a:gd name="T8" fmla="*/ 5 w 23"/>
                <a:gd name="T9" fmla="*/ 30 h 31"/>
                <a:gd name="T10" fmla="*/ 0 w 23"/>
                <a:gd name="T11" fmla="*/ 24 h 31"/>
                <a:gd name="T12" fmla="*/ 0 w 23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31">
                  <a:moveTo>
                    <a:pt x="0" y="0"/>
                  </a:moveTo>
                  <a:cubicBezTo>
                    <a:pt x="8" y="0"/>
                    <a:pt x="15" y="0"/>
                    <a:pt x="23" y="0"/>
                  </a:cubicBezTo>
                  <a:cubicBezTo>
                    <a:pt x="23" y="8"/>
                    <a:pt x="23" y="17"/>
                    <a:pt x="23" y="26"/>
                  </a:cubicBezTo>
                  <a:cubicBezTo>
                    <a:pt x="23" y="27"/>
                    <a:pt x="20" y="30"/>
                    <a:pt x="19" y="30"/>
                  </a:cubicBezTo>
                  <a:cubicBezTo>
                    <a:pt x="14" y="31"/>
                    <a:pt x="10" y="31"/>
                    <a:pt x="5" y="30"/>
                  </a:cubicBezTo>
                  <a:cubicBezTo>
                    <a:pt x="3" y="30"/>
                    <a:pt x="0" y="27"/>
                    <a:pt x="0" y="24"/>
                  </a:cubicBezTo>
                  <a:cubicBezTo>
                    <a:pt x="0" y="16"/>
                    <a:pt x="0" y="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D893601F-3F7F-215F-D3E1-543DB4F12BC4}"/>
                </a:ext>
              </a:extLst>
            </p:cNvPr>
            <p:cNvSpPr/>
            <p:nvPr/>
          </p:nvSpPr>
          <p:spPr bwMode="auto">
            <a:xfrm>
              <a:off x="1485" y="1737"/>
              <a:ext cx="55" cy="74"/>
            </a:xfrm>
            <a:custGeom>
              <a:avLst/>
              <a:gdLst>
                <a:gd name="T0" fmla="*/ 2 w 23"/>
                <a:gd name="T1" fmla="*/ 0 h 31"/>
                <a:gd name="T2" fmla="*/ 23 w 23"/>
                <a:gd name="T3" fmla="*/ 0 h 31"/>
                <a:gd name="T4" fmla="*/ 23 w 23"/>
                <a:gd name="T5" fmla="*/ 26 h 31"/>
                <a:gd name="T6" fmla="*/ 18 w 23"/>
                <a:gd name="T7" fmla="*/ 31 h 31"/>
                <a:gd name="T8" fmla="*/ 15 w 23"/>
                <a:gd name="T9" fmla="*/ 31 h 31"/>
                <a:gd name="T10" fmla="*/ 2 w 23"/>
                <a:gd name="T11" fmla="*/ 16 h 31"/>
                <a:gd name="T12" fmla="*/ 2 w 23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31">
                  <a:moveTo>
                    <a:pt x="2" y="0"/>
                  </a:moveTo>
                  <a:cubicBezTo>
                    <a:pt x="9" y="0"/>
                    <a:pt x="15" y="0"/>
                    <a:pt x="23" y="0"/>
                  </a:cubicBezTo>
                  <a:cubicBezTo>
                    <a:pt x="23" y="9"/>
                    <a:pt x="23" y="17"/>
                    <a:pt x="23" y="26"/>
                  </a:cubicBezTo>
                  <a:cubicBezTo>
                    <a:pt x="22" y="27"/>
                    <a:pt x="20" y="29"/>
                    <a:pt x="18" y="31"/>
                  </a:cubicBezTo>
                  <a:cubicBezTo>
                    <a:pt x="17" y="31"/>
                    <a:pt x="16" y="31"/>
                    <a:pt x="15" y="31"/>
                  </a:cubicBezTo>
                  <a:cubicBezTo>
                    <a:pt x="0" y="31"/>
                    <a:pt x="0" y="31"/>
                    <a:pt x="2" y="16"/>
                  </a:cubicBezTo>
                  <a:cubicBezTo>
                    <a:pt x="2" y="10"/>
                    <a:pt x="2" y="5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FB166EFC-EE4C-FB57-7768-65CB51843FEA}"/>
                </a:ext>
              </a:extLst>
            </p:cNvPr>
            <p:cNvSpPr/>
            <p:nvPr/>
          </p:nvSpPr>
          <p:spPr bwMode="auto">
            <a:xfrm>
              <a:off x="5711" y="3034"/>
              <a:ext cx="33" cy="88"/>
            </a:xfrm>
            <a:custGeom>
              <a:avLst/>
              <a:gdLst>
                <a:gd name="T0" fmla="*/ 13 w 14"/>
                <a:gd name="T1" fmla="*/ 0 h 37"/>
                <a:gd name="T2" fmla="*/ 13 w 14"/>
                <a:gd name="T3" fmla="*/ 30 h 37"/>
                <a:gd name="T4" fmla="*/ 7 w 14"/>
                <a:gd name="T5" fmla="*/ 37 h 37"/>
                <a:gd name="T6" fmla="*/ 1 w 14"/>
                <a:gd name="T7" fmla="*/ 30 h 37"/>
                <a:gd name="T8" fmla="*/ 1 w 14"/>
                <a:gd name="T9" fmla="*/ 1 h 37"/>
                <a:gd name="T10" fmla="*/ 14 w 14"/>
                <a:gd name="T11" fmla="*/ 0 h 37"/>
                <a:gd name="T12" fmla="*/ 13 w 14"/>
                <a:gd name="T1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37">
                  <a:moveTo>
                    <a:pt x="13" y="0"/>
                  </a:moveTo>
                  <a:cubicBezTo>
                    <a:pt x="13" y="10"/>
                    <a:pt x="13" y="20"/>
                    <a:pt x="13" y="30"/>
                  </a:cubicBezTo>
                  <a:cubicBezTo>
                    <a:pt x="13" y="35"/>
                    <a:pt x="12" y="37"/>
                    <a:pt x="7" y="37"/>
                  </a:cubicBezTo>
                  <a:cubicBezTo>
                    <a:pt x="2" y="37"/>
                    <a:pt x="0" y="35"/>
                    <a:pt x="1" y="30"/>
                  </a:cubicBezTo>
                  <a:cubicBezTo>
                    <a:pt x="1" y="20"/>
                    <a:pt x="1" y="11"/>
                    <a:pt x="1" y="1"/>
                  </a:cubicBezTo>
                  <a:cubicBezTo>
                    <a:pt x="6" y="1"/>
                    <a:pt x="10" y="0"/>
                    <a:pt x="14" y="0"/>
                  </a:cubicBezTo>
                  <a:cubicBezTo>
                    <a:pt x="14" y="0"/>
                    <a:pt x="13" y="0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5" name="Freeform 44">
              <a:extLst>
                <a:ext uri="{FF2B5EF4-FFF2-40B4-BE49-F238E27FC236}">
                  <a16:creationId xmlns:a16="http://schemas.microsoft.com/office/drawing/2014/main" id="{8E4F7A38-EC57-DB29-F181-EDECF3438889}"/>
                </a:ext>
              </a:extLst>
            </p:cNvPr>
            <p:cNvSpPr/>
            <p:nvPr/>
          </p:nvSpPr>
          <p:spPr bwMode="auto">
            <a:xfrm>
              <a:off x="5711" y="2761"/>
              <a:ext cx="31" cy="91"/>
            </a:xfrm>
            <a:custGeom>
              <a:avLst/>
              <a:gdLst>
                <a:gd name="T0" fmla="*/ 1 w 13"/>
                <a:gd name="T1" fmla="*/ 36 h 38"/>
                <a:gd name="T2" fmla="*/ 1 w 13"/>
                <a:gd name="T3" fmla="*/ 5 h 38"/>
                <a:gd name="T4" fmla="*/ 8 w 13"/>
                <a:gd name="T5" fmla="*/ 0 h 38"/>
                <a:gd name="T6" fmla="*/ 13 w 13"/>
                <a:gd name="T7" fmla="*/ 5 h 38"/>
                <a:gd name="T8" fmla="*/ 13 w 13"/>
                <a:gd name="T9" fmla="*/ 32 h 38"/>
                <a:gd name="T10" fmla="*/ 1 w 13"/>
                <a:gd name="T11" fmla="*/ 36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38">
                  <a:moveTo>
                    <a:pt x="1" y="36"/>
                  </a:moveTo>
                  <a:cubicBezTo>
                    <a:pt x="1" y="25"/>
                    <a:pt x="0" y="15"/>
                    <a:pt x="1" y="5"/>
                  </a:cubicBezTo>
                  <a:cubicBezTo>
                    <a:pt x="1" y="3"/>
                    <a:pt x="5" y="1"/>
                    <a:pt x="8" y="0"/>
                  </a:cubicBezTo>
                  <a:cubicBezTo>
                    <a:pt x="9" y="0"/>
                    <a:pt x="13" y="3"/>
                    <a:pt x="13" y="5"/>
                  </a:cubicBezTo>
                  <a:cubicBezTo>
                    <a:pt x="13" y="14"/>
                    <a:pt x="13" y="23"/>
                    <a:pt x="13" y="32"/>
                  </a:cubicBezTo>
                  <a:cubicBezTo>
                    <a:pt x="13" y="37"/>
                    <a:pt x="11" y="38"/>
                    <a:pt x="1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0390EEDA-3C13-1532-64D4-D35897CB9321}"/>
                </a:ext>
              </a:extLst>
            </p:cNvPr>
            <p:cNvSpPr/>
            <p:nvPr/>
          </p:nvSpPr>
          <p:spPr bwMode="auto">
            <a:xfrm>
              <a:off x="6995" y="3034"/>
              <a:ext cx="28" cy="91"/>
            </a:xfrm>
            <a:custGeom>
              <a:avLst/>
              <a:gdLst>
                <a:gd name="T0" fmla="*/ 12 w 12"/>
                <a:gd name="T1" fmla="*/ 1 h 38"/>
                <a:gd name="T2" fmla="*/ 12 w 12"/>
                <a:gd name="T3" fmla="*/ 35 h 38"/>
                <a:gd name="T4" fmla="*/ 0 w 12"/>
                <a:gd name="T5" fmla="*/ 26 h 38"/>
                <a:gd name="T6" fmla="*/ 0 w 12"/>
                <a:gd name="T7" fmla="*/ 11 h 38"/>
                <a:gd name="T8" fmla="*/ 12 w 12"/>
                <a:gd name="T9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38">
                  <a:moveTo>
                    <a:pt x="12" y="1"/>
                  </a:moveTo>
                  <a:cubicBezTo>
                    <a:pt x="12" y="12"/>
                    <a:pt x="12" y="24"/>
                    <a:pt x="12" y="35"/>
                  </a:cubicBezTo>
                  <a:cubicBezTo>
                    <a:pt x="1" y="38"/>
                    <a:pt x="0" y="37"/>
                    <a:pt x="0" y="26"/>
                  </a:cubicBezTo>
                  <a:cubicBezTo>
                    <a:pt x="0" y="21"/>
                    <a:pt x="0" y="16"/>
                    <a:pt x="0" y="11"/>
                  </a:cubicBezTo>
                  <a:cubicBezTo>
                    <a:pt x="0" y="0"/>
                    <a:pt x="0" y="0"/>
                    <a:pt x="12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7" name="Freeform 46">
              <a:extLst>
                <a:ext uri="{FF2B5EF4-FFF2-40B4-BE49-F238E27FC236}">
                  <a16:creationId xmlns:a16="http://schemas.microsoft.com/office/drawing/2014/main" id="{93423DFE-4528-B4B6-C5EA-534DCB314D2B}"/>
                </a:ext>
              </a:extLst>
            </p:cNvPr>
            <p:cNvSpPr/>
            <p:nvPr/>
          </p:nvSpPr>
          <p:spPr bwMode="auto">
            <a:xfrm>
              <a:off x="5713" y="3236"/>
              <a:ext cx="29" cy="81"/>
            </a:xfrm>
            <a:custGeom>
              <a:avLst/>
              <a:gdLst>
                <a:gd name="T0" fmla="*/ 12 w 12"/>
                <a:gd name="T1" fmla="*/ 0 h 34"/>
                <a:gd name="T2" fmla="*/ 12 w 12"/>
                <a:gd name="T3" fmla="*/ 34 h 34"/>
                <a:gd name="T4" fmla="*/ 0 w 12"/>
                <a:gd name="T5" fmla="*/ 34 h 34"/>
                <a:gd name="T6" fmla="*/ 0 w 12"/>
                <a:gd name="T7" fmla="*/ 0 h 34"/>
                <a:gd name="T8" fmla="*/ 12 w 12"/>
                <a:gd name="T9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34">
                  <a:moveTo>
                    <a:pt x="12" y="0"/>
                  </a:moveTo>
                  <a:cubicBezTo>
                    <a:pt x="12" y="12"/>
                    <a:pt x="12" y="23"/>
                    <a:pt x="12" y="34"/>
                  </a:cubicBezTo>
                  <a:cubicBezTo>
                    <a:pt x="8" y="34"/>
                    <a:pt x="4" y="34"/>
                    <a:pt x="0" y="34"/>
                  </a:cubicBezTo>
                  <a:cubicBezTo>
                    <a:pt x="0" y="24"/>
                    <a:pt x="0" y="12"/>
                    <a:pt x="0" y="0"/>
                  </a:cubicBezTo>
                  <a:cubicBezTo>
                    <a:pt x="4" y="0"/>
                    <a:pt x="7" y="0"/>
                    <a:pt x="1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034976A6-BAC6-F71F-EF4F-5CD4AED850DA}"/>
                </a:ext>
              </a:extLst>
            </p:cNvPr>
            <p:cNvSpPr/>
            <p:nvPr/>
          </p:nvSpPr>
          <p:spPr bwMode="auto">
            <a:xfrm>
              <a:off x="6995" y="3234"/>
              <a:ext cx="28" cy="88"/>
            </a:xfrm>
            <a:custGeom>
              <a:avLst/>
              <a:gdLst>
                <a:gd name="T0" fmla="*/ 12 w 12"/>
                <a:gd name="T1" fmla="*/ 2 h 37"/>
                <a:gd name="T2" fmla="*/ 12 w 12"/>
                <a:gd name="T3" fmla="*/ 35 h 37"/>
                <a:gd name="T4" fmla="*/ 0 w 12"/>
                <a:gd name="T5" fmla="*/ 26 h 37"/>
                <a:gd name="T6" fmla="*/ 0 w 12"/>
                <a:gd name="T7" fmla="*/ 11 h 37"/>
                <a:gd name="T8" fmla="*/ 12 w 12"/>
                <a:gd name="T9" fmla="*/ 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37">
                  <a:moveTo>
                    <a:pt x="12" y="2"/>
                  </a:moveTo>
                  <a:cubicBezTo>
                    <a:pt x="12" y="13"/>
                    <a:pt x="12" y="24"/>
                    <a:pt x="12" y="35"/>
                  </a:cubicBezTo>
                  <a:cubicBezTo>
                    <a:pt x="0" y="37"/>
                    <a:pt x="0" y="37"/>
                    <a:pt x="0" y="26"/>
                  </a:cubicBezTo>
                  <a:cubicBezTo>
                    <a:pt x="0" y="21"/>
                    <a:pt x="0" y="16"/>
                    <a:pt x="0" y="11"/>
                  </a:cubicBezTo>
                  <a:cubicBezTo>
                    <a:pt x="0" y="0"/>
                    <a:pt x="0" y="0"/>
                    <a:pt x="12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7A6B5F94-C8CB-2745-1AF4-FA426168A29D}"/>
                </a:ext>
              </a:extLst>
            </p:cNvPr>
            <p:cNvSpPr/>
            <p:nvPr/>
          </p:nvSpPr>
          <p:spPr bwMode="auto">
            <a:xfrm>
              <a:off x="5713" y="2566"/>
              <a:ext cx="31" cy="88"/>
            </a:xfrm>
            <a:custGeom>
              <a:avLst/>
              <a:gdLst>
                <a:gd name="T0" fmla="*/ 0 w 13"/>
                <a:gd name="T1" fmla="*/ 37 h 37"/>
                <a:gd name="T2" fmla="*/ 0 w 13"/>
                <a:gd name="T3" fmla="*/ 0 h 37"/>
                <a:gd name="T4" fmla="*/ 12 w 13"/>
                <a:gd name="T5" fmla="*/ 0 h 37"/>
                <a:gd name="T6" fmla="*/ 12 w 13"/>
                <a:gd name="T7" fmla="*/ 30 h 37"/>
                <a:gd name="T8" fmla="*/ 0 w 13"/>
                <a:gd name="T9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37">
                  <a:moveTo>
                    <a:pt x="0" y="37"/>
                  </a:moveTo>
                  <a:cubicBezTo>
                    <a:pt x="0" y="23"/>
                    <a:pt x="0" y="12"/>
                    <a:pt x="0" y="0"/>
                  </a:cubicBezTo>
                  <a:cubicBezTo>
                    <a:pt x="4" y="0"/>
                    <a:pt x="8" y="0"/>
                    <a:pt x="12" y="0"/>
                  </a:cubicBezTo>
                  <a:cubicBezTo>
                    <a:pt x="12" y="11"/>
                    <a:pt x="13" y="21"/>
                    <a:pt x="12" y="30"/>
                  </a:cubicBezTo>
                  <a:cubicBezTo>
                    <a:pt x="11" y="33"/>
                    <a:pt x="5" y="34"/>
                    <a:pt x="0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C8A8C6DB-E868-8D0A-CD2E-5EF2D78382F9}"/>
                </a:ext>
              </a:extLst>
            </p:cNvPr>
            <p:cNvSpPr/>
            <p:nvPr/>
          </p:nvSpPr>
          <p:spPr bwMode="auto">
            <a:xfrm>
              <a:off x="6995" y="2564"/>
              <a:ext cx="28" cy="86"/>
            </a:xfrm>
            <a:custGeom>
              <a:avLst/>
              <a:gdLst>
                <a:gd name="T0" fmla="*/ 12 w 12"/>
                <a:gd name="T1" fmla="*/ 35 h 36"/>
                <a:gd name="T2" fmla="*/ 0 w 12"/>
                <a:gd name="T3" fmla="*/ 24 h 36"/>
                <a:gd name="T4" fmla="*/ 0 w 12"/>
                <a:gd name="T5" fmla="*/ 10 h 36"/>
                <a:gd name="T6" fmla="*/ 12 w 12"/>
                <a:gd name="T7" fmla="*/ 1 h 36"/>
                <a:gd name="T8" fmla="*/ 12 w 12"/>
                <a:gd name="T9" fmla="*/ 3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36">
                  <a:moveTo>
                    <a:pt x="12" y="35"/>
                  </a:moveTo>
                  <a:cubicBezTo>
                    <a:pt x="0" y="36"/>
                    <a:pt x="0" y="36"/>
                    <a:pt x="0" y="24"/>
                  </a:cubicBezTo>
                  <a:cubicBezTo>
                    <a:pt x="0" y="20"/>
                    <a:pt x="0" y="15"/>
                    <a:pt x="0" y="10"/>
                  </a:cubicBezTo>
                  <a:cubicBezTo>
                    <a:pt x="0" y="0"/>
                    <a:pt x="0" y="0"/>
                    <a:pt x="12" y="1"/>
                  </a:cubicBezTo>
                  <a:cubicBezTo>
                    <a:pt x="12" y="12"/>
                    <a:pt x="12" y="23"/>
                    <a:pt x="12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B0D8D6F4-D70A-26DD-DC77-1CC3BA16AEF4}"/>
                </a:ext>
              </a:extLst>
            </p:cNvPr>
            <p:cNvSpPr/>
            <p:nvPr/>
          </p:nvSpPr>
          <p:spPr bwMode="auto">
            <a:xfrm>
              <a:off x="6992" y="2761"/>
              <a:ext cx="34" cy="88"/>
            </a:xfrm>
            <a:custGeom>
              <a:avLst/>
              <a:gdLst>
                <a:gd name="T0" fmla="*/ 11 w 14"/>
                <a:gd name="T1" fmla="*/ 1 h 37"/>
                <a:gd name="T2" fmla="*/ 14 w 14"/>
                <a:gd name="T3" fmla="*/ 29 h 37"/>
                <a:gd name="T4" fmla="*/ 8 w 14"/>
                <a:gd name="T5" fmla="*/ 37 h 37"/>
                <a:gd name="T6" fmla="*/ 1 w 14"/>
                <a:gd name="T7" fmla="*/ 29 h 37"/>
                <a:gd name="T8" fmla="*/ 1 w 14"/>
                <a:gd name="T9" fmla="*/ 10 h 37"/>
                <a:gd name="T10" fmla="*/ 11 w 14"/>
                <a:gd name="T11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" h="37">
                  <a:moveTo>
                    <a:pt x="11" y="1"/>
                  </a:moveTo>
                  <a:cubicBezTo>
                    <a:pt x="12" y="11"/>
                    <a:pt x="13" y="20"/>
                    <a:pt x="14" y="29"/>
                  </a:cubicBezTo>
                  <a:cubicBezTo>
                    <a:pt x="14" y="33"/>
                    <a:pt x="14" y="37"/>
                    <a:pt x="8" y="37"/>
                  </a:cubicBezTo>
                  <a:cubicBezTo>
                    <a:pt x="2" y="37"/>
                    <a:pt x="0" y="34"/>
                    <a:pt x="1" y="29"/>
                  </a:cubicBezTo>
                  <a:cubicBezTo>
                    <a:pt x="1" y="23"/>
                    <a:pt x="1" y="16"/>
                    <a:pt x="1" y="10"/>
                  </a:cubicBezTo>
                  <a:cubicBezTo>
                    <a:pt x="1" y="0"/>
                    <a:pt x="1" y="0"/>
                    <a:pt x="11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1CFDBDB2-43A2-B213-C2A3-F0674A560B64}"/>
                </a:ext>
              </a:extLst>
            </p:cNvPr>
            <p:cNvSpPr/>
            <p:nvPr/>
          </p:nvSpPr>
          <p:spPr bwMode="auto">
            <a:xfrm>
              <a:off x="5455" y="3037"/>
              <a:ext cx="23" cy="83"/>
            </a:xfrm>
            <a:custGeom>
              <a:avLst/>
              <a:gdLst>
                <a:gd name="T0" fmla="*/ 10 w 10"/>
                <a:gd name="T1" fmla="*/ 35 h 35"/>
                <a:gd name="T2" fmla="*/ 0 w 10"/>
                <a:gd name="T3" fmla="*/ 35 h 35"/>
                <a:gd name="T4" fmla="*/ 0 w 10"/>
                <a:gd name="T5" fmla="*/ 0 h 35"/>
                <a:gd name="T6" fmla="*/ 10 w 10"/>
                <a:gd name="T7" fmla="*/ 0 h 35"/>
                <a:gd name="T8" fmla="*/ 10 w 10"/>
                <a:gd name="T9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35">
                  <a:moveTo>
                    <a:pt x="10" y="35"/>
                  </a:moveTo>
                  <a:cubicBezTo>
                    <a:pt x="7" y="35"/>
                    <a:pt x="4" y="35"/>
                    <a:pt x="0" y="35"/>
                  </a:cubicBezTo>
                  <a:cubicBezTo>
                    <a:pt x="0" y="24"/>
                    <a:pt x="0" y="12"/>
                    <a:pt x="0" y="0"/>
                  </a:cubicBezTo>
                  <a:cubicBezTo>
                    <a:pt x="3" y="0"/>
                    <a:pt x="6" y="0"/>
                    <a:pt x="10" y="0"/>
                  </a:cubicBezTo>
                  <a:cubicBezTo>
                    <a:pt x="10" y="11"/>
                    <a:pt x="10" y="23"/>
                    <a:pt x="10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0D095A11-9A1C-4A82-5199-E19826FE1A2A}"/>
                </a:ext>
              </a:extLst>
            </p:cNvPr>
            <p:cNvSpPr/>
            <p:nvPr/>
          </p:nvSpPr>
          <p:spPr bwMode="auto">
            <a:xfrm>
              <a:off x="939" y="1537"/>
              <a:ext cx="52" cy="41"/>
            </a:xfrm>
            <a:custGeom>
              <a:avLst/>
              <a:gdLst>
                <a:gd name="T0" fmla="*/ 22 w 22"/>
                <a:gd name="T1" fmla="*/ 0 h 17"/>
                <a:gd name="T2" fmla="*/ 22 w 22"/>
                <a:gd name="T3" fmla="*/ 17 h 17"/>
                <a:gd name="T4" fmla="*/ 0 w 22"/>
                <a:gd name="T5" fmla="*/ 17 h 17"/>
                <a:gd name="T6" fmla="*/ 0 w 22"/>
                <a:gd name="T7" fmla="*/ 0 h 17"/>
                <a:gd name="T8" fmla="*/ 22 w 22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7">
                  <a:moveTo>
                    <a:pt x="22" y="0"/>
                  </a:moveTo>
                  <a:cubicBezTo>
                    <a:pt x="22" y="6"/>
                    <a:pt x="22" y="11"/>
                    <a:pt x="22" y="17"/>
                  </a:cubicBezTo>
                  <a:cubicBezTo>
                    <a:pt x="15" y="17"/>
                    <a:pt x="8" y="17"/>
                    <a:pt x="0" y="17"/>
                  </a:cubicBezTo>
                  <a:cubicBezTo>
                    <a:pt x="0" y="11"/>
                    <a:pt x="0" y="6"/>
                    <a:pt x="0" y="0"/>
                  </a:cubicBezTo>
                  <a:cubicBezTo>
                    <a:pt x="7" y="0"/>
                    <a:pt x="14" y="0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4D3624E2-101F-FD78-F986-42FC83625139}"/>
                </a:ext>
              </a:extLst>
            </p:cNvPr>
            <p:cNvSpPr/>
            <p:nvPr/>
          </p:nvSpPr>
          <p:spPr bwMode="auto">
            <a:xfrm>
              <a:off x="6738" y="3037"/>
              <a:ext cx="26" cy="88"/>
            </a:xfrm>
            <a:custGeom>
              <a:avLst/>
              <a:gdLst>
                <a:gd name="T0" fmla="*/ 0 w 11"/>
                <a:gd name="T1" fmla="*/ 37 h 37"/>
                <a:gd name="T2" fmla="*/ 0 w 11"/>
                <a:gd name="T3" fmla="*/ 0 h 37"/>
                <a:gd name="T4" fmla="*/ 11 w 11"/>
                <a:gd name="T5" fmla="*/ 0 h 37"/>
                <a:gd name="T6" fmla="*/ 10 w 11"/>
                <a:gd name="T7" fmla="*/ 32 h 37"/>
                <a:gd name="T8" fmla="*/ 0 w 11"/>
                <a:gd name="T9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37">
                  <a:moveTo>
                    <a:pt x="0" y="37"/>
                  </a:moveTo>
                  <a:cubicBezTo>
                    <a:pt x="0" y="23"/>
                    <a:pt x="0" y="12"/>
                    <a:pt x="0" y="0"/>
                  </a:cubicBezTo>
                  <a:cubicBezTo>
                    <a:pt x="3" y="0"/>
                    <a:pt x="6" y="0"/>
                    <a:pt x="11" y="0"/>
                  </a:cubicBezTo>
                  <a:cubicBezTo>
                    <a:pt x="11" y="11"/>
                    <a:pt x="11" y="21"/>
                    <a:pt x="10" y="32"/>
                  </a:cubicBezTo>
                  <a:cubicBezTo>
                    <a:pt x="10" y="34"/>
                    <a:pt x="4" y="35"/>
                    <a:pt x="0" y="3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C3F91D3E-C862-A58C-169D-7EDA735772BF}"/>
                </a:ext>
              </a:extLst>
            </p:cNvPr>
            <p:cNvSpPr/>
            <p:nvPr/>
          </p:nvSpPr>
          <p:spPr bwMode="auto">
            <a:xfrm>
              <a:off x="6736" y="2761"/>
              <a:ext cx="28" cy="91"/>
            </a:xfrm>
            <a:custGeom>
              <a:avLst/>
              <a:gdLst>
                <a:gd name="T0" fmla="*/ 0 w 12"/>
                <a:gd name="T1" fmla="*/ 36 h 38"/>
                <a:gd name="T2" fmla="*/ 0 w 12"/>
                <a:gd name="T3" fmla="*/ 5 h 38"/>
                <a:gd name="T4" fmla="*/ 7 w 12"/>
                <a:gd name="T5" fmla="*/ 0 h 38"/>
                <a:gd name="T6" fmla="*/ 12 w 12"/>
                <a:gd name="T7" fmla="*/ 5 h 38"/>
                <a:gd name="T8" fmla="*/ 12 w 12"/>
                <a:gd name="T9" fmla="*/ 27 h 38"/>
                <a:gd name="T10" fmla="*/ 0 w 12"/>
                <a:gd name="T11" fmla="*/ 36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38">
                  <a:moveTo>
                    <a:pt x="0" y="36"/>
                  </a:moveTo>
                  <a:cubicBezTo>
                    <a:pt x="0" y="25"/>
                    <a:pt x="0" y="15"/>
                    <a:pt x="0" y="5"/>
                  </a:cubicBezTo>
                  <a:cubicBezTo>
                    <a:pt x="1" y="3"/>
                    <a:pt x="4" y="0"/>
                    <a:pt x="7" y="0"/>
                  </a:cubicBezTo>
                  <a:cubicBezTo>
                    <a:pt x="8" y="0"/>
                    <a:pt x="12" y="3"/>
                    <a:pt x="12" y="5"/>
                  </a:cubicBezTo>
                  <a:cubicBezTo>
                    <a:pt x="12" y="13"/>
                    <a:pt x="12" y="20"/>
                    <a:pt x="12" y="27"/>
                  </a:cubicBezTo>
                  <a:cubicBezTo>
                    <a:pt x="12" y="38"/>
                    <a:pt x="12" y="38"/>
                    <a:pt x="0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18C9E297-3D77-C9BC-2EA0-B00DC7903991}"/>
                </a:ext>
              </a:extLst>
            </p:cNvPr>
            <p:cNvSpPr/>
            <p:nvPr/>
          </p:nvSpPr>
          <p:spPr bwMode="auto">
            <a:xfrm>
              <a:off x="5452" y="2761"/>
              <a:ext cx="29" cy="86"/>
            </a:xfrm>
            <a:custGeom>
              <a:avLst/>
              <a:gdLst>
                <a:gd name="T0" fmla="*/ 12 w 12"/>
                <a:gd name="T1" fmla="*/ 36 h 36"/>
                <a:gd name="T2" fmla="*/ 1 w 12"/>
                <a:gd name="T3" fmla="*/ 36 h 36"/>
                <a:gd name="T4" fmla="*/ 1 w 12"/>
                <a:gd name="T5" fmla="*/ 4 h 36"/>
                <a:gd name="T6" fmla="*/ 7 w 12"/>
                <a:gd name="T7" fmla="*/ 0 h 36"/>
                <a:gd name="T8" fmla="*/ 11 w 12"/>
                <a:gd name="T9" fmla="*/ 4 h 36"/>
                <a:gd name="T10" fmla="*/ 12 w 12"/>
                <a:gd name="T11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36">
                  <a:moveTo>
                    <a:pt x="12" y="36"/>
                  </a:moveTo>
                  <a:cubicBezTo>
                    <a:pt x="8" y="36"/>
                    <a:pt x="5" y="36"/>
                    <a:pt x="1" y="36"/>
                  </a:cubicBezTo>
                  <a:cubicBezTo>
                    <a:pt x="1" y="26"/>
                    <a:pt x="0" y="15"/>
                    <a:pt x="1" y="4"/>
                  </a:cubicBezTo>
                  <a:cubicBezTo>
                    <a:pt x="1" y="3"/>
                    <a:pt x="5" y="1"/>
                    <a:pt x="7" y="0"/>
                  </a:cubicBezTo>
                  <a:cubicBezTo>
                    <a:pt x="8" y="0"/>
                    <a:pt x="11" y="3"/>
                    <a:pt x="11" y="4"/>
                  </a:cubicBezTo>
                  <a:cubicBezTo>
                    <a:pt x="12" y="15"/>
                    <a:pt x="12" y="25"/>
                    <a:pt x="12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497701CF-9C47-FE3A-95B5-7E70FAF74883}"/>
                </a:ext>
              </a:extLst>
            </p:cNvPr>
            <p:cNvSpPr/>
            <p:nvPr/>
          </p:nvSpPr>
          <p:spPr bwMode="auto">
            <a:xfrm>
              <a:off x="5455" y="3239"/>
              <a:ext cx="23" cy="81"/>
            </a:xfrm>
            <a:custGeom>
              <a:avLst/>
              <a:gdLst>
                <a:gd name="T0" fmla="*/ 0 w 10"/>
                <a:gd name="T1" fmla="*/ 34 h 34"/>
                <a:gd name="T2" fmla="*/ 0 w 10"/>
                <a:gd name="T3" fmla="*/ 0 h 34"/>
                <a:gd name="T4" fmla="*/ 10 w 10"/>
                <a:gd name="T5" fmla="*/ 0 h 34"/>
                <a:gd name="T6" fmla="*/ 10 w 10"/>
                <a:gd name="T7" fmla="*/ 34 h 34"/>
                <a:gd name="T8" fmla="*/ 0 w 10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34">
                  <a:moveTo>
                    <a:pt x="0" y="34"/>
                  </a:moveTo>
                  <a:cubicBezTo>
                    <a:pt x="0" y="22"/>
                    <a:pt x="0" y="12"/>
                    <a:pt x="0" y="0"/>
                  </a:cubicBezTo>
                  <a:cubicBezTo>
                    <a:pt x="3" y="0"/>
                    <a:pt x="7" y="0"/>
                    <a:pt x="10" y="0"/>
                  </a:cubicBezTo>
                  <a:cubicBezTo>
                    <a:pt x="10" y="11"/>
                    <a:pt x="10" y="22"/>
                    <a:pt x="10" y="34"/>
                  </a:cubicBezTo>
                  <a:cubicBezTo>
                    <a:pt x="7" y="34"/>
                    <a:pt x="4" y="34"/>
                    <a:pt x="0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2118BDB7-F3AF-2D78-92C6-4C8F26BFF31D}"/>
                </a:ext>
              </a:extLst>
            </p:cNvPr>
            <p:cNvSpPr/>
            <p:nvPr/>
          </p:nvSpPr>
          <p:spPr bwMode="auto">
            <a:xfrm>
              <a:off x="6736" y="3236"/>
              <a:ext cx="28" cy="93"/>
            </a:xfrm>
            <a:custGeom>
              <a:avLst/>
              <a:gdLst>
                <a:gd name="T0" fmla="*/ 0 w 12"/>
                <a:gd name="T1" fmla="*/ 35 h 39"/>
                <a:gd name="T2" fmla="*/ 0 w 12"/>
                <a:gd name="T3" fmla="*/ 5 h 39"/>
                <a:gd name="T4" fmla="*/ 6 w 12"/>
                <a:gd name="T5" fmla="*/ 0 h 39"/>
                <a:gd name="T6" fmla="*/ 12 w 12"/>
                <a:gd name="T7" fmla="*/ 5 h 39"/>
                <a:gd name="T8" fmla="*/ 12 w 12"/>
                <a:gd name="T9" fmla="*/ 30 h 39"/>
                <a:gd name="T10" fmla="*/ 0 w 12"/>
                <a:gd name="T11" fmla="*/ 3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39">
                  <a:moveTo>
                    <a:pt x="0" y="35"/>
                  </a:moveTo>
                  <a:cubicBezTo>
                    <a:pt x="0" y="24"/>
                    <a:pt x="0" y="15"/>
                    <a:pt x="0" y="5"/>
                  </a:cubicBezTo>
                  <a:cubicBezTo>
                    <a:pt x="1" y="3"/>
                    <a:pt x="4" y="0"/>
                    <a:pt x="6" y="0"/>
                  </a:cubicBezTo>
                  <a:cubicBezTo>
                    <a:pt x="8" y="0"/>
                    <a:pt x="12" y="3"/>
                    <a:pt x="12" y="5"/>
                  </a:cubicBezTo>
                  <a:cubicBezTo>
                    <a:pt x="12" y="13"/>
                    <a:pt x="12" y="22"/>
                    <a:pt x="12" y="30"/>
                  </a:cubicBezTo>
                  <a:cubicBezTo>
                    <a:pt x="11" y="39"/>
                    <a:pt x="5" y="34"/>
                    <a:pt x="0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FB09B431-668E-F05B-9449-09CD5BBC1C7F}"/>
                </a:ext>
              </a:extLst>
            </p:cNvPr>
            <p:cNvSpPr/>
            <p:nvPr/>
          </p:nvSpPr>
          <p:spPr bwMode="auto">
            <a:xfrm>
              <a:off x="6736" y="2566"/>
              <a:ext cx="26" cy="81"/>
            </a:xfrm>
            <a:custGeom>
              <a:avLst/>
              <a:gdLst>
                <a:gd name="T0" fmla="*/ 11 w 11"/>
                <a:gd name="T1" fmla="*/ 34 h 34"/>
                <a:gd name="T2" fmla="*/ 0 w 11"/>
                <a:gd name="T3" fmla="*/ 34 h 34"/>
                <a:gd name="T4" fmla="*/ 0 w 11"/>
                <a:gd name="T5" fmla="*/ 0 h 34"/>
                <a:gd name="T6" fmla="*/ 11 w 11"/>
                <a:gd name="T7" fmla="*/ 0 h 34"/>
                <a:gd name="T8" fmla="*/ 11 w 11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34">
                  <a:moveTo>
                    <a:pt x="11" y="34"/>
                  </a:moveTo>
                  <a:cubicBezTo>
                    <a:pt x="7" y="34"/>
                    <a:pt x="4" y="34"/>
                    <a:pt x="0" y="34"/>
                  </a:cubicBezTo>
                  <a:cubicBezTo>
                    <a:pt x="0" y="23"/>
                    <a:pt x="0" y="12"/>
                    <a:pt x="0" y="0"/>
                  </a:cubicBezTo>
                  <a:cubicBezTo>
                    <a:pt x="4" y="0"/>
                    <a:pt x="7" y="0"/>
                    <a:pt x="11" y="0"/>
                  </a:cubicBezTo>
                  <a:cubicBezTo>
                    <a:pt x="11" y="11"/>
                    <a:pt x="11" y="23"/>
                    <a:pt x="11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778B6B6D-7318-0F35-9C09-6EB11FC3B108}"/>
                </a:ext>
              </a:extLst>
            </p:cNvPr>
            <p:cNvSpPr/>
            <p:nvPr/>
          </p:nvSpPr>
          <p:spPr bwMode="auto">
            <a:xfrm>
              <a:off x="5455" y="2566"/>
              <a:ext cx="23" cy="81"/>
            </a:xfrm>
            <a:custGeom>
              <a:avLst/>
              <a:gdLst>
                <a:gd name="T0" fmla="*/ 0 w 10"/>
                <a:gd name="T1" fmla="*/ 0 h 34"/>
                <a:gd name="T2" fmla="*/ 10 w 10"/>
                <a:gd name="T3" fmla="*/ 0 h 34"/>
                <a:gd name="T4" fmla="*/ 10 w 10"/>
                <a:gd name="T5" fmla="*/ 34 h 34"/>
                <a:gd name="T6" fmla="*/ 0 w 10"/>
                <a:gd name="T7" fmla="*/ 34 h 34"/>
                <a:gd name="T8" fmla="*/ 0 w 10"/>
                <a:gd name="T9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34">
                  <a:moveTo>
                    <a:pt x="0" y="0"/>
                  </a:moveTo>
                  <a:cubicBezTo>
                    <a:pt x="4" y="0"/>
                    <a:pt x="7" y="0"/>
                    <a:pt x="10" y="0"/>
                  </a:cubicBezTo>
                  <a:cubicBezTo>
                    <a:pt x="10" y="12"/>
                    <a:pt x="10" y="23"/>
                    <a:pt x="10" y="34"/>
                  </a:cubicBezTo>
                  <a:cubicBezTo>
                    <a:pt x="7" y="34"/>
                    <a:pt x="4" y="34"/>
                    <a:pt x="0" y="34"/>
                  </a:cubicBezTo>
                  <a:cubicBezTo>
                    <a:pt x="0" y="23"/>
                    <a:pt x="0" y="12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681D92AE-4503-58DE-0E24-5EF149AC25E5}"/>
                </a:ext>
              </a:extLst>
            </p:cNvPr>
            <p:cNvSpPr/>
            <p:nvPr/>
          </p:nvSpPr>
          <p:spPr bwMode="auto">
            <a:xfrm>
              <a:off x="3870" y="853"/>
              <a:ext cx="97" cy="19"/>
            </a:xfrm>
            <a:custGeom>
              <a:avLst/>
              <a:gdLst>
                <a:gd name="T0" fmla="*/ 40 w 41"/>
                <a:gd name="T1" fmla="*/ 0 h 8"/>
                <a:gd name="T2" fmla="*/ 41 w 41"/>
                <a:gd name="T3" fmla="*/ 8 h 8"/>
                <a:gd name="T4" fmla="*/ 0 w 41"/>
                <a:gd name="T5" fmla="*/ 8 h 8"/>
                <a:gd name="T6" fmla="*/ 0 w 41"/>
                <a:gd name="T7" fmla="*/ 0 h 8"/>
                <a:gd name="T8" fmla="*/ 40 w 41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8">
                  <a:moveTo>
                    <a:pt x="40" y="0"/>
                  </a:moveTo>
                  <a:cubicBezTo>
                    <a:pt x="40" y="3"/>
                    <a:pt x="41" y="5"/>
                    <a:pt x="41" y="8"/>
                  </a:cubicBezTo>
                  <a:cubicBezTo>
                    <a:pt x="27" y="8"/>
                    <a:pt x="14" y="8"/>
                    <a:pt x="0" y="8"/>
                  </a:cubicBezTo>
                  <a:cubicBezTo>
                    <a:pt x="0" y="5"/>
                    <a:pt x="0" y="3"/>
                    <a:pt x="0" y="0"/>
                  </a:cubicBezTo>
                  <a:cubicBezTo>
                    <a:pt x="13" y="0"/>
                    <a:pt x="26" y="0"/>
                    <a:pt x="4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1510FE1F-2EFB-D19B-B76F-D65F9FFF5C03}"/>
                </a:ext>
              </a:extLst>
            </p:cNvPr>
            <p:cNvSpPr/>
            <p:nvPr/>
          </p:nvSpPr>
          <p:spPr bwMode="auto">
            <a:xfrm>
              <a:off x="1492" y="1537"/>
              <a:ext cx="45" cy="41"/>
            </a:xfrm>
            <a:custGeom>
              <a:avLst/>
              <a:gdLst>
                <a:gd name="T0" fmla="*/ 0 w 19"/>
                <a:gd name="T1" fmla="*/ 17 h 17"/>
                <a:gd name="T2" fmla="*/ 0 w 19"/>
                <a:gd name="T3" fmla="*/ 0 h 17"/>
                <a:gd name="T4" fmla="*/ 19 w 19"/>
                <a:gd name="T5" fmla="*/ 0 h 17"/>
                <a:gd name="T6" fmla="*/ 19 w 19"/>
                <a:gd name="T7" fmla="*/ 17 h 17"/>
                <a:gd name="T8" fmla="*/ 0 w 1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7">
                  <a:moveTo>
                    <a:pt x="0" y="17"/>
                  </a:moveTo>
                  <a:cubicBezTo>
                    <a:pt x="0" y="11"/>
                    <a:pt x="0" y="6"/>
                    <a:pt x="0" y="0"/>
                  </a:cubicBezTo>
                  <a:cubicBezTo>
                    <a:pt x="6" y="0"/>
                    <a:pt x="12" y="0"/>
                    <a:pt x="19" y="0"/>
                  </a:cubicBezTo>
                  <a:cubicBezTo>
                    <a:pt x="19" y="5"/>
                    <a:pt x="19" y="11"/>
                    <a:pt x="19" y="17"/>
                  </a:cubicBezTo>
                  <a:cubicBezTo>
                    <a:pt x="13" y="17"/>
                    <a:pt x="7" y="17"/>
                    <a:pt x="0" y="1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1A1D1B1D-D7F6-0249-7D74-D4B83D39B950}"/>
                </a:ext>
              </a:extLst>
            </p:cNvPr>
            <p:cNvSpPr/>
            <p:nvPr/>
          </p:nvSpPr>
          <p:spPr bwMode="auto">
            <a:xfrm>
              <a:off x="1708" y="2291"/>
              <a:ext cx="24" cy="83"/>
            </a:xfrm>
            <a:custGeom>
              <a:avLst/>
              <a:gdLst>
                <a:gd name="T0" fmla="*/ 0 w 10"/>
                <a:gd name="T1" fmla="*/ 3 h 35"/>
                <a:gd name="T2" fmla="*/ 10 w 10"/>
                <a:gd name="T3" fmla="*/ 11 h 35"/>
                <a:gd name="T4" fmla="*/ 10 w 10"/>
                <a:gd name="T5" fmla="*/ 24 h 35"/>
                <a:gd name="T6" fmla="*/ 0 w 10"/>
                <a:gd name="T7" fmla="*/ 33 h 35"/>
                <a:gd name="T8" fmla="*/ 0 w 10"/>
                <a:gd name="T9" fmla="*/ 3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35">
                  <a:moveTo>
                    <a:pt x="0" y="3"/>
                  </a:moveTo>
                  <a:cubicBezTo>
                    <a:pt x="7" y="0"/>
                    <a:pt x="10" y="4"/>
                    <a:pt x="10" y="11"/>
                  </a:cubicBezTo>
                  <a:cubicBezTo>
                    <a:pt x="10" y="15"/>
                    <a:pt x="10" y="20"/>
                    <a:pt x="10" y="24"/>
                  </a:cubicBezTo>
                  <a:cubicBezTo>
                    <a:pt x="10" y="31"/>
                    <a:pt x="8" y="35"/>
                    <a:pt x="0" y="33"/>
                  </a:cubicBezTo>
                  <a:cubicBezTo>
                    <a:pt x="0" y="23"/>
                    <a:pt x="0" y="13"/>
                    <a:pt x="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B06C6BF7-FC69-359D-A0F3-E4AC5A20C3B5}"/>
                </a:ext>
              </a:extLst>
            </p:cNvPr>
            <p:cNvSpPr/>
            <p:nvPr/>
          </p:nvSpPr>
          <p:spPr bwMode="auto">
            <a:xfrm>
              <a:off x="752" y="2471"/>
              <a:ext cx="28" cy="79"/>
            </a:xfrm>
            <a:custGeom>
              <a:avLst/>
              <a:gdLst>
                <a:gd name="T0" fmla="*/ 0 w 12"/>
                <a:gd name="T1" fmla="*/ 33 h 33"/>
                <a:gd name="T2" fmla="*/ 1 w 12"/>
                <a:gd name="T3" fmla="*/ 5 h 33"/>
                <a:gd name="T4" fmla="*/ 4 w 12"/>
                <a:gd name="T5" fmla="*/ 0 h 33"/>
                <a:gd name="T6" fmla="*/ 11 w 12"/>
                <a:gd name="T7" fmla="*/ 4 h 33"/>
                <a:gd name="T8" fmla="*/ 11 w 12"/>
                <a:gd name="T9" fmla="*/ 27 h 33"/>
                <a:gd name="T10" fmla="*/ 0 w 12"/>
                <a:gd name="T11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33">
                  <a:moveTo>
                    <a:pt x="0" y="33"/>
                  </a:moveTo>
                  <a:cubicBezTo>
                    <a:pt x="0" y="22"/>
                    <a:pt x="0" y="14"/>
                    <a:pt x="1" y="5"/>
                  </a:cubicBezTo>
                  <a:cubicBezTo>
                    <a:pt x="1" y="3"/>
                    <a:pt x="3" y="0"/>
                    <a:pt x="4" y="0"/>
                  </a:cubicBezTo>
                  <a:cubicBezTo>
                    <a:pt x="7" y="1"/>
                    <a:pt x="11" y="3"/>
                    <a:pt x="11" y="4"/>
                  </a:cubicBezTo>
                  <a:cubicBezTo>
                    <a:pt x="12" y="12"/>
                    <a:pt x="12" y="20"/>
                    <a:pt x="11" y="27"/>
                  </a:cubicBezTo>
                  <a:cubicBezTo>
                    <a:pt x="11" y="29"/>
                    <a:pt x="5" y="31"/>
                    <a:pt x="0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F3DDEA64-5F3F-A5B1-BD54-D264F058AE9D}"/>
                </a:ext>
              </a:extLst>
            </p:cNvPr>
            <p:cNvSpPr/>
            <p:nvPr/>
          </p:nvSpPr>
          <p:spPr bwMode="auto">
            <a:xfrm>
              <a:off x="1706" y="2471"/>
              <a:ext cx="26" cy="76"/>
            </a:xfrm>
            <a:custGeom>
              <a:avLst/>
              <a:gdLst>
                <a:gd name="T0" fmla="*/ 0 w 11"/>
                <a:gd name="T1" fmla="*/ 32 h 32"/>
                <a:gd name="T2" fmla="*/ 0 w 11"/>
                <a:gd name="T3" fmla="*/ 6 h 32"/>
                <a:gd name="T4" fmla="*/ 4 w 11"/>
                <a:gd name="T5" fmla="*/ 0 h 32"/>
                <a:gd name="T6" fmla="*/ 10 w 11"/>
                <a:gd name="T7" fmla="*/ 4 h 32"/>
                <a:gd name="T8" fmla="*/ 10 w 11"/>
                <a:gd name="T9" fmla="*/ 28 h 32"/>
                <a:gd name="T10" fmla="*/ 0 w 11"/>
                <a:gd name="T11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32">
                  <a:moveTo>
                    <a:pt x="0" y="32"/>
                  </a:moveTo>
                  <a:cubicBezTo>
                    <a:pt x="0" y="22"/>
                    <a:pt x="0" y="14"/>
                    <a:pt x="0" y="6"/>
                  </a:cubicBezTo>
                  <a:cubicBezTo>
                    <a:pt x="0" y="4"/>
                    <a:pt x="3" y="0"/>
                    <a:pt x="4" y="0"/>
                  </a:cubicBezTo>
                  <a:cubicBezTo>
                    <a:pt x="6" y="0"/>
                    <a:pt x="10" y="3"/>
                    <a:pt x="10" y="4"/>
                  </a:cubicBezTo>
                  <a:cubicBezTo>
                    <a:pt x="11" y="12"/>
                    <a:pt x="11" y="20"/>
                    <a:pt x="10" y="28"/>
                  </a:cubicBezTo>
                  <a:cubicBezTo>
                    <a:pt x="10" y="30"/>
                    <a:pt x="5" y="31"/>
                    <a:pt x="0" y="3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FE07B038-4C96-C371-1609-84BDFDAA3646}"/>
                </a:ext>
              </a:extLst>
            </p:cNvPr>
            <p:cNvSpPr/>
            <p:nvPr/>
          </p:nvSpPr>
          <p:spPr bwMode="auto">
            <a:xfrm>
              <a:off x="1706" y="2885"/>
              <a:ext cx="28" cy="78"/>
            </a:xfrm>
            <a:custGeom>
              <a:avLst/>
              <a:gdLst>
                <a:gd name="T0" fmla="*/ 0 w 12"/>
                <a:gd name="T1" fmla="*/ 30 h 33"/>
                <a:gd name="T2" fmla="*/ 0 w 12"/>
                <a:gd name="T3" fmla="*/ 2 h 33"/>
                <a:gd name="T4" fmla="*/ 11 w 12"/>
                <a:gd name="T5" fmla="*/ 10 h 33"/>
                <a:gd name="T6" fmla="*/ 11 w 12"/>
                <a:gd name="T7" fmla="*/ 22 h 33"/>
                <a:gd name="T8" fmla="*/ 0 w 12"/>
                <a:gd name="T9" fmla="*/ 3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33">
                  <a:moveTo>
                    <a:pt x="0" y="30"/>
                  </a:moveTo>
                  <a:cubicBezTo>
                    <a:pt x="0" y="21"/>
                    <a:pt x="0" y="11"/>
                    <a:pt x="0" y="2"/>
                  </a:cubicBezTo>
                  <a:cubicBezTo>
                    <a:pt x="8" y="0"/>
                    <a:pt x="12" y="2"/>
                    <a:pt x="11" y="10"/>
                  </a:cubicBezTo>
                  <a:cubicBezTo>
                    <a:pt x="11" y="14"/>
                    <a:pt x="11" y="18"/>
                    <a:pt x="11" y="22"/>
                  </a:cubicBezTo>
                  <a:cubicBezTo>
                    <a:pt x="12" y="29"/>
                    <a:pt x="9" y="33"/>
                    <a:pt x="0" y="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889BD701-55F6-188E-EE78-49372F0F4D2C}"/>
                </a:ext>
              </a:extLst>
            </p:cNvPr>
            <p:cNvSpPr/>
            <p:nvPr/>
          </p:nvSpPr>
          <p:spPr bwMode="auto">
            <a:xfrm>
              <a:off x="754" y="2709"/>
              <a:ext cx="26" cy="78"/>
            </a:xfrm>
            <a:custGeom>
              <a:avLst/>
              <a:gdLst>
                <a:gd name="T0" fmla="*/ 0 w 11"/>
                <a:gd name="T1" fmla="*/ 2 h 33"/>
                <a:gd name="T2" fmla="*/ 11 w 11"/>
                <a:gd name="T3" fmla="*/ 9 h 33"/>
                <a:gd name="T4" fmla="*/ 11 w 11"/>
                <a:gd name="T5" fmla="*/ 24 h 33"/>
                <a:gd name="T6" fmla="*/ 0 w 11"/>
                <a:gd name="T7" fmla="*/ 31 h 33"/>
                <a:gd name="T8" fmla="*/ 0 w 11"/>
                <a:gd name="T9" fmla="*/ 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33">
                  <a:moveTo>
                    <a:pt x="0" y="2"/>
                  </a:moveTo>
                  <a:cubicBezTo>
                    <a:pt x="7" y="0"/>
                    <a:pt x="11" y="2"/>
                    <a:pt x="11" y="9"/>
                  </a:cubicBezTo>
                  <a:cubicBezTo>
                    <a:pt x="11" y="14"/>
                    <a:pt x="11" y="19"/>
                    <a:pt x="11" y="24"/>
                  </a:cubicBezTo>
                  <a:cubicBezTo>
                    <a:pt x="11" y="31"/>
                    <a:pt x="8" y="33"/>
                    <a:pt x="0" y="31"/>
                  </a:cubicBezTo>
                  <a:cubicBezTo>
                    <a:pt x="0" y="22"/>
                    <a:pt x="0" y="12"/>
                    <a:pt x="0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3FAA5C5B-F0F3-8B06-BD2C-1178B7619244}"/>
                </a:ext>
              </a:extLst>
            </p:cNvPr>
            <p:cNvSpPr/>
            <p:nvPr/>
          </p:nvSpPr>
          <p:spPr bwMode="auto">
            <a:xfrm>
              <a:off x="1706" y="2711"/>
              <a:ext cx="28" cy="74"/>
            </a:xfrm>
            <a:custGeom>
              <a:avLst/>
              <a:gdLst>
                <a:gd name="T0" fmla="*/ 11 w 12"/>
                <a:gd name="T1" fmla="*/ 16 h 31"/>
                <a:gd name="T2" fmla="*/ 11 w 12"/>
                <a:gd name="T3" fmla="*/ 26 h 31"/>
                <a:gd name="T4" fmla="*/ 5 w 12"/>
                <a:gd name="T5" fmla="*/ 31 h 31"/>
                <a:gd name="T6" fmla="*/ 0 w 12"/>
                <a:gd name="T7" fmla="*/ 25 h 31"/>
                <a:gd name="T8" fmla="*/ 0 w 12"/>
                <a:gd name="T9" fmla="*/ 6 h 31"/>
                <a:gd name="T10" fmla="*/ 4 w 12"/>
                <a:gd name="T11" fmla="*/ 0 h 31"/>
                <a:gd name="T12" fmla="*/ 11 w 12"/>
                <a:gd name="T13" fmla="*/ 5 h 31"/>
                <a:gd name="T14" fmla="*/ 12 w 12"/>
                <a:gd name="T15" fmla="*/ 16 h 31"/>
                <a:gd name="T16" fmla="*/ 11 w 12"/>
                <a:gd name="T17" fmla="*/ 16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31">
                  <a:moveTo>
                    <a:pt x="11" y="16"/>
                  </a:moveTo>
                  <a:cubicBezTo>
                    <a:pt x="11" y="19"/>
                    <a:pt x="12" y="23"/>
                    <a:pt x="11" y="26"/>
                  </a:cubicBezTo>
                  <a:cubicBezTo>
                    <a:pt x="10" y="28"/>
                    <a:pt x="7" y="29"/>
                    <a:pt x="5" y="31"/>
                  </a:cubicBezTo>
                  <a:cubicBezTo>
                    <a:pt x="3" y="29"/>
                    <a:pt x="0" y="27"/>
                    <a:pt x="0" y="25"/>
                  </a:cubicBezTo>
                  <a:cubicBezTo>
                    <a:pt x="0" y="19"/>
                    <a:pt x="0" y="12"/>
                    <a:pt x="0" y="6"/>
                  </a:cubicBezTo>
                  <a:cubicBezTo>
                    <a:pt x="0" y="4"/>
                    <a:pt x="3" y="2"/>
                    <a:pt x="4" y="0"/>
                  </a:cubicBezTo>
                  <a:cubicBezTo>
                    <a:pt x="6" y="2"/>
                    <a:pt x="10" y="3"/>
                    <a:pt x="11" y="5"/>
                  </a:cubicBezTo>
                  <a:cubicBezTo>
                    <a:pt x="12" y="8"/>
                    <a:pt x="11" y="12"/>
                    <a:pt x="12" y="16"/>
                  </a:cubicBezTo>
                  <a:cubicBezTo>
                    <a:pt x="11" y="16"/>
                    <a:pt x="11" y="16"/>
                    <a:pt x="11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D51BDE49-1D9D-7021-9C96-5F14F9F474D4}"/>
                </a:ext>
              </a:extLst>
            </p:cNvPr>
            <p:cNvSpPr/>
            <p:nvPr/>
          </p:nvSpPr>
          <p:spPr bwMode="auto">
            <a:xfrm>
              <a:off x="1196" y="1041"/>
              <a:ext cx="90" cy="16"/>
            </a:xfrm>
            <a:custGeom>
              <a:avLst/>
              <a:gdLst>
                <a:gd name="T0" fmla="*/ 38 w 38"/>
                <a:gd name="T1" fmla="*/ 0 h 7"/>
                <a:gd name="T2" fmla="*/ 38 w 38"/>
                <a:gd name="T3" fmla="*/ 7 h 7"/>
                <a:gd name="T4" fmla="*/ 0 w 38"/>
                <a:gd name="T5" fmla="*/ 7 h 7"/>
                <a:gd name="T6" fmla="*/ 0 w 38"/>
                <a:gd name="T7" fmla="*/ 0 h 7"/>
                <a:gd name="T8" fmla="*/ 38 w 38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7">
                  <a:moveTo>
                    <a:pt x="38" y="0"/>
                  </a:moveTo>
                  <a:cubicBezTo>
                    <a:pt x="38" y="2"/>
                    <a:pt x="38" y="4"/>
                    <a:pt x="38" y="7"/>
                  </a:cubicBezTo>
                  <a:cubicBezTo>
                    <a:pt x="25" y="7"/>
                    <a:pt x="12" y="7"/>
                    <a:pt x="0" y="7"/>
                  </a:cubicBezTo>
                  <a:cubicBezTo>
                    <a:pt x="0" y="4"/>
                    <a:pt x="0" y="2"/>
                    <a:pt x="0" y="0"/>
                  </a:cubicBezTo>
                  <a:cubicBezTo>
                    <a:pt x="12" y="0"/>
                    <a:pt x="25" y="0"/>
                    <a:pt x="3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53403126-D77B-2038-B198-FBFACE197CBA}"/>
                </a:ext>
              </a:extLst>
            </p:cNvPr>
            <p:cNvSpPr/>
            <p:nvPr/>
          </p:nvSpPr>
          <p:spPr bwMode="auto">
            <a:xfrm>
              <a:off x="512" y="2295"/>
              <a:ext cx="21" cy="74"/>
            </a:xfrm>
            <a:custGeom>
              <a:avLst/>
              <a:gdLst>
                <a:gd name="T0" fmla="*/ 9 w 9"/>
                <a:gd name="T1" fmla="*/ 0 h 31"/>
                <a:gd name="T2" fmla="*/ 9 w 9"/>
                <a:gd name="T3" fmla="*/ 31 h 31"/>
                <a:gd name="T4" fmla="*/ 0 w 9"/>
                <a:gd name="T5" fmla="*/ 31 h 31"/>
                <a:gd name="T6" fmla="*/ 0 w 9"/>
                <a:gd name="T7" fmla="*/ 0 h 31"/>
                <a:gd name="T8" fmla="*/ 9 w 9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31">
                  <a:moveTo>
                    <a:pt x="9" y="0"/>
                  </a:moveTo>
                  <a:cubicBezTo>
                    <a:pt x="9" y="11"/>
                    <a:pt x="9" y="21"/>
                    <a:pt x="9" y="31"/>
                  </a:cubicBezTo>
                  <a:cubicBezTo>
                    <a:pt x="6" y="31"/>
                    <a:pt x="3" y="31"/>
                    <a:pt x="0" y="31"/>
                  </a:cubicBezTo>
                  <a:cubicBezTo>
                    <a:pt x="0" y="21"/>
                    <a:pt x="0" y="11"/>
                    <a:pt x="0" y="0"/>
                  </a:cubicBezTo>
                  <a:cubicBezTo>
                    <a:pt x="3" y="0"/>
                    <a:pt x="5" y="0"/>
                    <a:pt x="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106BC266-DA0E-CF55-DB44-93E7C6F620BD}"/>
                </a:ext>
              </a:extLst>
            </p:cNvPr>
            <p:cNvSpPr/>
            <p:nvPr/>
          </p:nvSpPr>
          <p:spPr bwMode="auto">
            <a:xfrm>
              <a:off x="754" y="2295"/>
              <a:ext cx="22" cy="74"/>
            </a:xfrm>
            <a:custGeom>
              <a:avLst/>
              <a:gdLst>
                <a:gd name="T0" fmla="*/ 9 w 9"/>
                <a:gd name="T1" fmla="*/ 31 h 31"/>
                <a:gd name="T2" fmla="*/ 0 w 9"/>
                <a:gd name="T3" fmla="*/ 31 h 31"/>
                <a:gd name="T4" fmla="*/ 0 w 9"/>
                <a:gd name="T5" fmla="*/ 1 h 31"/>
                <a:gd name="T6" fmla="*/ 9 w 9"/>
                <a:gd name="T7" fmla="*/ 0 h 31"/>
                <a:gd name="T8" fmla="*/ 9 w 9"/>
                <a:gd name="T9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31">
                  <a:moveTo>
                    <a:pt x="9" y="31"/>
                  </a:moveTo>
                  <a:cubicBezTo>
                    <a:pt x="5" y="31"/>
                    <a:pt x="3" y="31"/>
                    <a:pt x="0" y="31"/>
                  </a:cubicBezTo>
                  <a:cubicBezTo>
                    <a:pt x="0" y="21"/>
                    <a:pt x="0" y="11"/>
                    <a:pt x="0" y="1"/>
                  </a:cubicBezTo>
                  <a:cubicBezTo>
                    <a:pt x="3" y="1"/>
                    <a:pt x="5" y="1"/>
                    <a:pt x="9" y="0"/>
                  </a:cubicBezTo>
                  <a:cubicBezTo>
                    <a:pt x="9" y="11"/>
                    <a:pt x="9" y="21"/>
                    <a:pt x="9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8D32ACF1-99B5-6BC1-EBD8-F40CC6006F6F}"/>
                </a:ext>
              </a:extLst>
            </p:cNvPr>
            <p:cNvSpPr/>
            <p:nvPr/>
          </p:nvSpPr>
          <p:spPr bwMode="auto">
            <a:xfrm>
              <a:off x="1948" y="2295"/>
              <a:ext cx="21" cy="74"/>
            </a:xfrm>
            <a:custGeom>
              <a:avLst/>
              <a:gdLst>
                <a:gd name="T0" fmla="*/ 0 w 9"/>
                <a:gd name="T1" fmla="*/ 1 h 31"/>
                <a:gd name="T2" fmla="*/ 9 w 9"/>
                <a:gd name="T3" fmla="*/ 0 h 31"/>
                <a:gd name="T4" fmla="*/ 9 w 9"/>
                <a:gd name="T5" fmla="*/ 31 h 31"/>
                <a:gd name="T6" fmla="*/ 0 w 9"/>
                <a:gd name="T7" fmla="*/ 31 h 31"/>
                <a:gd name="T8" fmla="*/ 0 w 9"/>
                <a:gd name="T9" fmla="*/ 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31">
                  <a:moveTo>
                    <a:pt x="0" y="1"/>
                  </a:moveTo>
                  <a:cubicBezTo>
                    <a:pt x="3" y="1"/>
                    <a:pt x="6" y="1"/>
                    <a:pt x="9" y="0"/>
                  </a:cubicBezTo>
                  <a:cubicBezTo>
                    <a:pt x="9" y="11"/>
                    <a:pt x="9" y="20"/>
                    <a:pt x="9" y="31"/>
                  </a:cubicBezTo>
                  <a:cubicBezTo>
                    <a:pt x="6" y="31"/>
                    <a:pt x="3" y="31"/>
                    <a:pt x="0" y="31"/>
                  </a:cubicBezTo>
                  <a:cubicBezTo>
                    <a:pt x="0" y="21"/>
                    <a:pt x="0" y="11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F337AA20-5231-B56C-916A-64CC0682A657}"/>
                </a:ext>
              </a:extLst>
            </p:cNvPr>
            <p:cNvSpPr/>
            <p:nvPr/>
          </p:nvSpPr>
          <p:spPr bwMode="auto">
            <a:xfrm>
              <a:off x="512" y="2890"/>
              <a:ext cx="21" cy="68"/>
            </a:xfrm>
            <a:custGeom>
              <a:avLst/>
              <a:gdLst>
                <a:gd name="T0" fmla="*/ 9 w 9"/>
                <a:gd name="T1" fmla="*/ 29 h 29"/>
                <a:gd name="T2" fmla="*/ 0 w 9"/>
                <a:gd name="T3" fmla="*/ 29 h 29"/>
                <a:gd name="T4" fmla="*/ 0 w 9"/>
                <a:gd name="T5" fmla="*/ 0 h 29"/>
                <a:gd name="T6" fmla="*/ 9 w 9"/>
                <a:gd name="T7" fmla="*/ 0 h 29"/>
                <a:gd name="T8" fmla="*/ 9 w 9"/>
                <a:gd name="T9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28">
                  <a:moveTo>
                    <a:pt x="9" y="29"/>
                  </a:moveTo>
                  <a:cubicBezTo>
                    <a:pt x="6" y="29"/>
                    <a:pt x="3" y="29"/>
                    <a:pt x="0" y="29"/>
                  </a:cubicBezTo>
                  <a:cubicBezTo>
                    <a:pt x="0" y="19"/>
                    <a:pt x="0" y="10"/>
                    <a:pt x="0" y="0"/>
                  </a:cubicBezTo>
                  <a:cubicBezTo>
                    <a:pt x="3" y="0"/>
                    <a:pt x="6" y="0"/>
                    <a:pt x="9" y="0"/>
                  </a:cubicBezTo>
                  <a:cubicBezTo>
                    <a:pt x="9" y="9"/>
                    <a:pt x="9" y="18"/>
                    <a:pt x="9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3BD75059-8380-BE8E-E962-A3D272025849}"/>
                </a:ext>
              </a:extLst>
            </p:cNvPr>
            <p:cNvSpPr/>
            <p:nvPr/>
          </p:nvSpPr>
          <p:spPr bwMode="auto">
            <a:xfrm>
              <a:off x="510" y="2704"/>
              <a:ext cx="23" cy="79"/>
            </a:xfrm>
            <a:custGeom>
              <a:avLst/>
              <a:gdLst>
                <a:gd name="T0" fmla="*/ 10 w 10"/>
                <a:gd name="T1" fmla="*/ 33 h 33"/>
                <a:gd name="T2" fmla="*/ 0 w 10"/>
                <a:gd name="T3" fmla="*/ 33 h 33"/>
                <a:gd name="T4" fmla="*/ 1 w 10"/>
                <a:gd name="T5" fmla="*/ 7 h 33"/>
                <a:gd name="T6" fmla="*/ 10 w 10"/>
                <a:gd name="T7" fmla="*/ 3 h 33"/>
                <a:gd name="T8" fmla="*/ 10 w 10"/>
                <a:gd name="T9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33">
                  <a:moveTo>
                    <a:pt x="10" y="33"/>
                  </a:moveTo>
                  <a:cubicBezTo>
                    <a:pt x="7" y="33"/>
                    <a:pt x="4" y="33"/>
                    <a:pt x="0" y="33"/>
                  </a:cubicBezTo>
                  <a:cubicBezTo>
                    <a:pt x="0" y="24"/>
                    <a:pt x="0" y="16"/>
                    <a:pt x="1" y="7"/>
                  </a:cubicBezTo>
                  <a:cubicBezTo>
                    <a:pt x="1" y="0"/>
                    <a:pt x="7" y="4"/>
                    <a:pt x="10" y="3"/>
                  </a:cubicBezTo>
                  <a:cubicBezTo>
                    <a:pt x="10" y="14"/>
                    <a:pt x="10" y="23"/>
                    <a:pt x="10" y="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DCE05C2F-A6F9-E74B-3C50-B2D88A2DE4D0}"/>
                </a:ext>
              </a:extLst>
            </p:cNvPr>
            <p:cNvSpPr/>
            <p:nvPr/>
          </p:nvSpPr>
          <p:spPr bwMode="auto">
            <a:xfrm>
              <a:off x="512" y="2476"/>
              <a:ext cx="21" cy="6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0 h 29"/>
                <a:gd name="T4" fmla="*/ 9 w 9"/>
                <a:gd name="T5" fmla="*/ 29 h 29"/>
                <a:gd name="T6" fmla="*/ 0 w 9"/>
                <a:gd name="T7" fmla="*/ 29 h 29"/>
                <a:gd name="T8" fmla="*/ 0 w 9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28">
                  <a:moveTo>
                    <a:pt x="0" y="0"/>
                  </a:moveTo>
                  <a:cubicBezTo>
                    <a:pt x="3" y="0"/>
                    <a:pt x="6" y="0"/>
                    <a:pt x="9" y="0"/>
                  </a:cubicBezTo>
                  <a:cubicBezTo>
                    <a:pt x="9" y="9"/>
                    <a:pt x="9" y="19"/>
                    <a:pt x="9" y="29"/>
                  </a:cubicBezTo>
                  <a:cubicBezTo>
                    <a:pt x="6" y="29"/>
                    <a:pt x="3" y="29"/>
                    <a:pt x="0" y="29"/>
                  </a:cubicBezTo>
                  <a:cubicBezTo>
                    <a:pt x="0" y="19"/>
                    <a:pt x="0" y="1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4CA927DC-D3EA-2FAE-5F55-C72363DF1258}"/>
                </a:ext>
              </a:extLst>
            </p:cNvPr>
            <p:cNvSpPr/>
            <p:nvPr/>
          </p:nvSpPr>
          <p:spPr bwMode="auto">
            <a:xfrm>
              <a:off x="1948" y="2474"/>
              <a:ext cx="21" cy="6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0 h 29"/>
                <a:gd name="T4" fmla="*/ 9 w 9"/>
                <a:gd name="T5" fmla="*/ 29 h 29"/>
                <a:gd name="T6" fmla="*/ 0 w 9"/>
                <a:gd name="T7" fmla="*/ 29 h 29"/>
                <a:gd name="T8" fmla="*/ 0 w 9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28">
                  <a:moveTo>
                    <a:pt x="0" y="0"/>
                  </a:moveTo>
                  <a:cubicBezTo>
                    <a:pt x="3" y="0"/>
                    <a:pt x="6" y="0"/>
                    <a:pt x="9" y="0"/>
                  </a:cubicBezTo>
                  <a:cubicBezTo>
                    <a:pt x="9" y="10"/>
                    <a:pt x="9" y="19"/>
                    <a:pt x="9" y="29"/>
                  </a:cubicBezTo>
                  <a:cubicBezTo>
                    <a:pt x="6" y="29"/>
                    <a:pt x="3" y="29"/>
                    <a:pt x="0" y="29"/>
                  </a:cubicBezTo>
                  <a:cubicBezTo>
                    <a:pt x="0" y="20"/>
                    <a:pt x="0" y="1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A0C4CA1B-C8C5-DCF5-784B-F7E1E5C967B2}"/>
                </a:ext>
              </a:extLst>
            </p:cNvPr>
            <p:cNvSpPr/>
            <p:nvPr/>
          </p:nvSpPr>
          <p:spPr bwMode="auto">
            <a:xfrm>
              <a:off x="1945" y="2711"/>
              <a:ext cx="29" cy="72"/>
            </a:xfrm>
            <a:custGeom>
              <a:avLst/>
              <a:gdLst>
                <a:gd name="T0" fmla="*/ 11 w 12"/>
                <a:gd name="T1" fmla="*/ 30 h 30"/>
                <a:gd name="T2" fmla="*/ 0 w 12"/>
                <a:gd name="T3" fmla="*/ 30 h 30"/>
                <a:gd name="T4" fmla="*/ 1 w 12"/>
                <a:gd name="T5" fmla="*/ 5 h 30"/>
                <a:gd name="T6" fmla="*/ 6 w 12"/>
                <a:gd name="T7" fmla="*/ 0 h 30"/>
                <a:gd name="T8" fmla="*/ 11 w 12"/>
                <a:gd name="T9" fmla="*/ 6 h 30"/>
                <a:gd name="T10" fmla="*/ 11 w 12"/>
                <a:gd name="T11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30">
                  <a:moveTo>
                    <a:pt x="11" y="30"/>
                  </a:moveTo>
                  <a:cubicBezTo>
                    <a:pt x="7" y="30"/>
                    <a:pt x="4" y="30"/>
                    <a:pt x="0" y="30"/>
                  </a:cubicBezTo>
                  <a:cubicBezTo>
                    <a:pt x="0" y="22"/>
                    <a:pt x="0" y="14"/>
                    <a:pt x="1" y="5"/>
                  </a:cubicBezTo>
                  <a:cubicBezTo>
                    <a:pt x="1" y="4"/>
                    <a:pt x="4" y="2"/>
                    <a:pt x="6" y="0"/>
                  </a:cubicBezTo>
                  <a:cubicBezTo>
                    <a:pt x="8" y="2"/>
                    <a:pt x="11" y="4"/>
                    <a:pt x="11" y="6"/>
                  </a:cubicBezTo>
                  <a:cubicBezTo>
                    <a:pt x="12" y="13"/>
                    <a:pt x="11" y="21"/>
                    <a:pt x="11" y="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6C4AF79B-FAB5-1C23-8CC9-D57B94E7DFA3}"/>
                </a:ext>
              </a:extLst>
            </p:cNvPr>
            <p:cNvSpPr/>
            <p:nvPr/>
          </p:nvSpPr>
          <p:spPr bwMode="auto">
            <a:xfrm>
              <a:off x="920" y="2046"/>
              <a:ext cx="69" cy="19"/>
            </a:xfrm>
            <a:custGeom>
              <a:avLst/>
              <a:gdLst>
                <a:gd name="T0" fmla="*/ 0 w 29"/>
                <a:gd name="T1" fmla="*/ 8 h 8"/>
                <a:gd name="T2" fmla="*/ 0 w 29"/>
                <a:gd name="T3" fmla="*/ 0 h 8"/>
                <a:gd name="T4" fmla="*/ 29 w 29"/>
                <a:gd name="T5" fmla="*/ 0 h 8"/>
                <a:gd name="T6" fmla="*/ 29 w 29"/>
                <a:gd name="T7" fmla="*/ 8 h 8"/>
                <a:gd name="T8" fmla="*/ 0 w 29"/>
                <a:gd name="T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8">
                  <a:moveTo>
                    <a:pt x="0" y="8"/>
                  </a:moveTo>
                  <a:cubicBezTo>
                    <a:pt x="0" y="6"/>
                    <a:pt x="0" y="3"/>
                    <a:pt x="0" y="0"/>
                  </a:cubicBezTo>
                  <a:cubicBezTo>
                    <a:pt x="10" y="0"/>
                    <a:pt x="19" y="0"/>
                    <a:pt x="29" y="0"/>
                  </a:cubicBezTo>
                  <a:cubicBezTo>
                    <a:pt x="29" y="3"/>
                    <a:pt x="29" y="5"/>
                    <a:pt x="29" y="8"/>
                  </a:cubicBezTo>
                  <a:cubicBezTo>
                    <a:pt x="19" y="8"/>
                    <a:pt x="10" y="8"/>
                    <a:pt x="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99443F9C-6449-2597-838D-1BA0ECBF5B6A}"/>
                </a:ext>
              </a:extLst>
            </p:cNvPr>
            <p:cNvSpPr/>
            <p:nvPr/>
          </p:nvSpPr>
          <p:spPr bwMode="auto">
            <a:xfrm>
              <a:off x="1091" y="2046"/>
              <a:ext cx="69" cy="21"/>
            </a:xfrm>
            <a:custGeom>
              <a:avLst/>
              <a:gdLst>
                <a:gd name="T0" fmla="*/ 29 w 29"/>
                <a:gd name="T1" fmla="*/ 0 h 9"/>
                <a:gd name="T2" fmla="*/ 29 w 29"/>
                <a:gd name="T3" fmla="*/ 9 h 9"/>
                <a:gd name="T4" fmla="*/ 0 w 29"/>
                <a:gd name="T5" fmla="*/ 9 h 9"/>
                <a:gd name="T6" fmla="*/ 0 w 29"/>
                <a:gd name="T7" fmla="*/ 0 h 9"/>
                <a:gd name="T8" fmla="*/ 29 w 29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9">
                  <a:moveTo>
                    <a:pt x="29" y="0"/>
                  </a:moveTo>
                  <a:cubicBezTo>
                    <a:pt x="29" y="3"/>
                    <a:pt x="29" y="6"/>
                    <a:pt x="29" y="9"/>
                  </a:cubicBezTo>
                  <a:cubicBezTo>
                    <a:pt x="19" y="9"/>
                    <a:pt x="10" y="9"/>
                    <a:pt x="0" y="9"/>
                  </a:cubicBezTo>
                  <a:cubicBezTo>
                    <a:pt x="0" y="6"/>
                    <a:pt x="0" y="3"/>
                    <a:pt x="0" y="0"/>
                  </a:cubicBezTo>
                  <a:cubicBezTo>
                    <a:pt x="9" y="0"/>
                    <a:pt x="19" y="0"/>
                    <a:pt x="2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C32AA944-9B62-837F-E1A0-D64F5EDFA22B}"/>
                </a:ext>
              </a:extLst>
            </p:cNvPr>
            <p:cNvSpPr/>
            <p:nvPr/>
          </p:nvSpPr>
          <p:spPr bwMode="auto">
            <a:xfrm>
              <a:off x="754" y="2887"/>
              <a:ext cx="24" cy="79"/>
            </a:xfrm>
            <a:custGeom>
              <a:avLst/>
              <a:gdLst>
                <a:gd name="T0" fmla="*/ 0 w 10"/>
                <a:gd name="T1" fmla="*/ 0 h 33"/>
                <a:gd name="T2" fmla="*/ 10 w 10"/>
                <a:gd name="T3" fmla="*/ 1 h 33"/>
                <a:gd name="T4" fmla="*/ 9 w 10"/>
                <a:gd name="T5" fmla="*/ 26 h 33"/>
                <a:gd name="T6" fmla="*/ 0 w 10"/>
                <a:gd name="T7" fmla="*/ 30 h 33"/>
                <a:gd name="T8" fmla="*/ 0 w 10"/>
                <a:gd name="T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33">
                  <a:moveTo>
                    <a:pt x="0" y="0"/>
                  </a:moveTo>
                  <a:cubicBezTo>
                    <a:pt x="3" y="0"/>
                    <a:pt x="6" y="0"/>
                    <a:pt x="10" y="1"/>
                  </a:cubicBezTo>
                  <a:cubicBezTo>
                    <a:pt x="10" y="9"/>
                    <a:pt x="10" y="18"/>
                    <a:pt x="9" y="26"/>
                  </a:cubicBezTo>
                  <a:cubicBezTo>
                    <a:pt x="9" y="33"/>
                    <a:pt x="4" y="30"/>
                    <a:pt x="0" y="30"/>
                  </a:cubicBezTo>
                  <a:cubicBezTo>
                    <a:pt x="0" y="20"/>
                    <a:pt x="0" y="11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0A656205-46D4-CCF4-CBB1-11A3F2BC034D}"/>
                </a:ext>
              </a:extLst>
            </p:cNvPr>
            <p:cNvSpPr/>
            <p:nvPr/>
          </p:nvSpPr>
          <p:spPr bwMode="auto">
            <a:xfrm>
              <a:off x="1948" y="2890"/>
              <a:ext cx="21" cy="68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0 h 29"/>
                <a:gd name="T4" fmla="*/ 9 w 9"/>
                <a:gd name="T5" fmla="*/ 29 h 29"/>
                <a:gd name="T6" fmla="*/ 0 w 9"/>
                <a:gd name="T7" fmla="*/ 29 h 29"/>
                <a:gd name="T8" fmla="*/ 0 w 9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28">
                  <a:moveTo>
                    <a:pt x="0" y="0"/>
                  </a:moveTo>
                  <a:cubicBezTo>
                    <a:pt x="3" y="0"/>
                    <a:pt x="6" y="0"/>
                    <a:pt x="9" y="0"/>
                  </a:cubicBezTo>
                  <a:cubicBezTo>
                    <a:pt x="9" y="9"/>
                    <a:pt x="9" y="19"/>
                    <a:pt x="9" y="29"/>
                  </a:cubicBezTo>
                  <a:cubicBezTo>
                    <a:pt x="6" y="29"/>
                    <a:pt x="3" y="29"/>
                    <a:pt x="0" y="29"/>
                  </a:cubicBezTo>
                  <a:cubicBezTo>
                    <a:pt x="0" y="19"/>
                    <a:pt x="0" y="1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4B33EC4E-6C4C-A4D6-CCE2-7204478B277F}"/>
                </a:ext>
              </a:extLst>
            </p:cNvPr>
            <p:cNvSpPr/>
            <p:nvPr/>
          </p:nvSpPr>
          <p:spPr bwMode="auto">
            <a:xfrm>
              <a:off x="1492" y="2046"/>
              <a:ext cx="69" cy="21"/>
            </a:xfrm>
            <a:custGeom>
              <a:avLst/>
              <a:gdLst>
                <a:gd name="T0" fmla="*/ 29 w 29"/>
                <a:gd name="T1" fmla="*/ 9 h 9"/>
                <a:gd name="T2" fmla="*/ 0 w 29"/>
                <a:gd name="T3" fmla="*/ 9 h 9"/>
                <a:gd name="T4" fmla="*/ 0 w 29"/>
                <a:gd name="T5" fmla="*/ 0 h 9"/>
                <a:gd name="T6" fmla="*/ 29 w 29"/>
                <a:gd name="T7" fmla="*/ 0 h 9"/>
                <a:gd name="T8" fmla="*/ 29 w 29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9">
                  <a:moveTo>
                    <a:pt x="29" y="9"/>
                  </a:moveTo>
                  <a:cubicBezTo>
                    <a:pt x="19" y="9"/>
                    <a:pt x="10" y="9"/>
                    <a:pt x="0" y="9"/>
                  </a:cubicBezTo>
                  <a:cubicBezTo>
                    <a:pt x="0" y="6"/>
                    <a:pt x="0" y="3"/>
                    <a:pt x="0" y="0"/>
                  </a:cubicBezTo>
                  <a:cubicBezTo>
                    <a:pt x="9" y="0"/>
                    <a:pt x="19" y="0"/>
                    <a:pt x="29" y="0"/>
                  </a:cubicBezTo>
                  <a:cubicBezTo>
                    <a:pt x="29" y="3"/>
                    <a:pt x="29" y="6"/>
                    <a:pt x="29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76D512A2-FF51-7236-1C12-0053A866DE49}"/>
                </a:ext>
              </a:extLst>
            </p:cNvPr>
            <p:cNvSpPr/>
            <p:nvPr/>
          </p:nvSpPr>
          <p:spPr bwMode="auto">
            <a:xfrm>
              <a:off x="1319" y="2046"/>
              <a:ext cx="76" cy="24"/>
            </a:xfrm>
            <a:custGeom>
              <a:avLst/>
              <a:gdLst>
                <a:gd name="T0" fmla="*/ 2 w 32"/>
                <a:gd name="T1" fmla="*/ 0 h 10"/>
                <a:gd name="T2" fmla="*/ 30 w 32"/>
                <a:gd name="T3" fmla="*/ 0 h 10"/>
                <a:gd name="T4" fmla="*/ 24 w 32"/>
                <a:gd name="T5" fmla="*/ 9 h 10"/>
                <a:gd name="T6" fmla="*/ 9 w 32"/>
                <a:gd name="T7" fmla="*/ 9 h 10"/>
                <a:gd name="T8" fmla="*/ 2 w 32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10">
                  <a:moveTo>
                    <a:pt x="2" y="0"/>
                  </a:moveTo>
                  <a:cubicBezTo>
                    <a:pt x="12" y="0"/>
                    <a:pt x="21" y="0"/>
                    <a:pt x="30" y="0"/>
                  </a:cubicBezTo>
                  <a:cubicBezTo>
                    <a:pt x="32" y="6"/>
                    <a:pt x="31" y="10"/>
                    <a:pt x="24" y="9"/>
                  </a:cubicBezTo>
                  <a:cubicBezTo>
                    <a:pt x="19" y="9"/>
                    <a:pt x="14" y="9"/>
                    <a:pt x="9" y="9"/>
                  </a:cubicBezTo>
                  <a:cubicBezTo>
                    <a:pt x="2" y="10"/>
                    <a:pt x="0" y="7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D60AE971-3450-CC09-38DA-1ACE1E59EB83}"/>
                </a:ext>
              </a:extLst>
            </p:cNvPr>
            <p:cNvSpPr/>
            <p:nvPr/>
          </p:nvSpPr>
          <p:spPr bwMode="auto">
            <a:xfrm>
              <a:off x="916" y="2250"/>
              <a:ext cx="73" cy="24"/>
            </a:xfrm>
            <a:custGeom>
              <a:avLst/>
              <a:gdLst>
                <a:gd name="T0" fmla="*/ 31 w 31"/>
                <a:gd name="T1" fmla="*/ 10 h 10"/>
                <a:gd name="T2" fmla="*/ 3 w 31"/>
                <a:gd name="T3" fmla="*/ 10 h 10"/>
                <a:gd name="T4" fmla="*/ 10 w 31"/>
                <a:gd name="T5" fmla="*/ 0 h 10"/>
                <a:gd name="T6" fmla="*/ 31 w 31"/>
                <a:gd name="T7" fmla="*/ 0 h 10"/>
                <a:gd name="T8" fmla="*/ 31 w 31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0">
                  <a:moveTo>
                    <a:pt x="31" y="10"/>
                  </a:moveTo>
                  <a:cubicBezTo>
                    <a:pt x="22" y="10"/>
                    <a:pt x="12" y="10"/>
                    <a:pt x="3" y="10"/>
                  </a:cubicBezTo>
                  <a:cubicBezTo>
                    <a:pt x="0" y="3"/>
                    <a:pt x="2" y="0"/>
                    <a:pt x="10" y="0"/>
                  </a:cubicBezTo>
                  <a:cubicBezTo>
                    <a:pt x="16" y="1"/>
                    <a:pt x="23" y="0"/>
                    <a:pt x="31" y="0"/>
                  </a:cubicBezTo>
                  <a:cubicBezTo>
                    <a:pt x="31" y="4"/>
                    <a:pt x="31" y="7"/>
                    <a:pt x="31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CE2912E6-B59B-5EE5-1B7D-1696FEC952B1}"/>
                </a:ext>
              </a:extLst>
            </p:cNvPr>
            <p:cNvSpPr/>
            <p:nvPr/>
          </p:nvSpPr>
          <p:spPr bwMode="auto">
            <a:xfrm>
              <a:off x="1490" y="2250"/>
              <a:ext cx="71" cy="24"/>
            </a:xfrm>
            <a:custGeom>
              <a:avLst/>
              <a:gdLst>
                <a:gd name="T0" fmla="*/ 1 w 30"/>
                <a:gd name="T1" fmla="*/ 10 h 10"/>
                <a:gd name="T2" fmla="*/ 8 w 30"/>
                <a:gd name="T3" fmla="*/ 0 h 10"/>
                <a:gd name="T4" fmla="*/ 30 w 30"/>
                <a:gd name="T5" fmla="*/ 0 h 10"/>
                <a:gd name="T6" fmla="*/ 30 w 30"/>
                <a:gd name="T7" fmla="*/ 10 h 10"/>
                <a:gd name="T8" fmla="*/ 1 w 30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0">
                  <a:moveTo>
                    <a:pt x="1" y="10"/>
                  </a:moveTo>
                  <a:cubicBezTo>
                    <a:pt x="0" y="4"/>
                    <a:pt x="1" y="0"/>
                    <a:pt x="8" y="0"/>
                  </a:cubicBezTo>
                  <a:cubicBezTo>
                    <a:pt x="15" y="1"/>
                    <a:pt x="23" y="0"/>
                    <a:pt x="30" y="0"/>
                  </a:cubicBezTo>
                  <a:cubicBezTo>
                    <a:pt x="30" y="4"/>
                    <a:pt x="30" y="7"/>
                    <a:pt x="30" y="10"/>
                  </a:cubicBezTo>
                  <a:cubicBezTo>
                    <a:pt x="20" y="10"/>
                    <a:pt x="11" y="10"/>
                    <a:pt x="1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1B76D76D-16F2-A183-5883-6F8884546B6E}"/>
                </a:ext>
              </a:extLst>
            </p:cNvPr>
            <p:cNvSpPr/>
            <p:nvPr/>
          </p:nvSpPr>
          <p:spPr bwMode="auto">
            <a:xfrm>
              <a:off x="1321" y="2250"/>
              <a:ext cx="71" cy="26"/>
            </a:xfrm>
            <a:custGeom>
              <a:avLst/>
              <a:gdLst>
                <a:gd name="T0" fmla="*/ 0 w 30"/>
                <a:gd name="T1" fmla="*/ 11 h 11"/>
                <a:gd name="T2" fmla="*/ 0 w 30"/>
                <a:gd name="T3" fmla="*/ 1 h 11"/>
                <a:gd name="T4" fmla="*/ 25 w 30"/>
                <a:gd name="T5" fmla="*/ 1 h 11"/>
                <a:gd name="T6" fmla="*/ 30 w 30"/>
                <a:gd name="T7" fmla="*/ 7 h 11"/>
                <a:gd name="T8" fmla="*/ 25 w 30"/>
                <a:gd name="T9" fmla="*/ 11 h 11"/>
                <a:gd name="T10" fmla="*/ 0 w 30"/>
                <a:gd name="T11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1">
                  <a:moveTo>
                    <a:pt x="0" y="11"/>
                  </a:moveTo>
                  <a:cubicBezTo>
                    <a:pt x="0" y="7"/>
                    <a:pt x="0" y="5"/>
                    <a:pt x="0" y="1"/>
                  </a:cubicBezTo>
                  <a:cubicBezTo>
                    <a:pt x="9" y="1"/>
                    <a:pt x="17" y="0"/>
                    <a:pt x="25" y="1"/>
                  </a:cubicBezTo>
                  <a:cubicBezTo>
                    <a:pt x="27" y="1"/>
                    <a:pt x="29" y="5"/>
                    <a:pt x="30" y="7"/>
                  </a:cubicBezTo>
                  <a:cubicBezTo>
                    <a:pt x="30" y="8"/>
                    <a:pt x="26" y="11"/>
                    <a:pt x="25" y="11"/>
                  </a:cubicBezTo>
                  <a:cubicBezTo>
                    <a:pt x="17" y="11"/>
                    <a:pt x="9" y="11"/>
                    <a:pt x="0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AE3D92B3-D0CD-FA05-5608-ABC57FD5BA48}"/>
                </a:ext>
              </a:extLst>
            </p:cNvPr>
            <p:cNvSpPr/>
            <p:nvPr/>
          </p:nvSpPr>
          <p:spPr bwMode="auto">
            <a:xfrm>
              <a:off x="1086" y="2250"/>
              <a:ext cx="79" cy="24"/>
            </a:xfrm>
            <a:custGeom>
              <a:avLst/>
              <a:gdLst>
                <a:gd name="T0" fmla="*/ 2 w 33"/>
                <a:gd name="T1" fmla="*/ 10 h 10"/>
                <a:gd name="T2" fmla="*/ 9 w 33"/>
                <a:gd name="T3" fmla="*/ 0 h 10"/>
                <a:gd name="T4" fmla="*/ 23 w 33"/>
                <a:gd name="T5" fmla="*/ 0 h 10"/>
                <a:gd name="T6" fmla="*/ 30 w 33"/>
                <a:gd name="T7" fmla="*/ 10 h 10"/>
                <a:gd name="T8" fmla="*/ 2 w 3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10">
                  <a:moveTo>
                    <a:pt x="2" y="10"/>
                  </a:moveTo>
                  <a:cubicBezTo>
                    <a:pt x="0" y="3"/>
                    <a:pt x="2" y="0"/>
                    <a:pt x="9" y="0"/>
                  </a:cubicBezTo>
                  <a:cubicBezTo>
                    <a:pt x="14" y="1"/>
                    <a:pt x="19" y="1"/>
                    <a:pt x="23" y="0"/>
                  </a:cubicBezTo>
                  <a:cubicBezTo>
                    <a:pt x="30" y="0"/>
                    <a:pt x="33" y="3"/>
                    <a:pt x="30" y="10"/>
                  </a:cubicBezTo>
                  <a:cubicBezTo>
                    <a:pt x="21" y="10"/>
                    <a:pt x="12" y="10"/>
                    <a:pt x="2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3DBF3E09-BFF6-7C48-BED4-A68AA91C0F30}"/>
                </a:ext>
              </a:extLst>
            </p:cNvPr>
            <p:cNvSpPr/>
            <p:nvPr/>
          </p:nvSpPr>
          <p:spPr bwMode="auto">
            <a:xfrm>
              <a:off x="3898" y="834"/>
              <a:ext cx="43" cy="12"/>
            </a:xfrm>
            <a:custGeom>
              <a:avLst/>
              <a:gdLst>
                <a:gd name="T0" fmla="*/ 0 w 18"/>
                <a:gd name="T1" fmla="*/ 0 h 5"/>
                <a:gd name="T2" fmla="*/ 17 w 18"/>
                <a:gd name="T3" fmla="*/ 0 h 5"/>
                <a:gd name="T4" fmla="*/ 18 w 18"/>
                <a:gd name="T5" fmla="*/ 2 h 5"/>
                <a:gd name="T6" fmla="*/ 10 w 18"/>
                <a:gd name="T7" fmla="*/ 5 h 5"/>
                <a:gd name="T8" fmla="*/ 0 w 18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5">
                  <a:moveTo>
                    <a:pt x="0" y="0"/>
                  </a:moveTo>
                  <a:cubicBezTo>
                    <a:pt x="6" y="0"/>
                    <a:pt x="11" y="0"/>
                    <a:pt x="17" y="0"/>
                  </a:cubicBezTo>
                  <a:cubicBezTo>
                    <a:pt x="17" y="1"/>
                    <a:pt x="18" y="1"/>
                    <a:pt x="18" y="2"/>
                  </a:cubicBezTo>
                  <a:cubicBezTo>
                    <a:pt x="15" y="3"/>
                    <a:pt x="13" y="5"/>
                    <a:pt x="10" y="5"/>
                  </a:cubicBezTo>
                  <a:cubicBezTo>
                    <a:pt x="2" y="5"/>
                    <a:pt x="2" y="5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023E2443-674B-DD27-B431-4938336A3147}"/>
                </a:ext>
              </a:extLst>
            </p:cNvPr>
            <p:cNvSpPr/>
            <p:nvPr/>
          </p:nvSpPr>
          <p:spPr bwMode="auto">
            <a:xfrm>
              <a:off x="5989" y="2547"/>
              <a:ext cx="628" cy="423"/>
            </a:xfrm>
            <a:custGeom>
              <a:avLst/>
              <a:gdLst>
                <a:gd name="T0" fmla="*/ 0 w 265"/>
                <a:gd name="T1" fmla="*/ 43 h 178"/>
                <a:gd name="T2" fmla="*/ 5 w 265"/>
                <a:gd name="T3" fmla="*/ 37 h 178"/>
                <a:gd name="T4" fmla="*/ 90 w 265"/>
                <a:gd name="T5" fmla="*/ 4 h 178"/>
                <a:gd name="T6" fmla="*/ 199 w 265"/>
                <a:gd name="T7" fmla="*/ 32 h 178"/>
                <a:gd name="T8" fmla="*/ 202 w 265"/>
                <a:gd name="T9" fmla="*/ 34 h 178"/>
                <a:gd name="T10" fmla="*/ 203 w 265"/>
                <a:gd name="T11" fmla="*/ 51 h 178"/>
                <a:gd name="T12" fmla="*/ 144 w 265"/>
                <a:gd name="T13" fmla="*/ 109 h 178"/>
                <a:gd name="T14" fmla="*/ 163 w 265"/>
                <a:gd name="T15" fmla="*/ 127 h 178"/>
                <a:gd name="T16" fmla="*/ 210 w 265"/>
                <a:gd name="T17" fmla="*/ 80 h 178"/>
                <a:gd name="T18" fmla="*/ 225 w 265"/>
                <a:gd name="T19" fmla="*/ 65 h 178"/>
                <a:gd name="T20" fmla="*/ 234 w 265"/>
                <a:gd name="T21" fmla="*/ 65 h 178"/>
                <a:gd name="T22" fmla="*/ 265 w 265"/>
                <a:gd name="T23" fmla="*/ 130 h 178"/>
                <a:gd name="T24" fmla="*/ 264 w 265"/>
                <a:gd name="T25" fmla="*/ 133 h 178"/>
                <a:gd name="T26" fmla="*/ 230 w 265"/>
                <a:gd name="T27" fmla="*/ 64 h 178"/>
                <a:gd name="T28" fmla="*/ 202 w 265"/>
                <a:gd name="T29" fmla="*/ 91 h 178"/>
                <a:gd name="T30" fmla="*/ 170 w 265"/>
                <a:gd name="T31" fmla="*/ 122 h 178"/>
                <a:gd name="T32" fmla="*/ 167 w 265"/>
                <a:gd name="T33" fmla="*/ 138 h 178"/>
                <a:gd name="T34" fmla="*/ 172 w 265"/>
                <a:gd name="T35" fmla="*/ 178 h 178"/>
                <a:gd name="T36" fmla="*/ 122 w 265"/>
                <a:gd name="T37" fmla="*/ 102 h 178"/>
                <a:gd name="T38" fmla="*/ 123 w 265"/>
                <a:gd name="T39" fmla="*/ 100 h 178"/>
                <a:gd name="T40" fmla="*/ 141 w 265"/>
                <a:gd name="T41" fmla="*/ 107 h 178"/>
                <a:gd name="T42" fmla="*/ 205 w 265"/>
                <a:gd name="T43" fmla="*/ 43 h 178"/>
                <a:gd name="T44" fmla="*/ 3 w 265"/>
                <a:gd name="T45" fmla="*/ 44 h 178"/>
                <a:gd name="T46" fmla="*/ 0 w 265"/>
                <a:gd name="T47" fmla="*/ 43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65" h="178">
                  <a:moveTo>
                    <a:pt x="0" y="43"/>
                  </a:moveTo>
                  <a:cubicBezTo>
                    <a:pt x="2" y="41"/>
                    <a:pt x="3" y="39"/>
                    <a:pt x="5" y="37"/>
                  </a:cubicBezTo>
                  <a:cubicBezTo>
                    <a:pt x="30" y="18"/>
                    <a:pt x="58" y="7"/>
                    <a:pt x="90" y="4"/>
                  </a:cubicBezTo>
                  <a:cubicBezTo>
                    <a:pt x="130" y="0"/>
                    <a:pt x="166" y="10"/>
                    <a:pt x="199" y="32"/>
                  </a:cubicBezTo>
                  <a:cubicBezTo>
                    <a:pt x="200" y="33"/>
                    <a:pt x="201" y="33"/>
                    <a:pt x="202" y="34"/>
                  </a:cubicBezTo>
                  <a:cubicBezTo>
                    <a:pt x="212" y="42"/>
                    <a:pt x="212" y="42"/>
                    <a:pt x="203" y="51"/>
                  </a:cubicBezTo>
                  <a:cubicBezTo>
                    <a:pt x="183" y="70"/>
                    <a:pt x="164" y="90"/>
                    <a:pt x="144" y="109"/>
                  </a:cubicBezTo>
                  <a:cubicBezTo>
                    <a:pt x="151" y="115"/>
                    <a:pt x="157" y="121"/>
                    <a:pt x="163" y="127"/>
                  </a:cubicBezTo>
                  <a:cubicBezTo>
                    <a:pt x="178" y="112"/>
                    <a:pt x="194" y="96"/>
                    <a:pt x="210" y="80"/>
                  </a:cubicBezTo>
                  <a:cubicBezTo>
                    <a:pt x="215" y="75"/>
                    <a:pt x="220" y="70"/>
                    <a:pt x="225" y="65"/>
                  </a:cubicBezTo>
                  <a:cubicBezTo>
                    <a:pt x="229" y="61"/>
                    <a:pt x="231" y="61"/>
                    <a:pt x="234" y="65"/>
                  </a:cubicBezTo>
                  <a:cubicBezTo>
                    <a:pt x="249" y="85"/>
                    <a:pt x="260" y="106"/>
                    <a:pt x="265" y="130"/>
                  </a:cubicBezTo>
                  <a:cubicBezTo>
                    <a:pt x="265" y="131"/>
                    <a:pt x="265" y="132"/>
                    <a:pt x="264" y="133"/>
                  </a:cubicBezTo>
                  <a:cubicBezTo>
                    <a:pt x="257" y="108"/>
                    <a:pt x="247" y="85"/>
                    <a:pt x="230" y="64"/>
                  </a:cubicBezTo>
                  <a:cubicBezTo>
                    <a:pt x="220" y="73"/>
                    <a:pt x="211" y="82"/>
                    <a:pt x="202" y="91"/>
                  </a:cubicBezTo>
                  <a:cubicBezTo>
                    <a:pt x="192" y="101"/>
                    <a:pt x="181" y="112"/>
                    <a:pt x="170" y="122"/>
                  </a:cubicBezTo>
                  <a:cubicBezTo>
                    <a:pt x="166" y="127"/>
                    <a:pt x="163" y="131"/>
                    <a:pt x="167" y="138"/>
                  </a:cubicBezTo>
                  <a:cubicBezTo>
                    <a:pt x="174" y="150"/>
                    <a:pt x="174" y="164"/>
                    <a:pt x="172" y="178"/>
                  </a:cubicBezTo>
                  <a:cubicBezTo>
                    <a:pt x="174" y="141"/>
                    <a:pt x="158" y="115"/>
                    <a:pt x="122" y="102"/>
                  </a:cubicBezTo>
                  <a:cubicBezTo>
                    <a:pt x="122" y="102"/>
                    <a:pt x="123" y="101"/>
                    <a:pt x="123" y="100"/>
                  </a:cubicBezTo>
                  <a:cubicBezTo>
                    <a:pt x="129" y="103"/>
                    <a:pt x="135" y="105"/>
                    <a:pt x="141" y="107"/>
                  </a:cubicBezTo>
                  <a:cubicBezTo>
                    <a:pt x="162" y="86"/>
                    <a:pt x="184" y="64"/>
                    <a:pt x="205" y="43"/>
                  </a:cubicBezTo>
                  <a:cubicBezTo>
                    <a:pt x="173" y="19"/>
                    <a:pt x="33" y="19"/>
                    <a:pt x="3" y="44"/>
                  </a:cubicBezTo>
                  <a:cubicBezTo>
                    <a:pt x="2" y="44"/>
                    <a:pt x="1" y="43"/>
                    <a:pt x="0" y="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80FB4B04-0DC8-787A-BC24-175D4A9DC02E}"/>
                </a:ext>
              </a:extLst>
            </p:cNvPr>
            <p:cNvSpPr/>
            <p:nvPr/>
          </p:nvSpPr>
          <p:spPr bwMode="auto">
            <a:xfrm>
              <a:off x="5989" y="2977"/>
              <a:ext cx="503" cy="393"/>
            </a:xfrm>
            <a:custGeom>
              <a:avLst/>
              <a:gdLst>
                <a:gd name="T0" fmla="*/ 51 w 212"/>
                <a:gd name="T1" fmla="*/ 21 h 165"/>
                <a:gd name="T2" fmla="*/ 93 w 212"/>
                <a:gd name="T3" fmla="*/ 49 h 165"/>
                <a:gd name="T4" fmla="*/ 92 w 212"/>
                <a:gd name="T5" fmla="*/ 52 h 165"/>
                <a:gd name="T6" fmla="*/ 74 w 212"/>
                <a:gd name="T7" fmla="*/ 46 h 165"/>
                <a:gd name="T8" fmla="*/ 65 w 212"/>
                <a:gd name="T9" fmla="*/ 47 h 165"/>
                <a:gd name="T10" fmla="*/ 7 w 212"/>
                <a:gd name="T11" fmla="*/ 105 h 165"/>
                <a:gd name="T12" fmla="*/ 4 w 212"/>
                <a:gd name="T13" fmla="*/ 109 h 165"/>
                <a:gd name="T14" fmla="*/ 207 w 212"/>
                <a:gd name="T15" fmla="*/ 109 h 165"/>
                <a:gd name="T16" fmla="*/ 141 w 212"/>
                <a:gd name="T17" fmla="*/ 44 h 165"/>
                <a:gd name="T18" fmla="*/ 119 w 212"/>
                <a:gd name="T19" fmla="*/ 52 h 165"/>
                <a:gd name="T20" fmla="*/ 118 w 212"/>
                <a:gd name="T21" fmla="*/ 50 h 165"/>
                <a:gd name="T22" fmla="*/ 169 w 212"/>
                <a:gd name="T23" fmla="*/ 0 h 165"/>
                <a:gd name="T24" fmla="*/ 172 w 212"/>
                <a:gd name="T25" fmla="*/ 1 h 165"/>
                <a:gd name="T26" fmla="*/ 164 w 212"/>
                <a:gd name="T27" fmla="*/ 24 h 165"/>
                <a:gd name="T28" fmla="*/ 145 w 212"/>
                <a:gd name="T29" fmla="*/ 41 h 165"/>
                <a:gd name="T30" fmla="*/ 212 w 212"/>
                <a:gd name="T31" fmla="*/ 108 h 165"/>
                <a:gd name="T32" fmla="*/ 0 w 212"/>
                <a:gd name="T33" fmla="*/ 109 h 165"/>
                <a:gd name="T34" fmla="*/ 66 w 212"/>
                <a:gd name="T35" fmla="*/ 42 h 165"/>
                <a:gd name="T36" fmla="*/ 51 w 212"/>
                <a:gd name="T37" fmla="*/ 21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11" h="165">
                  <a:moveTo>
                    <a:pt x="51" y="21"/>
                  </a:moveTo>
                  <a:cubicBezTo>
                    <a:pt x="61" y="36"/>
                    <a:pt x="75" y="45"/>
                    <a:pt x="93" y="49"/>
                  </a:cubicBezTo>
                  <a:cubicBezTo>
                    <a:pt x="92" y="50"/>
                    <a:pt x="92" y="51"/>
                    <a:pt x="92" y="52"/>
                  </a:cubicBezTo>
                  <a:cubicBezTo>
                    <a:pt x="86" y="50"/>
                    <a:pt x="80" y="47"/>
                    <a:pt x="74" y="46"/>
                  </a:cubicBezTo>
                  <a:cubicBezTo>
                    <a:pt x="71" y="45"/>
                    <a:pt x="67" y="45"/>
                    <a:pt x="65" y="47"/>
                  </a:cubicBezTo>
                  <a:cubicBezTo>
                    <a:pt x="46" y="66"/>
                    <a:pt x="26" y="85"/>
                    <a:pt x="7" y="105"/>
                  </a:cubicBezTo>
                  <a:cubicBezTo>
                    <a:pt x="6" y="106"/>
                    <a:pt x="5" y="107"/>
                    <a:pt x="4" y="109"/>
                  </a:cubicBezTo>
                  <a:cubicBezTo>
                    <a:pt x="72" y="133"/>
                    <a:pt x="139" y="133"/>
                    <a:pt x="207" y="109"/>
                  </a:cubicBezTo>
                  <a:cubicBezTo>
                    <a:pt x="184" y="87"/>
                    <a:pt x="163" y="66"/>
                    <a:pt x="141" y="44"/>
                  </a:cubicBezTo>
                  <a:cubicBezTo>
                    <a:pt x="134" y="47"/>
                    <a:pt x="127" y="49"/>
                    <a:pt x="119" y="52"/>
                  </a:cubicBezTo>
                  <a:cubicBezTo>
                    <a:pt x="119" y="51"/>
                    <a:pt x="119" y="50"/>
                    <a:pt x="118" y="50"/>
                  </a:cubicBezTo>
                  <a:cubicBezTo>
                    <a:pt x="145" y="43"/>
                    <a:pt x="162" y="26"/>
                    <a:pt x="169" y="0"/>
                  </a:cubicBezTo>
                  <a:cubicBezTo>
                    <a:pt x="170" y="0"/>
                    <a:pt x="171" y="1"/>
                    <a:pt x="172" y="1"/>
                  </a:cubicBezTo>
                  <a:cubicBezTo>
                    <a:pt x="169" y="9"/>
                    <a:pt x="167" y="17"/>
                    <a:pt x="164" y="24"/>
                  </a:cubicBezTo>
                  <a:cubicBezTo>
                    <a:pt x="158" y="29"/>
                    <a:pt x="151" y="35"/>
                    <a:pt x="145" y="41"/>
                  </a:cubicBezTo>
                  <a:cubicBezTo>
                    <a:pt x="167" y="64"/>
                    <a:pt x="189" y="86"/>
                    <a:pt x="212" y="108"/>
                  </a:cubicBezTo>
                  <a:cubicBezTo>
                    <a:pt x="158" y="158"/>
                    <a:pt x="63" y="165"/>
                    <a:pt x="0" y="109"/>
                  </a:cubicBezTo>
                  <a:cubicBezTo>
                    <a:pt x="22" y="87"/>
                    <a:pt x="44" y="64"/>
                    <a:pt x="66" y="42"/>
                  </a:cubicBezTo>
                  <a:cubicBezTo>
                    <a:pt x="61" y="35"/>
                    <a:pt x="50" y="32"/>
                    <a:pt x="51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13ACE414-D0DE-2100-3930-3EE579EE030A}"/>
                </a:ext>
              </a:extLst>
            </p:cNvPr>
            <p:cNvSpPr/>
            <p:nvPr/>
          </p:nvSpPr>
          <p:spPr bwMode="auto">
            <a:xfrm>
              <a:off x="5858" y="2692"/>
              <a:ext cx="413" cy="502"/>
            </a:xfrm>
            <a:custGeom>
              <a:avLst/>
              <a:gdLst>
                <a:gd name="T0" fmla="*/ 106 w 174"/>
                <a:gd name="T1" fmla="*/ 141 h 211"/>
                <a:gd name="T2" fmla="*/ 36 w 174"/>
                <a:gd name="T3" fmla="*/ 211 h 211"/>
                <a:gd name="T4" fmla="*/ 2 w 174"/>
                <a:gd name="T5" fmla="*/ 139 h 211"/>
                <a:gd name="T6" fmla="*/ 36 w 174"/>
                <a:gd name="T7" fmla="*/ 207 h 211"/>
                <a:gd name="T8" fmla="*/ 102 w 174"/>
                <a:gd name="T9" fmla="*/ 140 h 211"/>
                <a:gd name="T10" fmla="*/ 94 w 174"/>
                <a:gd name="T11" fmla="*/ 102 h 211"/>
                <a:gd name="T12" fmla="*/ 100 w 174"/>
                <a:gd name="T13" fmla="*/ 74 h 211"/>
                <a:gd name="T14" fmla="*/ 100 w 174"/>
                <a:gd name="T15" fmla="*/ 66 h 211"/>
                <a:gd name="T16" fmla="*/ 37 w 174"/>
                <a:gd name="T17" fmla="*/ 3 h 211"/>
                <a:gd name="T18" fmla="*/ 3 w 174"/>
                <a:gd name="T19" fmla="*/ 72 h 211"/>
                <a:gd name="T20" fmla="*/ 36 w 174"/>
                <a:gd name="T21" fmla="*/ 0 h 211"/>
                <a:gd name="T22" fmla="*/ 103 w 174"/>
                <a:gd name="T23" fmla="*/ 67 h 211"/>
                <a:gd name="T24" fmla="*/ 123 w 174"/>
                <a:gd name="T25" fmla="*/ 46 h 211"/>
                <a:gd name="T26" fmla="*/ 174 w 174"/>
                <a:gd name="T27" fmla="*/ 40 h 211"/>
                <a:gd name="T28" fmla="*/ 102 w 174"/>
                <a:gd name="T29" fmla="*/ 76 h 211"/>
                <a:gd name="T30" fmla="*/ 106 w 174"/>
                <a:gd name="T31" fmla="*/ 141 h 211"/>
                <a:gd name="T32" fmla="*/ 106 w 174"/>
                <a:gd name="T33" fmla="*/ 14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4" h="211">
                  <a:moveTo>
                    <a:pt x="106" y="141"/>
                  </a:moveTo>
                  <a:cubicBezTo>
                    <a:pt x="83" y="164"/>
                    <a:pt x="60" y="187"/>
                    <a:pt x="36" y="211"/>
                  </a:cubicBezTo>
                  <a:cubicBezTo>
                    <a:pt x="18" y="190"/>
                    <a:pt x="6" y="166"/>
                    <a:pt x="2" y="139"/>
                  </a:cubicBezTo>
                  <a:cubicBezTo>
                    <a:pt x="9" y="164"/>
                    <a:pt x="19" y="187"/>
                    <a:pt x="36" y="207"/>
                  </a:cubicBezTo>
                  <a:cubicBezTo>
                    <a:pt x="58" y="185"/>
                    <a:pt x="79" y="163"/>
                    <a:pt x="102" y="140"/>
                  </a:cubicBezTo>
                  <a:cubicBezTo>
                    <a:pt x="95" y="130"/>
                    <a:pt x="92" y="116"/>
                    <a:pt x="94" y="102"/>
                  </a:cubicBezTo>
                  <a:cubicBezTo>
                    <a:pt x="95" y="93"/>
                    <a:pt x="98" y="84"/>
                    <a:pt x="100" y="74"/>
                  </a:cubicBezTo>
                  <a:cubicBezTo>
                    <a:pt x="100" y="72"/>
                    <a:pt x="101" y="68"/>
                    <a:pt x="100" y="66"/>
                  </a:cubicBezTo>
                  <a:cubicBezTo>
                    <a:pt x="79" y="45"/>
                    <a:pt x="58" y="24"/>
                    <a:pt x="37" y="3"/>
                  </a:cubicBezTo>
                  <a:cubicBezTo>
                    <a:pt x="20" y="23"/>
                    <a:pt x="10" y="46"/>
                    <a:pt x="3" y="72"/>
                  </a:cubicBezTo>
                  <a:cubicBezTo>
                    <a:pt x="0" y="57"/>
                    <a:pt x="22" y="12"/>
                    <a:pt x="36" y="0"/>
                  </a:cubicBezTo>
                  <a:cubicBezTo>
                    <a:pt x="59" y="23"/>
                    <a:pt x="81" y="45"/>
                    <a:pt x="103" y="67"/>
                  </a:cubicBezTo>
                  <a:cubicBezTo>
                    <a:pt x="110" y="59"/>
                    <a:pt x="115" y="49"/>
                    <a:pt x="123" y="46"/>
                  </a:cubicBezTo>
                  <a:cubicBezTo>
                    <a:pt x="139" y="40"/>
                    <a:pt x="156" y="33"/>
                    <a:pt x="174" y="40"/>
                  </a:cubicBezTo>
                  <a:cubicBezTo>
                    <a:pt x="142" y="36"/>
                    <a:pt x="118" y="48"/>
                    <a:pt x="102" y="76"/>
                  </a:cubicBezTo>
                  <a:cubicBezTo>
                    <a:pt x="90" y="98"/>
                    <a:pt x="93" y="120"/>
                    <a:pt x="106" y="141"/>
                  </a:cubicBezTo>
                  <a:cubicBezTo>
                    <a:pt x="106" y="141"/>
                    <a:pt x="106" y="141"/>
                    <a:pt x="106" y="14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F7896CE4-18AC-2840-E2DD-537DCA1902F4}"/>
                </a:ext>
              </a:extLst>
            </p:cNvPr>
            <p:cNvSpPr/>
            <p:nvPr/>
          </p:nvSpPr>
          <p:spPr bwMode="auto">
            <a:xfrm>
              <a:off x="6148" y="2847"/>
              <a:ext cx="187" cy="183"/>
            </a:xfrm>
            <a:custGeom>
              <a:avLst/>
              <a:gdLst>
                <a:gd name="T0" fmla="*/ 57 w 79"/>
                <a:gd name="T1" fmla="*/ 5 h 77"/>
                <a:gd name="T2" fmla="*/ 65 w 79"/>
                <a:gd name="T3" fmla="*/ 17 h 77"/>
                <a:gd name="T4" fmla="*/ 65 w 79"/>
                <a:gd name="T5" fmla="*/ 64 h 77"/>
                <a:gd name="T6" fmla="*/ 47 w 79"/>
                <a:gd name="T7" fmla="*/ 74 h 77"/>
                <a:gd name="T8" fmla="*/ 36 w 79"/>
                <a:gd name="T9" fmla="*/ 74 h 77"/>
                <a:gd name="T10" fmla="*/ 8 w 79"/>
                <a:gd name="T11" fmla="*/ 58 h 77"/>
                <a:gd name="T12" fmla="*/ 8 w 79"/>
                <a:gd name="T13" fmla="*/ 22 h 77"/>
                <a:gd name="T14" fmla="*/ 38 w 79"/>
                <a:gd name="T15" fmla="*/ 6 h 77"/>
                <a:gd name="T16" fmla="*/ 52 w 79"/>
                <a:gd name="T17" fmla="*/ 6 h 77"/>
                <a:gd name="T18" fmla="*/ 48 w 79"/>
                <a:gd name="T19" fmla="*/ 7 h 77"/>
                <a:gd name="T20" fmla="*/ 4 w 79"/>
                <a:gd name="T21" fmla="*/ 38 h 77"/>
                <a:gd name="T22" fmla="*/ 4 w 79"/>
                <a:gd name="T23" fmla="*/ 43 h 77"/>
                <a:gd name="T24" fmla="*/ 19 w 79"/>
                <a:gd name="T25" fmla="*/ 69 h 77"/>
                <a:gd name="T26" fmla="*/ 23 w 79"/>
                <a:gd name="T27" fmla="*/ 72 h 77"/>
                <a:gd name="T28" fmla="*/ 54 w 79"/>
                <a:gd name="T29" fmla="*/ 72 h 77"/>
                <a:gd name="T30" fmla="*/ 74 w 79"/>
                <a:gd name="T31" fmla="*/ 38 h 77"/>
                <a:gd name="T32" fmla="*/ 56 w 79"/>
                <a:gd name="T33" fmla="*/ 9 h 77"/>
                <a:gd name="T34" fmla="*/ 55 w 79"/>
                <a:gd name="T35" fmla="*/ 7 h 77"/>
                <a:gd name="T36" fmla="*/ 57 w 79"/>
                <a:gd name="T37" fmla="*/ 5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9" h="77">
                  <a:moveTo>
                    <a:pt x="57" y="5"/>
                  </a:moveTo>
                  <a:cubicBezTo>
                    <a:pt x="60" y="9"/>
                    <a:pt x="62" y="13"/>
                    <a:pt x="65" y="17"/>
                  </a:cubicBezTo>
                  <a:cubicBezTo>
                    <a:pt x="79" y="33"/>
                    <a:pt x="77" y="48"/>
                    <a:pt x="65" y="64"/>
                  </a:cubicBezTo>
                  <a:cubicBezTo>
                    <a:pt x="60" y="70"/>
                    <a:pt x="57" y="76"/>
                    <a:pt x="47" y="74"/>
                  </a:cubicBezTo>
                  <a:cubicBezTo>
                    <a:pt x="44" y="73"/>
                    <a:pt x="40" y="73"/>
                    <a:pt x="36" y="74"/>
                  </a:cubicBezTo>
                  <a:cubicBezTo>
                    <a:pt x="22" y="77"/>
                    <a:pt x="15" y="70"/>
                    <a:pt x="8" y="58"/>
                  </a:cubicBezTo>
                  <a:cubicBezTo>
                    <a:pt x="0" y="45"/>
                    <a:pt x="0" y="36"/>
                    <a:pt x="8" y="22"/>
                  </a:cubicBezTo>
                  <a:cubicBezTo>
                    <a:pt x="16" y="10"/>
                    <a:pt x="23" y="3"/>
                    <a:pt x="38" y="6"/>
                  </a:cubicBezTo>
                  <a:cubicBezTo>
                    <a:pt x="41" y="7"/>
                    <a:pt x="45" y="6"/>
                    <a:pt x="52" y="6"/>
                  </a:cubicBezTo>
                  <a:cubicBezTo>
                    <a:pt x="49" y="7"/>
                    <a:pt x="48" y="7"/>
                    <a:pt x="48" y="7"/>
                  </a:cubicBezTo>
                  <a:cubicBezTo>
                    <a:pt x="21" y="0"/>
                    <a:pt x="12" y="19"/>
                    <a:pt x="4" y="38"/>
                  </a:cubicBezTo>
                  <a:cubicBezTo>
                    <a:pt x="3" y="39"/>
                    <a:pt x="3" y="42"/>
                    <a:pt x="4" y="43"/>
                  </a:cubicBezTo>
                  <a:cubicBezTo>
                    <a:pt x="9" y="52"/>
                    <a:pt x="14" y="60"/>
                    <a:pt x="19" y="69"/>
                  </a:cubicBezTo>
                  <a:cubicBezTo>
                    <a:pt x="20" y="70"/>
                    <a:pt x="21" y="72"/>
                    <a:pt x="23" y="72"/>
                  </a:cubicBezTo>
                  <a:cubicBezTo>
                    <a:pt x="33" y="72"/>
                    <a:pt x="43" y="72"/>
                    <a:pt x="54" y="72"/>
                  </a:cubicBezTo>
                  <a:cubicBezTo>
                    <a:pt x="60" y="61"/>
                    <a:pt x="67" y="49"/>
                    <a:pt x="74" y="38"/>
                  </a:cubicBezTo>
                  <a:cubicBezTo>
                    <a:pt x="68" y="28"/>
                    <a:pt x="62" y="18"/>
                    <a:pt x="56" y="9"/>
                  </a:cubicBezTo>
                  <a:cubicBezTo>
                    <a:pt x="56" y="8"/>
                    <a:pt x="55" y="7"/>
                    <a:pt x="55" y="7"/>
                  </a:cubicBezTo>
                  <a:cubicBezTo>
                    <a:pt x="56" y="6"/>
                    <a:pt x="57" y="6"/>
                    <a:pt x="57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0E1D2CD1-DBF6-E8CE-F61E-57B7F098C31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88" y="3170"/>
              <a:ext cx="97" cy="88"/>
            </a:xfrm>
            <a:custGeom>
              <a:avLst/>
              <a:gdLst>
                <a:gd name="T0" fmla="*/ 23 w 41"/>
                <a:gd name="T1" fmla="*/ 37 h 37"/>
                <a:gd name="T2" fmla="*/ 10 w 41"/>
                <a:gd name="T3" fmla="*/ 34 h 37"/>
                <a:gd name="T4" fmla="*/ 2 w 41"/>
                <a:gd name="T5" fmla="*/ 19 h 37"/>
                <a:gd name="T6" fmla="*/ 15 w 41"/>
                <a:gd name="T7" fmla="*/ 0 h 37"/>
                <a:gd name="T8" fmla="*/ 33 w 41"/>
                <a:gd name="T9" fmla="*/ 3 h 37"/>
                <a:gd name="T10" fmla="*/ 41 w 41"/>
                <a:gd name="T11" fmla="*/ 19 h 37"/>
                <a:gd name="T12" fmla="*/ 34 w 41"/>
                <a:gd name="T13" fmla="*/ 32 h 37"/>
                <a:gd name="T14" fmla="*/ 23 w 41"/>
                <a:gd name="T15" fmla="*/ 37 h 37"/>
                <a:gd name="T16" fmla="*/ 22 w 41"/>
                <a:gd name="T17" fmla="*/ 3 h 37"/>
                <a:gd name="T18" fmla="*/ 5 w 41"/>
                <a:gd name="T19" fmla="*/ 19 h 37"/>
                <a:gd name="T20" fmla="*/ 22 w 41"/>
                <a:gd name="T21" fmla="*/ 34 h 37"/>
                <a:gd name="T22" fmla="*/ 38 w 41"/>
                <a:gd name="T23" fmla="*/ 18 h 37"/>
                <a:gd name="T24" fmla="*/ 22 w 41"/>
                <a:gd name="T25" fmla="*/ 3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" h="37">
                  <a:moveTo>
                    <a:pt x="23" y="37"/>
                  </a:moveTo>
                  <a:cubicBezTo>
                    <a:pt x="17" y="36"/>
                    <a:pt x="12" y="37"/>
                    <a:pt x="10" y="34"/>
                  </a:cubicBezTo>
                  <a:cubicBezTo>
                    <a:pt x="6" y="30"/>
                    <a:pt x="3" y="24"/>
                    <a:pt x="2" y="19"/>
                  </a:cubicBezTo>
                  <a:cubicBezTo>
                    <a:pt x="0" y="14"/>
                    <a:pt x="11" y="0"/>
                    <a:pt x="15" y="0"/>
                  </a:cubicBezTo>
                  <a:cubicBezTo>
                    <a:pt x="21" y="1"/>
                    <a:pt x="28" y="0"/>
                    <a:pt x="33" y="3"/>
                  </a:cubicBezTo>
                  <a:cubicBezTo>
                    <a:pt x="37" y="6"/>
                    <a:pt x="41" y="13"/>
                    <a:pt x="41" y="19"/>
                  </a:cubicBezTo>
                  <a:cubicBezTo>
                    <a:pt x="41" y="23"/>
                    <a:pt x="37" y="29"/>
                    <a:pt x="34" y="32"/>
                  </a:cubicBezTo>
                  <a:cubicBezTo>
                    <a:pt x="31" y="35"/>
                    <a:pt x="26" y="36"/>
                    <a:pt x="23" y="37"/>
                  </a:cubicBezTo>
                  <a:close/>
                  <a:moveTo>
                    <a:pt x="22" y="3"/>
                  </a:moveTo>
                  <a:cubicBezTo>
                    <a:pt x="14" y="3"/>
                    <a:pt x="5" y="11"/>
                    <a:pt x="5" y="19"/>
                  </a:cubicBezTo>
                  <a:cubicBezTo>
                    <a:pt x="5" y="26"/>
                    <a:pt x="14" y="34"/>
                    <a:pt x="22" y="34"/>
                  </a:cubicBezTo>
                  <a:cubicBezTo>
                    <a:pt x="29" y="34"/>
                    <a:pt x="38" y="25"/>
                    <a:pt x="38" y="18"/>
                  </a:cubicBezTo>
                  <a:cubicBezTo>
                    <a:pt x="38" y="11"/>
                    <a:pt x="29" y="3"/>
                    <a:pt x="22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33F74AE2-2BB7-3A4D-A58F-40E1D6454B9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190" y="2628"/>
              <a:ext cx="98" cy="83"/>
            </a:xfrm>
            <a:custGeom>
              <a:avLst/>
              <a:gdLst>
                <a:gd name="T0" fmla="*/ 20 w 41"/>
                <a:gd name="T1" fmla="*/ 35 h 35"/>
                <a:gd name="T2" fmla="*/ 0 w 41"/>
                <a:gd name="T3" fmla="*/ 18 h 35"/>
                <a:gd name="T4" fmla="*/ 20 w 41"/>
                <a:gd name="T5" fmla="*/ 0 h 35"/>
                <a:gd name="T6" fmla="*/ 41 w 41"/>
                <a:gd name="T7" fmla="*/ 18 h 35"/>
                <a:gd name="T8" fmla="*/ 20 w 41"/>
                <a:gd name="T9" fmla="*/ 35 h 35"/>
                <a:gd name="T10" fmla="*/ 20 w 41"/>
                <a:gd name="T11" fmla="*/ 34 h 35"/>
                <a:gd name="T12" fmla="*/ 37 w 41"/>
                <a:gd name="T13" fmla="*/ 18 h 35"/>
                <a:gd name="T14" fmla="*/ 21 w 41"/>
                <a:gd name="T15" fmla="*/ 2 h 35"/>
                <a:gd name="T16" fmla="*/ 4 w 41"/>
                <a:gd name="T17" fmla="*/ 18 h 35"/>
                <a:gd name="T18" fmla="*/ 20 w 41"/>
                <a:gd name="T19" fmla="*/ 3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35">
                  <a:moveTo>
                    <a:pt x="20" y="35"/>
                  </a:moveTo>
                  <a:cubicBezTo>
                    <a:pt x="11" y="35"/>
                    <a:pt x="0" y="25"/>
                    <a:pt x="0" y="18"/>
                  </a:cubicBezTo>
                  <a:cubicBezTo>
                    <a:pt x="1" y="9"/>
                    <a:pt x="11" y="0"/>
                    <a:pt x="20" y="0"/>
                  </a:cubicBezTo>
                  <a:cubicBezTo>
                    <a:pt x="29" y="0"/>
                    <a:pt x="41" y="10"/>
                    <a:pt x="41" y="18"/>
                  </a:cubicBezTo>
                  <a:cubicBezTo>
                    <a:pt x="40" y="26"/>
                    <a:pt x="30" y="35"/>
                    <a:pt x="20" y="35"/>
                  </a:cubicBezTo>
                  <a:close/>
                  <a:moveTo>
                    <a:pt x="20" y="34"/>
                  </a:moveTo>
                  <a:cubicBezTo>
                    <a:pt x="27" y="34"/>
                    <a:pt x="37" y="25"/>
                    <a:pt x="37" y="18"/>
                  </a:cubicBezTo>
                  <a:cubicBezTo>
                    <a:pt x="37" y="12"/>
                    <a:pt x="28" y="2"/>
                    <a:pt x="21" y="2"/>
                  </a:cubicBezTo>
                  <a:cubicBezTo>
                    <a:pt x="13" y="2"/>
                    <a:pt x="4" y="11"/>
                    <a:pt x="4" y="18"/>
                  </a:cubicBezTo>
                  <a:cubicBezTo>
                    <a:pt x="4" y="24"/>
                    <a:pt x="14" y="34"/>
                    <a:pt x="20" y="3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27103B06-78C6-C8F9-CE20-F0C0D65039A2}"/>
                </a:ext>
              </a:extLst>
            </p:cNvPr>
            <p:cNvSpPr/>
            <p:nvPr/>
          </p:nvSpPr>
          <p:spPr bwMode="auto">
            <a:xfrm>
              <a:off x="6527" y="3042"/>
              <a:ext cx="83" cy="156"/>
            </a:xfrm>
            <a:custGeom>
              <a:avLst/>
              <a:gdLst>
                <a:gd name="T0" fmla="*/ 35 w 35"/>
                <a:gd name="T1" fmla="*/ 0 h 66"/>
                <a:gd name="T2" fmla="*/ 1 w 35"/>
                <a:gd name="T3" fmla="*/ 66 h 66"/>
                <a:gd name="T4" fmla="*/ 0 w 35"/>
                <a:gd name="T5" fmla="*/ 61 h 66"/>
                <a:gd name="T6" fmla="*/ 35 w 35"/>
                <a:gd name="T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66">
                  <a:moveTo>
                    <a:pt x="35" y="0"/>
                  </a:moveTo>
                  <a:cubicBezTo>
                    <a:pt x="31" y="25"/>
                    <a:pt x="18" y="46"/>
                    <a:pt x="1" y="66"/>
                  </a:cubicBezTo>
                  <a:cubicBezTo>
                    <a:pt x="0" y="63"/>
                    <a:pt x="0" y="62"/>
                    <a:pt x="0" y="61"/>
                  </a:cubicBezTo>
                  <a:cubicBezTo>
                    <a:pt x="19" y="44"/>
                    <a:pt x="26" y="22"/>
                    <a:pt x="3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08EC45A1-D0DF-E7DF-68E2-CC5EEC998E4A}"/>
                </a:ext>
              </a:extLst>
            </p:cNvPr>
            <p:cNvSpPr/>
            <p:nvPr/>
          </p:nvSpPr>
          <p:spPr bwMode="auto">
            <a:xfrm>
              <a:off x="6195" y="2899"/>
              <a:ext cx="85" cy="83"/>
            </a:xfrm>
            <a:custGeom>
              <a:avLst/>
              <a:gdLst>
                <a:gd name="T0" fmla="*/ 17 w 36"/>
                <a:gd name="T1" fmla="*/ 35 h 35"/>
                <a:gd name="T2" fmla="*/ 0 w 36"/>
                <a:gd name="T3" fmla="*/ 17 h 35"/>
                <a:gd name="T4" fmla="*/ 19 w 36"/>
                <a:gd name="T5" fmla="*/ 0 h 35"/>
                <a:gd name="T6" fmla="*/ 36 w 36"/>
                <a:gd name="T7" fmla="*/ 18 h 35"/>
                <a:gd name="T8" fmla="*/ 15 w 36"/>
                <a:gd name="T9" fmla="*/ 3 h 35"/>
                <a:gd name="T10" fmla="*/ 3 w 36"/>
                <a:gd name="T11" fmla="*/ 17 h 35"/>
                <a:gd name="T12" fmla="*/ 17 w 36"/>
                <a:gd name="T13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5">
                  <a:moveTo>
                    <a:pt x="17" y="35"/>
                  </a:moveTo>
                  <a:cubicBezTo>
                    <a:pt x="6" y="35"/>
                    <a:pt x="0" y="28"/>
                    <a:pt x="0" y="17"/>
                  </a:cubicBezTo>
                  <a:cubicBezTo>
                    <a:pt x="0" y="7"/>
                    <a:pt x="9" y="0"/>
                    <a:pt x="19" y="0"/>
                  </a:cubicBezTo>
                  <a:cubicBezTo>
                    <a:pt x="29" y="0"/>
                    <a:pt x="36" y="7"/>
                    <a:pt x="36" y="18"/>
                  </a:cubicBezTo>
                  <a:cubicBezTo>
                    <a:pt x="31" y="9"/>
                    <a:pt x="27" y="0"/>
                    <a:pt x="15" y="3"/>
                  </a:cubicBezTo>
                  <a:cubicBezTo>
                    <a:pt x="8" y="5"/>
                    <a:pt x="3" y="10"/>
                    <a:pt x="3" y="17"/>
                  </a:cubicBezTo>
                  <a:cubicBezTo>
                    <a:pt x="2" y="27"/>
                    <a:pt x="8" y="32"/>
                    <a:pt x="17" y="3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7D310888-ED0D-2291-4689-FF12A23C1654}"/>
                </a:ext>
              </a:extLst>
            </p:cNvPr>
            <p:cNvSpPr/>
            <p:nvPr/>
          </p:nvSpPr>
          <p:spPr bwMode="auto">
            <a:xfrm>
              <a:off x="5742" y="2768"/>
              <a:ext cx="69" cy="141"/>
            </a:xfrm>
            <a:custGeom>
              <a:avLst/>
              <a:gdLst>
                <a:gd name="T0" fmla="*/ 0 w 29"/>
                <a:gd name="T1" fmla="*/ 59 h 59"/>
                <a:gd name="T2" fmla="*/ 24 w 29"/>
                <a:gd name="T3" fmla="*/ 4 h 59"/>
                <a:gd name="T4" fmla="*/ 29 w 29"/>
                <a:gd name="T5" fmla="*/ 0 h 59"/>
                <a:gd name="T6" fmla="*/ 28 w 29"/>
                <a:gd name="T7" fmla="*/ 3 h 59"/>
                <a:gd name="T8" fmla="*/ 2 w 29"/>
                <a:gd name="T9" fmla="*/ 55 h 59"/>
                <a:gd name="T10" fmla="*/ 0 w 29"/>
                <a:gd name="T11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59">
                  <a:moveTo>
                    <a:pt x="0" y="59"/>
                  </a:moveTo>
                  <a:cubicBezTo>
                    <a:pt x="2" y="38"/>
                    <a:pt x="11" y="20"/>
                    <a:pt x="24" y="4"/>
                  </a:cubicBezTo>
                  <a:cubicBezTo>
                    <a:pt x="25" y="2"/>
                    <a:pt x="27" y="1"/>
                    <a:pt x="29" y="0"/>
                  </a:cubicBezTo>
                  <a:cubicBezTo>
                    <a:pt x="29" y="1"/>
                    <a:pt x="29" y="2"/>
                    <a:pt x="28" y="3"/>
                  </a:cubicBezTo>
                  <a:cubicBezTo>
                    <a:pt x="15" y="18"/>
                    <a:pt x="7" y="35"/>
                    <a:pt x="2" y="55"/>
                  </a:cubicBezTo>
                  <a:cubicBezTo>
                    <a:pt x="2" y="56"/>
                    <a:pt x="1" y="57"/>
                    <a:pt x="0" y="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E0699218-B8C0-6A71-5DCD-564B6508E497}"/>
                </a:ext>
              </a:extLst>
            </p:cNvPr>
            <p:cNvSpPr/>
            <p:nvPr/>
          </p:nvSpPr>
          <p:spPr bwMode="auto">
            <a:xfrm flipH="1">
              <a:off x="6691" y="2880"/>
              <a:ext cx="0" cy="109"/>
            </a:xfrm>
            <a:custGeom>
              <a:avLst/>
              <a:gdLst>
                <a:gd name="T0" fmla="*/ 0 h 46"/>
                <a:gd name="T1" fmla="*/ 46 h 46"/>
                <a:gd name="T2" fmla="*/ 0 h 46"/>
                <a:gd name="T3" fmla="*/ 0 h 46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46">
                  <a:moveTo>
                    <a:pt x="0" y="0"/>
                  </a:moveTo>
                  <a:cubicBezTo>
                    <a:pt x="0" y="15"/>
                    <a:pt x="0" y="31"/>
                    <a:pt x="0" y="46"/>
                  </a:cubicBezTo>
                  <a:cubicBezTo>
                    <a:pt x="0" y="31"/>
                    <a:pt x="0" y="15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35E436DD-6978-7855-94B9-28AC651B43E1}"/>
                </a:ext>
              </a:extLst>
            </p:cNvPr>
            <p:cNvSpPr/>
            <p:nvPr/>
          </p:nvSpPr>
          <p:spPr bwMode="auto">
            <a:xfrm>
              <a:off x="6620" y="2899"/>
              <a:ext cx="4" cy="88"/>
            </a:xfrm>
            <a:custGeom>
              <a:avLst/>
              <a:gdLst>
                <a:gd name="T0" fmla="*/ 2 w 2"/>
                <a:gd name="T1" fmla="*/ 0 h 37"/>
                <a:gd name="T2" fmla="*/ 2 w 2"/>
                <a:gd name="T3" fmla="*/ 37 h 37"/>
                <a:gd name="T4" fmla="*/ 0 w 2"/>
                <a:gd name="T5" fmla="*/ 37 h 37"/>
                <a:gd name="T6" fmla="*/ 0 w 2"/>
                <a:gd name="T7" fmla="*/ 0 h 37"/>
                <a:gd name="T8" fmla="*/ 2 w 2"/>
                <a:gd name="T9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37">
                  <a:moveTo>
                    <a:pt x="2" y="0"/>
                  </a:moveTo>
                  <a:cubicBezTo>
                    <a:pt x="2" y="13"/>
                    <a:pt x="2" y="25"/>
                    <a:pt x="2" y="37"/>
                  </a:cubicBezTo>
                  <a:cubicBezTo>
                    <a:pt x="1" y="37"/>
                    <a:pt x="1" y="37"/>
                    <a:pt x="0" y="37"/>
                  </a:cubicBezTo>
                  <a:cubicBezTo>
                    <a:pt x="0" y="25"/>
                    <a:pt x="0" y="12"/>
                    <a:pt x="0" y="0"/>
                  </a:cubicBez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DB7A60A7-6A4C-B4B1-7A9E-97CF0418468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99" y="1849"/>
              <a:ext cx="45" cy="45"/>
            </a:xfrm>
            <a:custGeom>
              <a:avLst/>
              <a:gdLst>
                <a:gd name="T0" fmla="*/ 9 w 19"/>
                <a:gd name="T1" fmla="*/ 0 h 19"/>
                <a:gd name="T2" fmla="*/ 19 w 19"/>
                <a:gd name="T3" fmla="*/ 9 h 19"/>
                <a:gd name="T4" fmla="*/ 10 w 19"/>
                <a:gd name="T5" fmla="*/ 19 h 19"/>
                <a:gd name="T6" fmla="*/ 0 w 19"/>
                <a:gd name="T7" fmla="*/ 10 h 19"/>
                <a:gd name="T8" fmla="*/ 9 w 19"/>
                <a:gd name="T9" fmla="*/ 0 h 19"/>
                <a:gd name="T10" fmla="*/ 10 w 19"/>
                <a:gd name="T11" fmla="*/ 19 h 19"/>
                <a:gd name="T12" fmla="*/ 16 w 19"/>
                <a:gd name="T13" fmla="*/ 9 h 19"/>
                <a:gd name="T14" fmla="*/ 9 w 19"/>
                <a:gd name="T15" fmla="*/ 3 h 19"/>
                <a:gd name="T16" fmla="*/ 3 w 19"/>
                <a:gd name="T17" fmla="*/ 10 h 19"/>
                <a:gd name="T18" fmla="*/ 10 w 19"/>
                <a:gd name="T1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19">
                  <a:moveTo>
                    <a:pt x="9" y="0"/>
                  </a:moveTo>
                  <a:cubicBezTo>
                    <a:pt x="15" y="0"/>
                    <a:pt x="19" y="3"/>
                    <a:pt x="19" y="9"/>
                  </a:cubicBezTo>
                  <a:cubicBezTo>
                    <a:pt x="19" y="15"/>
                    <a:pt x="16" y="19"/>
                    <a:pt x="10" y="19"/>
                  </a:cubicBezTo>
                  <a:cubicBezTo>
                    <a:pt x="4" y="19"/>
                    <a:pt x="1" y="16"/>
                    <a:pt x="0" y="10"/>
                  </a:cubicBezTo>
                  <a:cubicBezTo>
                    <a:pt x="0" y="4"/>
                    <a:pt x="4" y="1"/>
                    <a:pt x="9" y="0"/>
                  </a:cubicBezTo>
                  <a:close/>
                  <a:moveTo>
                    <a:pt x="10" y="19"/>
                  </a:moveTo>
                  <a:cubicBezTo>
                    <a:pt x="13" y="15"/>
                    <a:pt x="17" y="12"/>
                    <a:pt x="16" y="9"/>
                  </a:cubicBezTo>
                  <a:cubicBezTo>
                    <a:pt x="16" y="7"/>
                    <a:pt x="12" y="3"/>
                    <a:pt x="9" y="3"/>
                  </a:cubicBezTo>
                  <a:cubicBezTo>
                    <a:pt x="7" y="3"/>
                    <a:pt x="3" y="8"/>
                    <a:pt x="3" y="10"/>
                  </a:cubicBezTo>
                  <a:cubicBezTo>
                    <a:pt x="3" y="12"/>
                    <a:pt x="7" y="15"/>
                    <a:pt x="10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12338932-1C11-563D-93D3-3D0F87D18F9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37" y="1849"/>
              <a:ext cx="47" cy="45"/>
            </a:xfrm>
            <a:custGeom>
              <a:avLst/>
              <a:gdLst>
                <a:gd name="T0" fmla="*/ 13 w 20"/>
                <a:gd name="T1" fmla="*/ 19 h 19"/>
                <a:gd name="T2" fmla="*/ 0 w 20"/>
                <a:gd name="T3" fmla="*/ 10 h 19"/>
                <a:gd name="T4" fmla="*/ 10 w 20"/>
                <a:gd name="T5" fmla="*/ 0 h 19"/>
                <a:gd name="T6" fmla="*/ 19 w 20"/>
                <a:gd name="T7" fmla="*/ 9 h 19"/>
                <a:gd name="T8" fmla="*/ 13 w 20"/>
                <a:gd name="T9" fmla="*/ 19 h 19"/>
                <a:gd name="T10" fmla="*/ 10 w 20"/>
                <a:gd name="T11" fmla="*/ 0 h 19"/>
                <a:gd name="T12" fmla="*/ 3 w 20"/>
                <a:gd name="T13" fmla="*/ 10 h 19"/>
                <a:gd name="T14" fmla="*/ 10 w 20"/>
                <a:gd name="T15" fmla="*/ 16 h 19"/>
                <a:gd name="T16" fmla="*/ 16 w 20"/>
                <a:gd name="T17" fmla="*/ 10 h 19"/>
                <a:gd name="T18" fmla="*/ 10 w 20"/>
                <a:gd name="T1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19">
                  <a:moveTo>
                    <a:pt x="13" y="19"/>
                  </a:moveTo>
                  <a:cubicBezTo>
                    <a:pt x="4" y="19"/>
                    <a:pt x="1" y="16"/>
                    <a:pt x="0" y="10"/>
                  </a:cubicBezTo>
                  <a:cubicBezTo>
                    <a:pt x="0" y="4"/>
                    <a:pt x="4" y="0"/>
                    <a:pt x="10" y="0"/>
                  </a:cubicBezTo>
                  <a:cubicBezTo>
                    <a:pt x="15" y="0"/>
                    <a:pt x="20" y="4"/>
                    <a:pt x="19" y="9"/>
                  </a:cubicBezTo>
                  <a:cubicBezTo>
                    <a:pt x="19" y="13"/>
                    <a:pt x="15" y="17"/>
                    <a:pt x="13" y="19"/>
                  </a:cubicBezTo>
                  <a:close/>
                  <a:moveTo>
                    <a:pt x="10" y="0"/>
                  </a:moveTo>
                  <a:cubicBezTo>
                    <a:pt x="7" y="5"/>
                    <a:pt x="3" y="7"/>
                    <a:pt x="3" y="10"/>
                  </a:cubicBezTo>
                  <a:cubicBezTo>
                    <a:pt x="4" y="12"/>
                    <a:pt x="7" y="16"/>
                    <a:pt x="10" y="16"/>
                  </a:cubicBezTo>
                  <a:cubicBezTo>
                    <a:pt x="12" y="16"/>
                    <a:pt x="16" y="12"/>
                    <a:pt x="16" y="10"/>
                  </a:cubicBezTo>
                  <a:cubicBezTo>
                    <a:pt x="16" y="7"/>
                    <a:pt x="13" y="5"/>
                    <a:pt x="1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6241CA2C-7036-72A8-A179-9A3FE54C6AD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00" y="3177"/>
              <a:ext cx="78" cy="74"/>
            </a:xfrm>
            <a:custGeom>
              <a:avLst/>
              <a:gdLst>
                <a:gd name="T0" fmla="*/ 17 w 33"/>
                <a:gd name="T1" fmla="*/ 0 h 31"/>
                <a:gd name="T2" fmla="*/ 33 w 33"/>
                <a:gd name="T3" fmla="*/ 15 h 31"/>
                <a:gd name="T4" fmla="*/ 17 w 33"/>
                <a:gd name="T5" fmla="*/ 31 h 31"/>
                <a:gd name="T6" fmla="*/ 0 w 33"/>
                <a:gd name="T7" fmla="*/ 16 h 31"/>
                <a:gd name="T8" fmla="*/ 17 w 33"/>
                <a:gd name="T9" fmla="*/ 0 h 31"/>
                <a:gd name="T10" fmla="*/ 26 w 33"/>
                <a:gd name="T11" fmla="*/ 13 h 31"/>
                <a:gd name="T12" fmla="*/ 17 w 33"/>
                <a:gd name="T13" fmla="*/ 6 h 31"/>
                <a:gd name="T14" fmla="*/ 7 w 33"/>
                <a:gd name="T15" fmla="*/ 16 h 31"/>
                <a:gd name="T16" fmla="*/ 16 w 33"/>
                <a:gd name="T17" fmla="*/ 25 h 31"/>
                <a:gd name="T18" fmla="*/ 26 w 33"/>
                <a:gd name="T19" fmla="*/ 1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" h="31">
                  <a:moveTo>
                    <a:pt x="17" y="0"/>
                  </a:moveTo>
                  <a:cubicBezTo>
                    <a:pt x="24" y="0"/>
                    <a:pt x="33" y="8"/>
                    <a:pt x="33" y="15"/>
                  </a:cubicBezTo>
                  <a:cubicBezTo>
                    <a:pt x="33" y="22"/>
                    <a:pt x="24" y="31"/>
                    <a:pt x="17" y="31"/>
                  </a:cubicBezTo>
                  <a:cubicBezTo>
                    <a:pt x="9" y="31"/>
                    <a:pt x="0" y="23"/>
                    <a:pt x="0" y="16"/>
                  </a:cubicBezTo>
                  <a:cubicBezTo>
                    <a:pt x="0" y="8"/>
                    <a:pt x="9" y="0"/>
                    <a:pt x="17" y="0"/>
                  </a:cubicBezTo>
                  <a:close/>
                  <a:moveTo>
                    <a:pt x="26" y="13"/>
                  </a:moveTo>
                  <a:cubicBezTo>
                    <a:pt x="24" y="11"/>
                    <a:pt x="21" y="7"/>
                    <a:pt x="17" y="6"/>
                  </a:cubicBezTo>
                  <a:cubicBezTo>
                    <a:pt x="11" y="5"/>
                    <a:pt x="7" y="9"/>
                    <a:pt x="7" y="16"/>
                  </a:cubicBezTo>
                  <a:cubicBezTo>
                    <a:pt x="7" y="22"/>
                    <a:pt x="10" y="25"/>
                    <a:pt x="16" y="25"/>
                  </a:cubicBezTo>
                  <a:cubicBezTo>
                    <a:pt x="23" y="25"/>
                    <a:pt x="26" y="22"/>
                    <a:pt x="26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A0EDD1B0-E914-DE92-DBBC-F9052B0471C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00" y="2633"/>
              <a:ext cx="78" cy="76"/>
            </a:xfrm>
            <a:custGeom>
              <a:avLst/>
              <a:gdLst>
                <a:gd name="T0" fmla="*/ 16 w 33"/>
                <a:gd name="T1" fmla="*/ 32 h 32"/>
                <a:gd name="T2" fmla="*/ 0 w 33"/>
                <a:gd name="T3" fmla="*/ 16 h 32"/>
                <a:gd name="T4" fmla="*/ 17 w 33"/>
                <a:gd name="T5" fmla="*/ 0 h 32"/>
                <a:gd name="T6" fmla="*/ 33 w 33"/>
                <a:gd name="T7" fmla="*/ 16 h 32"/>
                <a:gd name="T8" fmla="*/ 16 w 33"/>
                <a:gd name="T9" fmla="*/ 32 h 32"/>
                <a:gd name="T10" fmla="*/ 19 w 33"/>
                <a:gd name="T11" fmla="*/ 6 h 32"/>
                <a:gd name="T12" fmla="*/ 7 w 33"/>
                <a:gd name="T13" fmla="*/ 16 h 32"/>
                <a:gd name="T14" fmla="*/ 16 w 33"/>
                <a:gd name="T15" fmla="*/ 25 h 32"/>
                <a:gd name="T16" fmla="*/ 26 w 33"/>
                <a:gd name="T17" fmla="*/ 15 h 32"/>
                <a:gd name="T18" fmla="*/ 19 w 33"/>
                <a:gd name="T19" fmla="*/ 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" h="32">
                  <a:moveTo>
                    <a:pt x="16" y="32"/>
                  </a:moveTo>
                  <a:cubicBezTo>
                    <a:pt x="10" y="32"/>
                    <a:pt x="0" y="22"/>
                    <a:pt x="0" y="16"/>
                  </a:cubicBezTo>
                  <a:cubicBezTo>
                    <a:pt x="0" y="9"/>
                    <a:pt x="9" y="0"/>
                    <a:pt x="17" y="0"/>
                  </a:cubicBezTo>
                  <a:cubicBezTo>
                    <a:pt x="24" y="0"/>
                    <a:pt x="33" y="10"/>
                    <a:pt x="33" y="16"/>
                  </a:cubicBezTo>
                  <a:cubicBezTo>
                    <a:pt x="33" y="23"/>
                    <a:pt x="23" y="32"/>
                    <a:pt x="16" y="32"/>
                  </a:cubicBezTo>
                  <a:close/>
                  <a:moveTo>
                    <a:pt x="19" y="6"/>
                  </a:moveTo>
                  <a:cubicBezTo>
                    <a:pt x="10" y="6"/>
                    <a:pt x="7" y="10"/>
                    <a:pt x="7" y="16"/>
                  </a:cubicBezTo>
                  <a:cubicBezTo>
                    <a:pt x="7" y="22"/>
                    <a:pt x="11" y="25"/>
                    <a:pt x="16" y="25"/>
                  </a:cubicBezTo>
                  <a:cubicBezTo>
                    <a:pt x="23" y="25"/>
                    <a:pt x="27" y="22"/>
                    <a:pt x="26" y="15"/>
                  </a:cubicBezTo>
                  <a:cubicBezTo>
                    <a:pt x="25" y="11"/>
                    <a:pt x="21" y="8"/>
                    <a:pt x="19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4EE460C1-FA5D-EB76-0F33-6777C688EE3E}"/>
                </a:ext>
              </a:extLst>
            </p:cNvPr>
            <p:cNvSpPr/>
            <p:nvPr/>
          </p:nvSpPr>
          <p:spPr bwMode="auto">
            <a:xfrm>
              <a:off x="1506" y="1856"/>
              <a:ext cx="34" cy="38"/>
            </a:xfrm>
            <a:custGeom>
              <a:avLst/>
              <a:gdLst>
                <a:gd name="T0" fmla="*/ 7 w 14"/>
                <a:gd name="T1" fmla="*/ 16 h 16"/>
                <a:gd name="T2" fmla="*/ 0 w 14"/>
                <a:gd name="T3" fmla="*/ 7 h 16"/>
                <a:gd name="T4" fmla="*/ 6 w 14"/>
                <a:gd name="T5" fmla="*/ 0 h 16"/>
                <a:gd name="T6" fmla="*/ 13 w 14"/>
                <a:gd name="T7" fmla="*/ 6 h 16"/>
                <a:gd name="T8" fmla="*/ 7 w 14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6">
                  <a:moveTo>
                    <a:pt x="7" y="16"/>
                  </a:moveTo>
                  <a:cubicBezTo>
                    <a:pt x="4" y="12"/>
                    <a:pt x="0" y="9"/>
                    <a:pt x="0" y="7"/>
                  </a:cubicBezTo>
                  <a:cubicBezTo>
                    <a:pt x="0" y="5"/>
                    <a:pt x="4" y="0"/>
                    <a:pt x="6" y="0"/>
                  </a:cubicBezTo>
                  <a:cubicBezTo>
                    <a:pt x="9" y="0"/>
                    <a:pt x="13" y="4"/>
                    <a:pt x="13" y="6"/>
                  </a:cubicBezTo>
                  <a:cubicBezTo>
                    <a:pt x="14" y="9"/>
                    <a:pt x="10" y="12"/>
                    <a:pt x="7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4C7CFFEB-4ADF-CC19-2EC1-2AF50F033B45}"/>
                </a:ext>
              </a:extLst>
            </p:cNvPr>
            <p:cNvSpPr/>
            <p:nvPr/>
          </p:nvSpPr>
          <p:spPr bwMode="auto">
            <a:xfrm>
              <a:off x="944" y="1849"/>
              <a:ext cx="31" cy="38"/>
            </a:xfrm>
            <a:custGeom>
              <a:avLst/>
              <a:gdLst>
                <a:gd name="T0" fmla="*/ 7 w 13"/>
                <a:gd name="T1" fmla="*/ 0 h 16"/>
                <a:gd name="T2" fmla="*/ 13 w 13"/>
                <a:gd name="T3" fmla="*/ 10 h 16"/>
                <a:gd name="T4" fmla="*/ 7 w 13"/>
                <a:gd name="T5" fmla="*/ 16 h 16"/>
                <a:gd name="T6" fmla="*/ 0 w 13"/>
                <a:gd name="T7" fmla="*/ 10 h 16"/>
                <a:gd name="T8" fmla="*/ 7 w 13"/>
                <a:gd name="T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6">
                  <a:moveTo>
                    <a:pt x="7" y="0"/>
                  </a:moveTo>
                  <a:cubicBezTo>
                    <a:pt x="10" y="5"/>
                    <a:pt x="13" y="7"/>
                    <a:pt x="13" y="10"/>
                  </a:cubicBezTo>
                  <a:cubicBezTo>
                    <a:pt x="13" y="12"/>
                    <a:pt x="9" y="16"/>
                    <a:pt x="7" y="16"/>
                  </a:cubicBezTo>
                  <a:cubicBezTo>
                    <a:pt x="4" y="16"/>
                    <a:pt x="1" y="12"/>
                    <a:pt x="0" y="10"/>
                  </a:cubicBezTo>
                  <a:cubicBezTo>
                    <a:pt x="0" y="7"/>
                    <a:pt x="4" y="5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1ABDFD35-7E48-E7E0-E70D-344A2E41FF5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16" y="3189"/>
              <a:ext cx="45" cy="47"/>
            </a:xfrm>
            <a:custGeom>
              <a:avLst/>
              <a:gdLst>
                <a:gd name="T0" fmla="*/ 19 w 19"/>
                <a:gd name="T1" fmla="*/ 8 h 20"/>
                <a:gd name="T2" fmla="*/ 9 w 19"/>
                <a:gd name="T3" fmla="*/ 20 h 20"/>
                <a:gd name="T4" fmla="*/ 0 w 19"/>
                <a:gd name="T5" fmla="*/ 11 h 20"/>
                <a:gd name="T6" fmla="*/ 10 w 19"/>
                <a:gd name="T7" fmla="*/ 1 h 20"/>
                <a:gd name="T8" fmla="*/ 19 w 19"/>
                <a:gd name="T9" fmla="*/ 8 h 20"/>
                <a:gd name="T10" fmla="*/ 9 w 19"/>
                <a:gd name="T11" fmla="*/ 1 h 20"/>
                <a:gd name="T12" fmla="*/ 2 w 19"/>
                <a:gd name="T13" fmla="*/ 10 h 20"/>
                <a:gd name="T14" fmla="*/ 9 w 19"/>
                <a:gd name="T15" fmla="*/ 18 h 20"/>
                <a:gd name="T16" fmla="*/ 16 w 19"/>
                <a:gd name="T17" fmla="*/ 10 h 20"/>
                <a:gd name="T18" fmla="*/ 9 w 19"/>
                <a:gd name="T19" fmla="*/ 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20">
                  <a:moveTo>
                    <a:pt x="19" y="8"/>
                  </a:moveTo>
                  <a:cubicBezTo>
                    <a:pt x="19" y="17"/>
                    <a:pt x="16" y="20"/>
                    <a:pt x="9" y="20"/>
                  </a:cubicBezTo>
                  <a:cubicBezTo>
                    <a:pt x="3" y="20"/>
                    <a:pt x="0" y="17"/>
                    <a:pt x="0" y="11"/>
                  </a:cubicBezTo>
                  <a:cubicBezTo>
                    <a:pt x="0" y="4"/>
                    <a:pt x="4" y="0"/>
                    <a:pt x="10" y="1"/>
                  </a:cubicBezTo>
                  <a:cubicBezTo>
                    <a:pt x="14" y="2"/>
                    <a:pt x="17" y="6"/>
                    <a:pt x="19" y="8"/>
                  </a:cubicBezTo>
                  <a:close/>
                  <a:moveTo>
                    <a:pt x="9" y="1"/>
                  </a:moveTo>
                  <a:cubicBezTo>
                    <a:pt x="6" y="5"/>
                    <a:pt x="2" y="8"/>
                    <a:pt x="2" y="10"/>
                  </a:cubicBezTo>
                  <a:cubicBezTo>
                    <a:pt x="3" y="13"/>
                    <a:pt x="7" y="16"/>
                    <a:pt x="9" y="18"/>
                  </a:cubicBezTo>
                  <a:cubicBezTo>
                    <a:pt x="12" y="16"/>
                    <a:pt x="15" y="13"/>
                    <a:pt x="16" y="10"/>
                  </a:cubicBezTo>
                  <a:cubicBezTo>
                    <a:pt x="16" y="8"/>
                    <a:pt x="13" y="5"/>
                    <a:pt x="9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CA7E9D2E-1A55-821F-0E43-3BA1901CFCF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16" y="2647"/>
              <a:ext cx="48" cy="45"/>
            </a:xfrm>
            <a:custGeom>
              <a:avLst/>
              <a:gdLst>
                <a:gd name="T0" fmla="*/ 12 w 20"/>
                <a:gd name="T1" fmla="*/ 0 h 19"/>
                <a:gd name="T2" fmla="*/ 19 w 20"/>
                <a:gd name="T3" fmla="*/ 9 h 19"/>
                <a:gd name="T4" fmla="*/ 9 w 20"/>
                <a:gd name="T5" fmla="*/ 19 h 19"/>
                <a:gd name="T6" fmla="*/ 0 w 20"/>
                <a:gd name="T7" fmla="*/ 10 h 19"/>
                <a:gd name="T8" fmla="*/ 12 w 20"/>
                <a:gd name="T9" fmla="*/ 0 h 19"/>
                <a:gd name="T10" fmla="*/ 10 w 20"/>
                <a:gd name="T11" fmla="*/ 19 h 19"/>
                <a:gd name="T12" fmla="*/ 16 w 20"/>
                <a:gd name="T13" fmla="*/ 10 h 19"/>
                <a:gd name="T14" fmla="*/ 9 w 20"/>
                <a:gd name="T15" fmla="*/ 3 h 19"/>
                <a:gd name="T16" fmla="*/ 2 w 20"/>
                <a:gd name="T17" fmla="*/ 9 h 19"/>
                <a:gd name="T18" fmla="*/ 10 w 20"/>
                <a:gd name="T1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19">
                  <a:moveTo>
                    <a:pt x="12" y="0"/>
                  </a:moveTo>
                  <a:cubicBezTo>
                    <a:pt x="14" y="2"/>
                    <a:pt x="18" y="5"/>
                    <a:pt x="19" y="9"/>
                  </a:cubicBezTo>
                  <a:cubicBezTo>
                    <a:pt x="20" y="16"/>
                    <a:pt x="16" y="19"/>
                    <a:pt x="9" y="19"/>
                  </a:cubicBezTo>
                  <a:cubicBezTo>
                    <a:pt x="4" y="19"/>
                    <a:pt x="0" y="16"/>
                    <a:pt x="0" y="10"/>
                  </a:cubicBezTo>
                  <a:cubicBezTo>
                    <a:pt x="0" y="4"/>
                    <a:pt x="3" y="0"/>
                    <a:pt x="12" y="0"/>
                  </a:cubicBezTo>
                  <a:close/>
                  <a:moveTo>
                    <a:pt x="10" y="19"/>
                  </a:moveTo>
                  <a:cubicBezTo>
                    <a:pt x="13" y="15"/>
                    <a:pt x="16" y="12"/>
                    <a:pt x="16" y="10"/>
                  </a:cubicBezTo>
                  <a:cubicBezTo>
                    <a:pt x="16" y="7"/>
                    <a:pt x="12" y="3"/>
                    <a:pt x="9" y="3"/>
                  </a:cubicBezTo>
                  <a:cubicBezTo>
                    <a:pt x="7" y="3"/>
                    <a:pt x="2" y="7"/>
                    <a:pt x="2" y="9"/>
                  </a:cubicBezTo>
                  <a:cubicBezTo>
                    <a:pt x="3" y="12"/>
                    <a:pt x="6" y="15"/>
                    <a:pt x="10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2B3C4B4B-CCD8-EFFC-0028-67D5FBA4AEF0}"/>
                </a:ext>
              </a:extLst>
            </p:cNvPr>
            <p:cNvSpPr/>
            <p:nvPr/>
          </p:nvSpPr>
          <p:spPr bwMode="auto">
            <a:xfrm>
              <a:off x="6221" y="3191"/>
              <a:ext cx="33" cy="41"/>
            </a:xfrm>
            <a:custGeom>
              <a:avLst/>
              <a:gdLst>
                <a:gd name="T0" fmla="*/ 7 w 14"/>
                <a:gd name="T1" fmla="*/ 0 h 17"/>
                <a:gd name="T2" fmla="*/ 14 w 14"/>
                <a:gd name="T3" fmla="*/ 9 h 17"/>
                <a:gd name="T4" fmla="*/ 7 w 14"/>
                <a:gd name="T5" fmla="*/ 17 h 17"/>
                <a:gd name="T6" fmla="*/ 0 w 14"/>
                <a:gd name="T7" fmla="*/ 9 h 17"/>
                <a:gd name="T8" fmla="*/ 7 w 14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7">
                  <a:moveTo>
                    <a:pt x="7" y="0"/>
                  </a:moveTo>
                  <a:cubicBezTo>
                    <a:pt x="11" y="4"/>
                    <a:pt x="14" y="7"/>
                    <a:pt x="14" y="9"/>
                  </a:cubicBezTo>
                  <a:cubicBezTo>
                    <a:pt x="13" y="12"/>
                    <a:pt x="10" y="15"/>
                    <a:pt x="7" y="17"/>
                  </a:cubicBezTo>
                  <a:cubicBezTo>
                    <a:pt x="5" y="15"/>
                    <a:pt x="1" y="12"/>
                    <a:pt x="0" y="9"/>
                  </a:cubicBezTo>
                  <a:cubicBezTo>
                    <a:pt x="0" y="7"/>
                    <a:pt x="4" y="4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8122AE93-4BE8-3410-ABB1-8D53E9142982}"/>
                </a:ext>
              </a:extLst>
            </p:cNvPr>
            <p:cNvSpPr/>
            <p:nvPr/>
          </p:nvSpPr>
          <p:spPr bwMode="auto">
            <a:xfrm>
              <a:off x="6221" y="2654"/>
              <a:ext cx="33" cy="38"/>
            </a:xfrm>
            <a:custGeom>
              <a:avLst/>
              <a:gdLst>
                <a:gd name="T0" fmla="*/ 8 w 14"/>
                <a:gd name="T1" fmla="*/ 16 h 16"/>
                <a:gd name="T2" fmla="*/ 0 w 14"/>
                <a:gd name="T3" fmla="*/ 6 h 16"/>
                <a:gd name="T4" fmla="*/ 7 w 14"/>
                <a:gd name="T5" fmla="*/ 0 h 16"/>
                <a:gd name="T6" fmla="*/ 14 w 14"/>
                <a:gd name="T7" fmla="*/ 7 h 16"/>
                <a:gd name="T8" fmla="*/ 8 w 14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6">
                  <a:moveTo>
                    <a:pt x="8" y="16"/>
                  </a:moveTo>
                  <a:cubicBezTo>
                    <a:pt x="4" y="12"/>
                    <a:pt x="1" y="9"/>
                    <a:pt x="0" y="6"/>
                  </a:cubicBezTo>
                  <a:cubicBezTo>
                    <a:pt x="0" y="4"/>
                    <a:pt x="5" y="0"/>
                    <a:pt x="7" y="0"/>
                  </a:cubicBezTo>
                  <a:cubicBezTo>
                    <a:pt x="10" y="0"/>
                    <a:pt x="14" y="4"/>
                    <a:pt x="14" y="7"/>
                  </a:cubicBezTo>
                  <a:cubicBezTo>
                    <a:pt x="14" y="9"/>
                    <a:pt x="11" y="12"/>
                    <a:pt x="8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</p:grpSp>
      <p:sp>
        <p:nvSpPr>
          <p:cNvPr id="123" name="TextBox 18">
            <a:extLst>
              <a:ext uri="{FF2B5EF4-FFF2-40B4-BE49-F238E27FC236}">
                <a16:creationId xmlns:a16="http://schemas.microsoft.com/office/drawing/2014/main" id="{26B373F7-C8B3-3827-9C49-E1E8AA10A280}"/>
              </a:ext>
            </a:extLst>
          </p:cNvPr>
          <p:cNvSpPr txBox="1"/>
          <p:nvPr/>
        </p:nvSpPr>
        <p:spPr>
          <a:xfrm>
            <a:off x="749583" y="146077"/>
            <a:ext cx="7099017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5400" b="1" spc="600" dirty="0">
                <a:solidFill>
                  <a:srgbClr val="00B0F0"/>
                </a:solidFill>
                <a:latin typeface="Agency FB" panose="020B0503020202020204" pitchFamily="34" charset="0"/>
                <a:cs typeface="B Nazanin" panose="00000400000000000000" pitchFamily="2" charset="-78"/>
              </a:rPr>
              <a:t>سبک</a:t>
            </a:r>
            <a:r>
              <a:rPr lang="fa-IR" altLang="ko-KR" sz="5400" b="1" spc="600" dirty="0">
                <a:solidFill>
                  <a:srgbClr val="363A3D"/>
                </a:solidFill>
                <a:latin typeface="Agency FB" panose="020B0503020202020204" pitchFamily="34" charset="0"/>
                <a:cs typeface="B Nazanin" panose="00000400000000000000" pitchFamily="2" charset="-78"/>
              </a:rPr>
              <a:t> اینفوگرافیک</a:t>
            </a:r>
            <a:endParaRPr lang="ko-KR" altLang="en-US" sz="5400" b="1" spc="600" dirty="0">
              <a:solidFill>
                <a:srgbClr val="4079BB"/>
              </a:solidFill>
              <a:latin typeface="Agency FB" panose="020B0503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124" name="TextBox 7">
            <a:extLst>
              <a:ext uri="{FF2B5EF4-FFF2-40B4-BE49-F238E27FC236}">
                <a16:creationId xmlns:a16="http://schemas.microsoft.com/office/drawing/2014/main" id="{3A37B176-5718-2E79-BDEB-F13E8113CDD4}"/>
              </a:ext>
            </a:extLst>
          </p:cNvPr>
          <p:cNvSpPr txBox="1"/>
          <p:nvPr/>
        </p:nvSpPr>
        <p:spPr>
          <a:xfrm>
            <a:off x="764418" y="1017750"/>
            <a:ext cx="24244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400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زیرنویس خود را وارد کنید</a:t>
            </a:r>
            <a:endParaRPr lang="en-US" altLang="ko-KR" sz="1400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grpSp>
        <p:nvGrpSpPr>
          <p:cNvPr id="125" name="Group 29">
            <a:extLst>
              <a:ext uri="{FF2B5EF4-FFF2-40B4-BE49-F238E27FC236}">
                <a16:creationId xmlns:a16="http://schemas.microsoft.com/office/drawing/2014/main" id="{5F71B9A5-89E8-E220-2B95-44562E728174}"/>
              </a:ext>
            </a:extLst>
          </p:cNvPr>
          <p:cNvGrpSpPr>
            <a:grpSpLocks noChangeAspect="1"/>
          </p:cNvGrpSpPr>
          <p:nvPr/>
        </p:nvGrpSpPr>
        <p:grpSpPr>
          <a:xfrm>
            <a:off x="10269107" y="80884"/>
            <a:ext cx="1668069" cy="1129594"/>
            <a:chOff x="6420" y="358"/>
            <a:chExt cx="1109" cy="751"/>
          </a:xfrm>
        </p:grpSpPr>
        <p:sp>
          <p:nvSpPr>
            <p:cNvPr id="126" name="Freeform 30">
              <a:extLst>
                <a:ext uri="{FF2B5EF4-FFF2-40B4-BE49-F238E27FC236}">
                  <a16:creationId xmlns:a16="http://schemas.microsoft.com/office/drawing/2014/main" id="{7C8165CC-8938-B8F8-130E-5CFF93DA9220}"/>
                </a:ext>
              </a:extLst>
            </p:cNvPr>
            <p:cNvSpPr/>
            <p:nvPr/>
          </p:nvSpPr>
          <p:spPr bwMode="auto">
            <a:xfrm>
              <a:off x="6453" y="644"/>
              <a:ext cx="294" cy="380"/>
            </a:xfrm>
            <a:custGeom>
              <a:avLst/>
              <a:gdLst>
                <a:gd name="T0" fmla="*/ 0 w 91"/>
                <a:gd name="T1" fmla="*/ 109 h 117"/>
                <a:gd name="T2" fmla="*/ 82 w 91"/>
                <a:gd name="T3" fmla="*/ 0 h 117"/>
                <a:gd name="T4" fmla="*/ 85 w 91"/>
                <a:gd name="T5" fmla="*/ 2 h 117"/>
                <a:gd name="T6" fmla="*/ 84 w 91"/>
                <a:gd name="T7" fmla="*/ 60 h 117"/>
                <a:gd name="T8" fmla="*/ 57 w 91"/>
                <a:gd name="T9" fmla="*/ 109 h 117"/>
                <a:gd name="T10" fmla="*/ 44 w 91"/>
                <a:gd name="T11" fmla="*/ 113 h 117"/>
                <a:gd name="T12" fmla="*/ 0 w 91"/>
                <a:gd name="T13" fmla="*/ 10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1" h="117">
                  <a:moveTo>
                    <a:pt x="0" y="109"/>
                  </a:moveTo>
                  <a:cubicBezTo>
                    <a:pt x="3" y="54"/>
                    <a:pt x="35" y="11"/>
                    <a:pt x="82" y="0"/>
                  </a:cubicBezTo>
                  <a:cubicBezTo>
                    <a:pt x="83" y="1"/>
                    <a:pt x="85" y="1"/>
                    <a:pt x="85" y="2"/>
                  </a:cubicBezTo>
                  <a:cubicBezTo>
                    <a:pt x="89" y="21"/>
                    <a:pt x="91" y="41"/>
                    <a:pt x="84" y="60"/>
                  </a:cubicBezTo>
                  <a:cubicBezTo>
                    <a:pt x="64" y="70"/>
                    <a:pt x="60" y="89"/>
                    <a:pt x="57" y="109"/>
                  </a:cubicBezTo>
                  <a:cubicBezTo>
                    <a:pt x="53" y="112"/>
                    <a:pt x="49" y="113"/>
                    <a:pt x="44" y="113"/>
                  </a:cubicBezTo>
                  <a:cubicBezTo>
                    <a:pt x="30" y="111"/>
                    <a:pt x="14" y="117"/>
                    <a:pt x="0" y="10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7" name="Freeform 31">
              <a:extLst>
                <a:ext uri="{FF2B5EF4-FFF2-40B4-BE49-F238E27FC236}">
                  <a16:creationId xmlns:a16="http://schemas.microsoft.com/office/drawing/2014/main" id="{19DBE614-503D-7FDF-B89D-535C3DFB243C}"/>
                </a:ext>
              </a:extLst>
            </p:cNvPr>
            <p:cNvSpPr/>
            <p:nvPr/>
          </p:nvSpPr>
          <p:spPr bwMode="auto">
            <a:xfrm>
              <a:off x="7185" y="647"/>
              <a:ext cx="298" cy="374"/>
            </a:xfrm>
            <a:custGeom>
              <a:avLst/>
              <a:gdLst>
                <a:gd name="T0" fmla="*/ 35 w 92"/>
                <a:gd name="T1" fmla="*/ 108 h 115"/>
                <a:gd name="T2" fmla="*/ 8 w 92"/>
                <a:gd name="T3" fmla="*/ 60 h 115"/>
                <a:gd name="T4" fmla="*/ 4 w 92"/>
                <a:gd name="T5" fmla="*/ 26 h 115"/>
                <a:gd name="T6" fmla="*/ 8 w 92"/>
                <a:gd name="T7" fmla="*/ 0 h 115"/>
                <a:gd name="T8" fmla="*/ 91 w 92"/>
                <a:gd name="T9" fmla="*/ 99 h 115"/>
                <a:gd name="T10" fmla="*/ 92 w 92"/>
                <a:gd name="T11" fmla="*/ 106 h 115"/>
                <a:gd name="T12" fmla="*/ 90 w 92"/>
                <a:gd name="T13" fmla="*/ 109 h 115"/>
                <a:gd name="T14" fmla="*/ 35 w 92"/>
                <a:gd name="T15" fmla="*/ 108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115">
                  <a:moveTo>
                    <a:pt x="35" y="108"/>
                  </a:moveTo>
                  <a:cubicBezTo>
                    <a:pt x="33" y="88"/>
                    <a:pt x="26" y="71"/>
                    <a:pt x="8" y="60"/>
                  </a:cubicBezTo>
                  <a:cubicBezTo>
                    <a:pt x="0" y="49"/>
                    <a:pt x="5" y="37"/>
                    <a:pt x="4" y="26"/>
                  </a:cubicBezTo>
                  <a:cubicBezTo>
                    <a:pt x="4" y="17"/>
                    <a:pt x="1" y="8"/>
                    <a:pt x="8" y="0"/>
                  </a:cubicBezTo>
                  <a:cubicBezTo>
                    <a:pt x="52" y="9"/>
                    <a:pt x="87" y="51"/>
                    <a:pt x="91" y="99"/>
                  </a:cubicBezTo>
                  <a:cubicBezTo>
                    <a:pt x="91" y="101"/>
                    <a:pt x="92" y="104"/>
                    <a:pt x="92" y="106"/>
                  </a:cubicBezTo>
                  <a:cubicBezTo>
                    <a:pt x="91" y="107"/>
                    <a:pt x="91" y="109"/>
                    <a:pt x="90" y="109"/>
                  </a:cubicBezTo>
                  <a:cubicBezTo>
                    <a:pt x="71" y="113"/>
                    <a:pt x="53" y="115"/>
                    <a:pt x="35" y="10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8" name="Freeform 32">
              <a:extLst>
                <a:ext uri="{FF2B5EF4-FFF2-40B4-BE49-F238E27FC236}">
                  <a16:creationId xmlns:a16="http://schemas.microsoft.com/office/drawing/2014/main" id="{69C3D4AE-C96B-C6C3-DE3F-E2261D9F4EC1}"/>
                </a:ext>
              </a:extLst>
            </p:cNvPr>
            <p:cNvSpPr/>
            <p:nvPr/>
          </p:nvSpPr>
          <p:spPr bwMode="auto">
            <a:xfrm>
              <a:off x="6773" y="634"/>
              <a:ext cx="396" cy="186"/>
            </a:xfrm>
            <a:custGeom>
              <a:avLst/>
              <a:gdLst>
                <a:gd name="T0" fmla="*/ 21 w 122"/>
                <a:gd name="T1" fmla="*/ 0 h 57"/>
                <a:gd name="T2" fmla="*/ 99 w 122"/>
                <a:gd name="T3" fmla="*/ 1 h 57"/>
                <a:gd name="T4" fmla="*/ 106 w 122"/>
                <a:gd name="T5" fmla="*/ 0 h 57"/>
                <a:gd name="T6" fmla="*/ 121 w 122"/>
                <a:gd name="T7" fmla="*/ 14 h 57"/>
                <a:gd name="T8" fmla="*/ 121 w 122"/>
                <a:gd name="T9" fmla="*/ 44 h 57"/>
                <a:gd name="T10" fmla="*/ 115 w 122"/>
                <a:gd name="T11" fmla="*/ 57 h 57"/>
                <a:gd name="T12" fmla="*/ 112 w 122"/>
                <a:gd name="T13" fmla="*/ 57 h 57"/>
                <a:gd name="T14" fmla="*/ 15 w 122"/>
                <a:gd name="T15" fmla="*/ 57 h 57"/>
                <a:gd name="T16" fmla="*/ 1 w 122"/>
                <a:gd name="T17" fmla="*/ 43 h 57"/>
                <a:gd name="T18" fmla="*/ 1 w 122"/>
                <a:gd name="T19" fmla="*/ 19 h 57"/>
                <a:gd name="T20" fmla="*/ 21 w 122"/>
                <a:gd name="T21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2" h="57">
                  <a:moveTo>
                    <a:pt x="21" y="0"/>
                  </a:moveTo>
                  <a:cubicBezTo>
                    <a:pt x="47" y="23"/>
                    <a:pt x="74" y="23"/>
                    <a:pt x="99" y="1"/>
                  </a:cubicBezTo>
                  <a:cubicBezTo>
                    <a:pt x="102" y="0"/>
                    <a:pt x="104" y="0"/>
                    <a:pt x="106" y="0"/>
                  </a:cubicBezTo>
                  <a:cubicBezTo>
                    <a:pt x="120" y="0"/>
                    <a:pt x="121" y="1"/>
                    <a:pt x="121" y="14"/>
                  </a:cubicBezTo>
                  <a:cubicBezTo>
                    <a:pt x="122" y="24"/>
                    <a:pt x="122" y="34"/>
                    <a:pt x="121" y="44"/>
                  </a:cubicBezTo>
                  <a:cubicBezTo>
                    <a:pt x="121" y="49"/>
                    <a:pt x="121" y="55"/>
                    <a:pt x="115" y="57"/>
                  </a:cubicBezTo>
                  <a:cubicBezTo>
                    <a:pt x="114" y="57"/>
                    <a:pt x="113" y="57"/>
                    <a:pt x="112" y="57"/>
                  </a:cubicBezTo>
                  <a:cubicBezTo>
                    <a:pt x="79" y="56"/>
                    <a:pt x="47" y="57"/>
                    <a:pt x="15" y="57"/>
                  </a:cubicBezTo>
                  <a:cubicBezTo>
                    <a:pt x="3" y="56"/>
                    <a:pt x="1" y="55"/>
                    <a:pt x="1" y="43"/>
                  </a:cubicBezTo>
                  <a:cubicBezTo>
                    <a:pt x="0" y="35"/>
                    <a:pt x="1" y="27"/>
                    <a:pt x="1" y="19"/>
                  </a:cubicBezTo>
                  <a:cubicBezTo>
                    <a:pt x="1" y="0"/>
                    <a:pt x="1" y="0"/>
                    <a:pt x="21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29" name="Freeform 33">
              <a:extLst>
                <a:ext uri="{FF2B5EF4-FFF2-40B4-BE49-F238E27FC236}">
                  <a16:creationId xmlns:a16="http://schemas.microsoft.com/office/drawing/2014/main" id="{F3762719-4A1E-EF17-28C9-9716C38D08DF}"/>
                </a:ext>
              </a:extLst>
            </p:cNvPr>
            <p:cNvSpPr/>
            <p:nvPr/>
          </p:nvSpPr>
          <p:spPr bwMode="auto">
            <a:xfrm>
              <a:off x="6812" y="358"/>
              <a:ext cx="311" cy="312"/>
            </a:xfrm>
            <a:custGeom>
              <a:avLst/>
              <a:gdLst>
                <a:gd name="T0" fmla="*/ 48 w 96"/>
                <a:gd name="T1" fmla="*/ 0 h 96"/>
                <a:gd name="T2" fmla="*/ 96 w 96"/>
                <a:gd name="T3" fmla="*/ 48 h 96"/>
                <a:gd name="T4" fmla="*/ 48 w 96"/>
                <a:gd name="T5" fmla="*/ 96 h 96"/>
                <a:gd name="T6" fmla="*/ 0 w 96"/>
                <a:gd name="T7" fmla="*/ 48 h 96"/>
                <a:gd name="T8" fmla="*/ 48 w 96"/>
                <a:gd name="T9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96">
                  <a:moveTo>
                    <a:pt x="48" y="0"/>
                  </a:moveTo>
                  <a:cubicBezTo>
                    <a:pt x="76" y="0"/>
                    <a:pt x="96" y="20"/>
                    <a:pt x="96" y="48"/>
                  </a:cubicBezTo>
                  <a:cubicBezTo>
                    <a:pt x="96" y="75"/>
                    <a:pt x="75" y="96"/>
                    <a:pt x="48" y="96"/>
                  </a:cubicBezTo>
                  <a:cubicBezTo>
                    <a:pt x="21" y="96"/>
                    <a:pt x="0" y="75"/>
                    <a:pt x="0" y="48"/>
                  </a:cubicBezTo>
                  <a:cubicBezTo>
                    <a:pt x="0" y="21"/>
                    <a:pt x="21" y="0"/>
                    <a:pt x="48" y="0"/>
                  </a:cubicBezTo>
                  <a:close/>
                </a:path>
              </a:pathLst>
            </a:custGeom>
            <a:solidFill>
              <a:srgbClr val="407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0" name="Freeform 35">
              <a:extLst>
                <a:ext uri="{FF2B5EF4-FFF2-40B4-BE49-F238E27FC236}">
                  <a16:creationId xmlns:a16="http://schemas.microsoft.com/office/drawing/2014/main" id="{DC7883AB-2763-E4DE-0EC7-6E085490165A}"/>
                </a:ext>
              </a:extLst>
            </p:cNvPr>
            <p:cNvSpPr/>
            <p:nvPr/>
          </p:nvSpPr>
          <p:spPr bwMode="auto">
            <a:xfrm>
              <a:off x="6718" y="586"/>
              <a:ext cx="418" cy="279"/>
            </a:xfrm>
            <a:custGeom>
              <a:avLst/>
              <a:gdLst>
                <a:gd name="T0" fmla="*/ 38 w 129"/>
                <a:gd name="T1" fmla="*/ 15 h 86"/>
                <a:gd name="T2" fmla="*/ 21 w 129"/>
                <a:gd name="T3" fmla="*/ 33 h 86"/>
                <a:gd name="T4" fmla="*/ 24 w 129"/>
                <a:gd name="T5" fmla="*/ 69 h 86"/>
                <a:gd name="T6" fmla="*/ 59 w 129"/>
                <a:gd name="T7" fmla="*/ 71 h 86"/>
                <a:gd name="T8" fmla="*/ 129 w 129"/>
                <a:gd name="T9" fmla="*/ 72 h 86"/>
                <a:gd name="T10" fmla="*/ 33 w 129"/>
                <a:gd name="T11" fmla="*/ 73 h 86"/>
                <a:gd name="T12" fmla="*/ 19 w 129"/>
                <a:gd name="T13" fmla="*/ 79 h 86"/>
                <a:gd name="T14" fmla="*/ 2 w 129"/>
                <a:gd name="T15" fmla="*/ 78 h 86"/>
                <a:gd name="T16" fmla="*/ 0 w 129"/>
                <a:gd name="T17" fmla="*/ 18 h 86"/>
                <a:gd name="T18" fmla="*/ 2 w 129"/>
                <a:gd name="T19" fmla="*/ 10 h 86"/>
                <a:gd name="T20" fmla="*/ 17 w 129"/>
                <a:gd name="T21" fmla="*/ 5 h 86"/>
                <a:gd name="T22" fmla="*/ 38 w 129"/>
                <a:gd name="T23" fmla="*/ 15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9" h="86">
                  <a:moveTo>
                    <a:pt x="38" y="15"/>
                  </a:moveTo>
                  <a:cubicBezTo>
                    <a:pt x="21" y="16"/>
                    <a:pt x="21" y="16"/>
                    <a:pt x="21" y="33"/>
                  </a:cubicBezTo>
                  <a:cubicBezTo>
                    <a:pt x="21" y="45"/>
                    <a:pt x="16" y="61"/>
                    <a:pt x="24" y="69"/>
                  </a:cubicBezTo>
                  <a:cubicBezTo>
                    <a:pt x="31" y="76"/>
                    <a:pt x="47" y="71"/>
                    <a:pt x="59" y="71"/>
                  </a:cubicBezTo>
                  <a:cubicBezTo>
                    <a:pt x="82" y="72"/>
                    <a:pt x="105" y="70"/>
                    <a:pt x="129" y="72"/>
                  </a:cubicBezTo>
                  <a:cubicBezTo>
                    <a:pt x="97" y="72"/>
                    <a:pt x="65" y="73"/>
                    <a:pt x="33" y="73"/>
                  </a:cubicBezTo>
                  <a:cubicBezTo>
                    <a:pt x="27" y="73"/>
                    <a:pt x="23" y="73"/>
                    <a:pt x="19" y="79"/>
                  </a:cubicBezTo>
                  <a:cubicBezTo>
                    <a:pt x="14" y="86"/>
                    <a:pt x="7" y="83"/>
                    <a:pt x="2" y="78"/>
                  </a:cubicBezTo>
                  <a:cubicBezTo>
                    <a:pt x="2" y="58"/>
                    <a:pt x="5" y="38"/>
                    <a:pt x="0" y="18"/>
                  </a:cubicBezTo>
                  <a:cubicBezTo>
                    <a:pt x="1" y="15"/>
                    <a:pt x="2" y="13"/>
                    <a:pt x="2" y="10"/>
                  </a:cubicBezTo>
                  <a:cubicBezTo>
                    <a:pt x="4" y="4"/>
                    <a:pt x="16" y="0"/>
                    <a:pt x="17" y="5"/>
                  </a:cubicBezTo>
                  <a:cubicBezTo>
                    <a:pt x="21" y="16"/>
                    <a:pt x="31" y="12"/>
                    <a:pt x="38" y="15"/>
                  </a:cubicBezTo>
                  <a:close/>
                </a:path>
              </a:pathLst>
            </a:custGeom>
            <a:solidFill>
              <a:srgbClr val="407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1" name="Freeform 37">
              <a:extLst>
                <a:ext uri="{FF2B5EF4-FFF2-40B4-BE49-F238E27FC236}">
                  <a16:creationId xmlns:a16="http://schemas.microsoft.com/office/drawing/2014/main" id="{8FCCBA0C-7105-791D-008A-1320C034B091}"/>
                </a:ext>
              </a:extLst>
            </p:cNvPr>
            <p:cNvSpPr/>
            <p:nvPr/>
          </p:nvSpPr>
          <p:spPr bwMode="auto">
            <a:xfrm>
              <a:off x="7256" y="992"/>
              <a:ext cx="273" cy="107"/>
            </a:xfrm>
            <a:custGeom>
              <a:avLst/>
              <a:gdLst>
                <a:gd name="T0" fmla="*/ 13 w 84"/>
                <a:gd name="T1" fmla="*/ 2 h 33"/>
                <a:gd name="T2" fmla="*/ 70 w 84"/>
                <a:gd name="T3" fmla="*/ 0 h 33"/>
                <a:gd name="T4" fmla="*/ 74 w 84"/>
                <a:gd name="T5" fmla="*/ 20 h 33"/>
                <a:gd name="T6" fmla="*/ 70 w 84"/>
                <a:gd name="T7" fmla="*/ 33 h 33"/>
                <a:gd name="T8" fmla="*/ 48 w 84"/>
                <a:gd name="T9" fmla="*/ 22 h 33"/>
                <a:gd name="T10" fmla="*/ 38 w 84"/>
                <a:gd name="T11" fmla="*/ 22 h 33"/>
                <a:gd name="T12" fmla="*/ 14 w 84"/>
                <a:gd name="T13" fmla="*/ 33 h 33"/>
                <a:gd name="T14" fmla="*/ 4 w 84"/>
                <a:gd name="T15" fmla="*/ 18 h 33"/>
                <a:gd name="T16" fmla="*/ 1 w 84"/>
                <a:gd name="T17" fmla="*/ 8 h 33"/>
                <a:gd name="T18" fmla="*/ 13 w 84"/>
                <a:gd name="T19" fmla="*/ 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" h="33">
                  <a:moveTo>
                    <a:pt x="13" y="2"/>
                  </a:moveTo>
                  <a:cubicBezTo>
                    <a:pt x="32" y="1"/>
                    <a:pt x="51" y="4"/>
                    <a:pt x="70" y="0"/>
                  </a:cubicBezTo>
                  <a:cubicBezTo>
                    <a:pt x="82" y="6"/>
                    <a:pt x="84" y="11"/>
                    <a:pt x="74" y="20"/>
                  </a:cubicBezTo>
                  <a:cubicBezTo>
                    <a:pt x="69" y="24"/>
                    <a:pt x="73" y="29"/>
                    <a:pt x="70" y="33"/>
                  </a:cubicBezTo>
                  <a:cubicBezTo>
                    <a:pt x="65" y="24"/>
                    <a:pt x="58" y="21"/>
                    <a:pt x="48" y="22"/>
                  </a:cubicBezTo>
                  <a:cubicBezTo>
                    <a:pt x="45" y="23"/>
                    <a:pt x="41" y="23"/>
                    <a:pt x="38" y="22"/>
                  </a:cubicBezTo>
                  <a:cubicBezTo>
                    <a:pt x="28" y="21"/>
                    <a:pt x="19" y="23"/>
                    <a:pt x="14" y="33"/>
                  </a:cubicBezTo>
                  <a:cubicBezTo>
                    <a:pt x="11" y="28"/>
                    <a:pt x="14" y="19"/>
                    <a:pt x="4" y="18"/>
                  </a:cubicBezTo>
                  <a:cubicBezTo>
                    <a:pt x="0" y="18"/>
                    <a:pt x="0" y="12"/>
                    <a:pt x="1" y="8"/>
                  </a:cubicBezTo>
                  <a:cubicBezTo>
                    <a:pt x="2" y="1"/>
                    <a:pt x="8" y="2"/>
                    <a:pt x="13" y="2"/>
                  </a:cubicBezTo>
                  <a:close/>
                </a:path>
              </a:pathLst>
            </a:custGeom>
            <a:solidFill>
              <a:srgbClr val="407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2" name="Freeform 38">
              <a:extLst>
                <a:ext uri="{FF2B5EF4-FFF2-40B4-BE49-F238E27FC236}">
                  <a16:creationId xmlns:a16="http://schemas.microsoft.com/office/drawing/2014/main" id="{C99B57B0-F23B-46EF-3F75-EB2DBAF8F41B}"/>
                </a:ext>
              </a:extLst>
            </p:cNvPr>
            <p:cNvSpPr/>
            <p:nvPr/>
          </p:nvSpPr>
          <p:spPr bwMode="auto">
            <a:xfrm>
              <a:off x="7094" y="592"/>
              <a:ext cx="127" cy="270"/>
            </a:xfrm>
            <a:custGeom>
              <a:avLst/>
              <a:gdLst>
                <a:gd name="T0" fmla="*/ 16 w 39"/>
                <a:gd name="T1" fmla="*/ 70 h 83"/>
                <a:gd name="T2" fmla="*/ 17 w 39"/>
                <a:gd name="T3" fmla="*/ 20 h 83"/>
                <a:gd name="T4" fmla="*/ 0 w 39"/>
                <a:gd name="T5" fmla="*/ 14 h 83"/>
                <a:gd name="T6" fmla="*/ 10 w 39"/>
                <a:gd name="T7" fmla="*/ 12 h 83"/>
                <a:gd name="T8" fmla="*/ 17 w 39"/>
                <a:gd name="T9" fmla="*/ 10 h 83"/>
                <a:gd name="T10" fmla="*/ 31 w 39"/>
                <a:gd name="T11" fmla="*/ 2 h 83"/>
                <a:gd name="T12" fmla="*/ 36 w 39"/>
                <a:gd name="T13" fmla="*/ 17 h 83"/>
                <a:gd name="T14" fmla="*/ 36 w 39"/>
                <a:gd name="T15" fmla="*/ 77 h 83"/>
                <a:gd name="T16" fmla="*/ 16 w 39"/>
                <a:gd name="T17" fmla="*/ 7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83">
                  <a:moveTo>
                    <a:pt x="16" y="70"/>
                  </a:moveTo>
                  <a:cubicBezTo>
                    <a:pt x="20" y="54"/>
                    <a:pt x="18" y="37"/>
                    <a:pt x="17" y="20"/>
                  </a:cubicBezTo>
                  <a:cubicBezTo>
                    <a:pt x="17" y="9"/>
                    <a:pt x="6" y="15"/>
                    <a:pt x="0" y="14"/>
                  </a:cubicBezTo>
                  <a:cubicBezTo>
                    <a:pt x="3" y="10"/>
                    <a:pt x="7" y="12"/>
                    <a:pt x="10" y="12"/>
                  </a:cubicBezTo>
                  <a:cubicBezTo>
                    <a:pt x="13" y="11"/>
                    <a:pt x="16" y="13"/>
                    <a:pt x="17" y="10"/>
                  </a:cubicBezTo>
                  <a:cubicBezTo>
                    <a:pt x="19" y="2"/>
                    <a:pt x="24" y="0"/>
                    <a:pt x="31" y="2"/>
                  </a:cubicBezTo>
                  <a:cubicBezTo>
                    <a:pt x="39" y="4"/>
                    <a:pt x="35" y="12"/>
                    <a:pt x="36" y="17"/>
                  </a:cubicBezTo>
                  <a:cubicBezTo>
                    <a:pt x="36" y="37"/>
                    <a:pt x="36" y="57"/>
                    <a:pt x="36" y="77"/>
                  </a:cubicBezTo>
                  <a:cubicBezTo>
                    <a:pt x="26" y="83"/>
                    <a:pt x="20" y="82"/>
                    <a:pt x="16" y="70"/>
                  </a:cubicBezTo>
                  <a:close/>
                </a:path>
              </a:pathLst>
            </a:custGeom>
            <a:solidFill>
              <a:srgbClr val="407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3" name="Freeform 39">
              <a:extLst>
                <a:ext uri="{FF2B5EF4-FFF2-40B4-BE49-F238E27FC236}">
                  <a16:creationId xmlns:a16="http://schemas.microsoft.com/office/drawing/2014/main" id="{1305AF54-B42A-F422-B379-40275FE1DAFC}"/>
                </a:ext>
              </a:extLst>
            </p:cNvPr>
            <p:cNvSpPr/>
            <p:nvPr/>
          </p:nvSpPr>
          <p:spPr bwMode="auto">
            <a:xfrm>
              <a:off x="6420" y="995"/>
              <a:ext cx="259" cy="78"/>
            </a:xfrm>
            <a:custGeom>
              <a:avLst/>
              <a:gdLst>
                <a:gd name="T0" fmla="*/ 10 w 80"/>
                <a:gd name="T1" fmla="*/ 1 h 24"/>
                <a:gd name="T2" fmla="*/ 67 w 80"/>
                <a:gd name="T3" fmla="*/ 1 h 24"/>
                <a:gd name="T4" fmla="*/ 80 w 80"/>
                <a:gd name="T5" fmla="*/ 9 h 24"/>
                <a:gd name="T6" fmla="*/ 67 w 80"/>
                <a:gd name="T7" fmla="*/ 20 h 24"/>
                <a:gd name="T8" fmla="*/ 10 w 80"/>
                <a:gd name="T9" fmla="*/ 19 h 24"/>
                <a:gd name="T10" fmla="*/ 0 w 80"/>
                <a:gd name="T11" fmla="*/ 10 h 24"/>
                <a:gd name="T12" fmla="*/ 10 w 80"/>
                <a:gd name="T13" fmla="*/ 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24">
                  <a:moveTo>
                    <a:pt x="10" y="1"/>
                  </a:moveTo>
                  <a:cubicBezTo>
                    <a:pt x="29" y="1"/>
                    <a:pt x="48" y="1"/>
                    <a:pt x="67" y="1"/>
                  </a:cubicBezTo>
                  <a:cubicBezTo>
                    <a:pt x="73" y="1"/>
                    <a:pt x="79" y="0"/>
                    <a:pt x="80" y="9"/>
                  </a:cubicBezTo>
                  <a:cubicBezTo>
                    <a:pt x="80" y="19"/>
                    <a:pt x="72" y="18"/>
                    <a:pt x="67" y="20"/>
                  </a:cubicBezTo>
                  <a:cubicBezTo>
                    <a:pt x="48" y="22"/>
                    <a:pt x="29" y="24"/>
                    <a:pt x="10" y="19"/>
                  </a:cubicBezTo>
                  <a:cubicBezTo>
                    <a:pt x="4" y="19"/>
                    <a:pt x="0" y="17"/>
                    <a:pt x="0" y="10"/>
                  </a:cubicBezTo>
                  <a:cubicBezTo>
                    <a:pt x="0" y="3"/>
                    <a:pt x="4" y="1"/>
                    <a:pt x="10" y="1"/>
                  </a:cubicBezTo>
                  <a:close/>
                </a:path>
              </a:pathLst>
            </a:custGeom>
            <a:solidFill>
              <a:srgbClr val="407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4" name="Freeform 40">
              <a:extLst>
                <a:ext uri="{FF2B5EF4-FFF2-40B4-BE49-F238E27FC236}">
                  <a16:creationId xmlns:a16="http://schemas.microsoft.com/office/drawing/2014/main" id="{4EB2B1C7-24FC-252A-CAEE-D955B904908E}"/>
                </a:ext>
              </a:extLst>
            </p:cNvPr>
            <p:cNvSpPr/>
            <p:nvPr/>
          </p:nvSpPr>
          <p:spPr bwMode="auto">
            <a:xfrm>
              <a:off x="6446" y="1050"/>
              <a:ext cx="198" cy="59"/>
            </a:xfrm>
            <a:custGeom>
              <a:avLst/>
              <a:gdLst>
                <a:gd name="T0" fmla="*/ 2 w 61"/>
                <a:gd name="T1" fmla="*/ 2 h 18"/>
                <a:gd name="T2" fmla="*/ 59 w 61"/>
                <a:gd name="T3" fmla="*/ 3 h 18"/>
                <a:gd name="T4" fmla="*/ 46 w 61"/>
                <a:gd name="T5" fmla="*/ 16 h 18"/>
                <a:gd name="T6" fmla="*/ 16 w 61"/>
                <a:gd name="T7" fmla="*/ 16 h 18"/>
                <a:gd name="T8" fmla="*/ 2 w 61"/>
                <a:gd name="T9" fmla="*/ 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18">
                  <a:moveTo>
                    <a:pt x="2" y="2"/>
                  </a:moveTo>
                  <a:cubicBezTo>
                    <a:pt x="21" y="3"/>
                    <a:pt x="40" y="0"/>
                    <a:pt x="59" y="3"/>
                  </a:cubicBezTo>
                  <a:cubicBezTo>
                    <a:pt x="61" y="14"/>
                    <a:pt x="56" y="17"/>
                    <a:pt x="46" y="16"/>
                  </a:cubicBezTo>
                  <a:cubicBezTo>
                    <a:pt x="36" y="15"/>
                    <a:pt x="26" y="15"/>
                    <a:pt x="16" y="16"/>
                  </a:cubicBezTo>
                  <a:cubicBezTo>
                    <a:pt x="4" y="18"/>
                    <a:pt x="0" y="13"/>
                    <a:pt x="2" y="2"/>
                  </a:cubicBezTo>
                  <a:close/>
                </a:path>
              </a:pathLst>
            </a:custGeom>
            <a:solidFill>
              <a:srgbClr val="0506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5" name="Freeform 42">
              <a:extLst>
                <a:ext uri="{FF2B5EF4-FFF2-40B4-BE49-F238E27FC236}">
                  <a16:creationId xmlns:a16="http://schemas.microsoft.com/office/drawing/2014/main" id="{B5E7C581-D3E2-875A-FACD-6AE47EA5C9A9}"/>
                </a:ext>
              </a:extLst>
            </p:cNvPr>
            <p:cNvSpPr/>
            <p:nvPr/>
          </p:nvSpPr>
          <p:spPr bwMode="auto">
            <a:xfrm>
              <a:off x="7295" y="1054"/>
              <a:ext cx="191" cy="52"/>
            </a:xfrm>
            <a:custGeom>
              <a:avLst/>
              <a:gdLst>
                <a:gd name="T0" fmla="*/ 2 w 59"/>
                <a:gd name="T1" fmla="*/ 14 h 16"/>
                <a:gd name="T2" fmla="*/ 16 w 59"/>
                <a:gd name="T3" fmla="*/ 1 h 16"/>
                <a:gd name="T4" fmla="*/ 43 w 59"/>
                <a:gd name="T5" fmla="*/ 1 h 16"/>
                <a:gd name="T6" fmla="*/ 58 w 59"/>
                <a:gd name="T7" fmla="*/ 14 h 16"/>
                <a:gd name="T8" fmla="*/ 2 w 59"/>
                <a:gd name="T9" fmla="*/ 1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16">
                  <a:moveTo>
                    <a:pt x="2" y="14"/>
                  </a:moveTo>
                  <a:cubicBezTo>
                    <a:pt x="0" y="3"/>
                    <a:pt x="6" y="0"/>
                    <a:pt x="16" y="1"/>
                  </a:cubicBezTo>
                  <a:cubicBezTo>
                    <a:pt x="25" y="1"/>
                    <a:pt x="34" y="1"/>
                    <a:pt x="43" y="1"/>
                  </a:cubicBezTo>
                  <a:cubicBezTo>
                    <a:pt x="54" y="0"/>
                    <a:pt x="59" y="2"/>
                    <a:pt x="58" y="14"/>
                  </a:cubicBezTo>
                  <a:cubicBezTo>
                    <a:pt x="39" y="16"/>
                    <a:pt x="21" y="15"/>
                    <a:pt x="2" y="14"/>
                  </a:cubicBezTo>
                  <a:close/>
                </a:path>
              </a:pathLst>
            </a:custGeom>
            <a:solidFill>
              <a:srgbClr val="0607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6" name="Freeform 43">
              <a:extLst>
                <a:ext uri="{FF2B5EF4-FFF2-40B4-BE49-F238E27FC236}">
                  <a16:creationId xmlns:a16="http://schemas.microsoft.com/office/drawing/2014/main" id="{465F4D67-A9B1-2359-8E8B-412A16326151}"/>
                </a:ext>
              </a:extLst>
            </p:cNvPr>
            <p:cNvSpPr/>
            <p:nvPr/>
          </p:nvSpPr>
          <p:spPr bwMode="auto">
            <a:xfrm>
              <a:off x="7000" y="459"/>
              <a:ext cx="81" cy="117"/>
            </a:xfrm>
            <a:custGeom>
              <a:avLst/>
              <a:gdLst>
                <a:gd name="T0" fmla="*/ 25 w 25"/>
                <a:gd name="T1" fmla="*/ 18 h 36"/>
                <a:gd name="T2" fmla="*/ 17 w 25"/>
                <a:gd name="T3" fmla="*/ 35 h 36"/>
                <a:gd name="T4" fmla="*/ 0 w 25"/>
                <a:gd name="T5" fmla="*/ 17 h 36"/>
                <a:gd name="T6" fmla="*/ 19 w 25"/>
                <a:gd name="T7" fmla="*/ 0 h 36"/>
                <a:gd name="T8" fmla="*/ 25 w 25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6">
                  <a:moveTo>
                    <a:pt x="25" y="18"/>
                  </a:moveTo>
                  <a:cubicBezTo>
                    <a:pt x="23" y="24"/>
                    <a:pt x="24" y="31"/>
                    <a:pt x="17" y="35"/>
                  </a:cubicBezTo>
                  <a:cubicBezTo>
                    <a:pt x="16" y="36"/>
                    <a:pt x="0" y="19"/>
                    <a:pt x="0" y="17"/>
                  </a:cubicBezTo>
                  <a:cubicBezTo>
                    <a:pt x="0" y="15"/>
                    <a:pt x="17" y="0"/>
                    <a:pt x="19" y="0"/>
                  </a:cubicBezTo>
                  <a:cubicBezTo>
                    <a:pt x="21" y="0"/>
                    <a:pt x="25" y="10"/>
                    <a:pt x="25" y="18"/>
                  </a:cubicBezTo>
                  <a:close/>
                </a:path>
              </a:pathLst>
            </a:custGeom>
            <a:solidFill>
              <a:srgbClr val="F8FA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7" name="Freeform 44">
              <a:extLst>
                <a:ext uri="{FF2B5EF4-FFF2-40B4-BE49-F238E27FC236}">
                  <a16:creationId xmlns:a16="http://schemas.microsoft.com/office/drawing/2014/main" id="{4DB08C4B-C186-7F54-1C4A-6005E517CA5C}"/>
                </a:ext>
              </a:extLst>
            </p:cNvPr>
            <p:cNvSpPr/>
            <p:nvPr/>
          </p:nvSpPr>
          <p:spPr bwMode="auto">
            <a:xfrm>
              <a:off x="6906" y="397"/>
              <a:ext cx="127" cy="95"/>
            </a:xfrm>
            <a:custGeom>
              <a:avLst/>
              <a:gdLst>
                <a:gd name="T0" fmla="*/ 39 w 39"/>
                <a:gd name="T1" fmla="*/ 9 h 29"/>
                <a:gd name="T2" fmla="*/ 21 w 39"/>
                <a:gd name="T3" fmla="*/ 25 h 29"/>
                <a:gd name="T4" fmla="*/ 12 w 39"/>
                <a:gd name="T5" fmla="*/ 19 h 29"/>
                <a:gd name="T6" fmla="*/ 3 w 39"/>
                <a:gd name="T7" fmla="*/ 7 h 29"/>
                <a:gd name="T8" fmla="*/ 24 w 39"/>
                <a:gd name="T9" fmla="*/ 2 h 29"/>
                <a:gd name="T10" fmla="*/ 39 w 39"/>
                <a:gd name="T11" fmla="*/ 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28">
                  <a:moveTo>
                    <a:pt x="39" y="9"/>
                  </a:moveTo>
                  <a:cubicBezTo>
                    <a:pt x="33" y="15"/>
                    <a:pt x="28" y="21"/>
                    <a:pt x="21" y="25"/>
                  </a:cubicBezTo>
                  <a:cubicBezTo>
                    <a:pt x="16" y="29"/>
                    <a:pt x="15" y="22"/>
                    <a:pt x="12" y="19"/>
                  </a:cubicBezTo>
                  <a:cubicBezTo>
                    <a:pt x="9" y="15"/>
                    <a:pt x="0" y="11"/>
                    <a:pt x="3" y="7"/>
                  </a:cubicBezTo>
                  <a:cubicBezTo>
                    <a:pt x="7" y="1"/>
                    <a:pt x="16" y="0"/>
                    <a:pt x="24" y="2"/>
                  </a:cubicBezTo>
                  <a:cubicBezTo>
                    <a:pt x="29" y="3"/>
                    <a:pt x="35" y="3"/>
                    <a:pt x="39" y="9"/>
                  </a:cubicBezTo>
                  <a:close/>
                </a:path>
              </a:pathLst>
            </a:custGeom>
            <a:solidFill>
              <a:srgbClr val="FBFC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8" name="Freeform 45">
              <a:extLst>
                <a:ext uri="{FF2B5EF4-FFF2-40B4-BE49-F238E27FC236}">
                  <a16:creationId xmlns:a16="http://schemas.microsoft.com/office/drawing/2014/main" id="{AA66B93F-AE94-02D8-8B78-34CA6EA8272A}"/>
                </a:ext>
              </a:extLst>
            </p:cNvPr>
            <p:cNvSpPr/>
            <p:nvPr/>
          </p:nvSpPr>
          <p:spPr bwMode="auto">
            <a:xfrm>
              <a:off x="6906" y="547"/>
              <a:ext cx="120" cy="81"/>
            </a:xfrm>
            <a:custGeom>
              <a:avLst/>
              <a:gdLst>
                <a:gd name="T0" fmla="*/ 20 w 37"/>
                <a:gd name="T1" fmla="*/ 25 h 25"/>
                <a:gd name="T2" fmla="*/ 1 w 37"/>
                <a:gd name="T3" fmla="*/ 17 h 25"/>
                <a:gd name="T4" fmla="*/ 18 w 37"/>
                <a:gd name="T5" fmla="*/ 0 h 25"/>
                <a:gd name="T6" fmla="*/ 36 w 37"/>
                <a:gd name="T7" fmla="*/ 18 h 25"/>
                <a:gd name="T8" fmla="*/ 20 w 37"/>
                <a:gd name="T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25">
                  <a:moveTo>
                    <a:pt x="20" y="25"/>
                  </a:moveTo>
                  <a:cubicBezTo>
                    <a:pt x="13" y="23"/>
                    <a:pt x="5" y="24"/>
                    <a:pt x="1" y="17"/>
                  </a:cubicBezTo>
                  <a:cubicBezTo>
                    <a:pt x="0" y="16"/>
                    <a:pt x="17" y="0"/>
                    <a:pt x="18" y="0"/>
                  </a:cubicBezTo>
                  <a:cubicBezTo>
                    <a:pt x="20" y="0"/>
                    <a:pt x="37" y="16"/>
                    <a:pt x="36" y="18"/>
                  </a:cubicBezTo>
                  <a:cubicBezTo>
                    <a:pt x="33" y="25"/>
                    <a:pt x="25" y="23"/>
                    <a:pt x="20" y="25"/>
                  </a:cubicBezTo>
                  <a:close/>
                </a:path>
              </a:pathLst>
            </a:custGeom>
            <a:solidFill>
              <a:srgbClr val="FBFB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39" name="Freeform 46">
              <a:extLst>
                <a:ext uri="{FF2B5EF4-FFF2-40B4-BE49-F238E27FC236}">
                  <a16:creationId xmlns:a16="http://schemas.microsoft.com/office/drawing/2014/main" id="{50BD1203-7B9B-ED2B-9554-EF0E546A90F1}"/>
                </a:ext>
              </a:extLst>
            </p:cNvPr>
            <p:cNvSpPr/>
            <p:nvPr/>
          </p:nvSpPr>
          <p:spPr bwMode="auto">
            <a:xfrm>
              <a:off x="6854" y="446"/>
              <a:ext cx="91" cy="130"/>
            </a:xfrm>
            <a:custGeom>
              <a:avLst/>
              <a:gdLst>
                <a:gd name="T0" fmla="*/ 9 w 28"/>
                <a:gd name="T1" fmla="*/ 0 h 40"/>
                <a:gd name="T2" fmla="*/ 15 w 28"/>
                <a:gd name="T3" fmla="*/ 8 h 40"/>
                <a:gd name="T4" fmla="*/ 13 w 28"/>
                <a:gd name="T5" fmla="*/ 34 h 40"/>
                <a:gd name="T6" fmla="*/ 2 w 28"/>
                <a:gd name="T7" fmla="*/ 29 h 40"/>
                <a:gd name="T8" fmla="*/ 9 w 28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40">
                  <a:moveTo>
                    <a:pt x="9" y="0"/>
                  </a:moveTo>
                  <a:cubicBezTo>
                    <a:pt x="11" y="3"/>
                    <a:pt x="13" y="6"/>
                    <a:pt x="15" y="8"/>
                  </a:cubicBezTo>
                  <a:cubicBezTo>
                    <a:pt x="28" y="22"/>
                    <a:pt x="27" y="21"/>
                    <a:pt x="13" y="34"/>
                  </a:cubicBezTo>
                  <a:cubicBezTo>
                    <a:pt x="5" y="40"/>
                    <a:pt x="3" y="36"/>
                    <a:pt x="2" y="29"/>
                  </a:cubicBezTo>
                  <a:cubicBezTo>
                    <a:pt x="0" y="20"/>
                    <a:pt x="0" y="10"/>
                    <a:pt x="9" y="0"/>
                  </a:cubicBezTo>
                  <a:close/>
                </a:path>
              </a:pathLst>
            </a:custGeom>
            <a:solidFill>
              <a:srgbClr val="FAFB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</p:grpSp>
      <p:pic>
        <p:nvPicPr>
          <p:cNvPr id="141" name="Imagen 140">
            <a:extLst>
              <a:ext uri="{FF2B5EF4-FFF2-40B4-BE49-F238E27FC236}">
                <a16:creationId xmlns:a16="http://schemas.microsoft.com/office/drawing/2014/main" id="{8761CBF9-5CFC-F60D-BDD2-89DC1927EB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60" y="1494630"/>
            <a:ext cx="4118556" cy="5363370"/>
          </a:xfrm>
          <a:prstGeom prst="rect">
            <a:avLst/>
          </a:prstGeom>
        </p:spPr>
      </p:pic>
      <p:sp>
        <p:nvSpPr>
          <p:cNvPr id="143" name="TextBox 27">
            <a:extLst>
              <a:ext uri="{FF2B5EF4-FFF2-40B4-BE49-F238E27FC236}">
                <a16:creationId xmlns:a16="http://schemas.microsoft.com/office/drawing/2014/main" id="{CDF71266-7E56-1B70-4143-E36F702BB1DC}"/>
              </a:ext>
            </a:extLst>
          </p:cNvPr>
          <p:cNvSpPr txBox="1"/>
          <p:nvPr/>
        </p:nvSpPr>
        <p:spPr>
          <a:xfrm>
            <a:off x="5092694" y="1848418"/>
            <a:ext cx="6388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 ارائه پاورپوینت مدرنی را دریافت کنید که به زیبایی طراحی شده است. من امیدوارم و معتقدم که این الگو زمان، پول و اعتبار شما را جلب کند.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44" name="Rectangle 28">
            <a:extLst>
              <a:ext uri="{FF2B5EF4-FFF2-40B4-BE49-F238E27FC236}">
                <a16:creationId xmlns:a16="http://schemas.microsoft.com/office/drawing/2014/main" id="{59341539-4BF0-4BA1-D26B-84E8783A7631}"/>
              </a:ext>
            </a:extLst>
          </p:cNvPr>
          <p:cNvSpPr/>
          <p:nvPr/>
        </p:nvSpPr>
        <p:spPr>
          <a:xfrm>
            <a:off x="7208700" y="2975618"/>
            <a:ext cx="45719" cy="1005840"/>
          </a:xfrm>
          <a:prstGeom prst="rect">
            <a:avLst/>
          </a:prstGeom>
          <a:solidFill>
            <a:srgbClr val="363A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45" name="Rectangle 29">
            <a:extLst>
              <a:ext uri="{FF2B5EF4-FFF2-40B4-BE49-F238E27FC236}">
                <a16:creationId xmlns:a16="http://schemas.microsoft.com/office/drawing/2014/main" id="{AEBD27B4-5911-1FD7-A895-B9E3D8C8CF10}"/>
              </a:ext>
            </a:extLst>
          </p:cNvPr>
          <p:cNvSpPr/>
          <p:nvPr/>
        </p:nvSpPr>
        <p:spPr>
          <a:xfrm>
            <a:off x="9804702" y="2964329"/>
            <a:ext cx="45719" cy="1005840"/>
          </a:xfrm>
          <a:prstGeom prst="rect">
            <a:avLst/>
          </a:prstGeom>
          <a:solidFill>
            <a:srgbClr val="363A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en-US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pSp>
        <p:nvGrpSpPr>
          <p:cNvPr id="146" name="Group 39">
            <a:extLst>
              <a:ext uri="{FF2B5EF4-FFF2-40B4-BE49-F238E27FC236}">
                <a16:creationId xmlns:a16="http://schemas.microsoft.com/office/drawing/2014/main" id="{E65A5BCA-8571-CB8C-AF96-B4F1DCFFC09D}"/>
              </a:ext>
            </a:extLst>
          </p:cNvPr>
          <p:cNvGrpSpPr/>
          <p:nvPr/>
        </p:nvGrpSpPr>
        <p:grpSpPr>
          <a:xfrm rot="2768740">
            <a:off x="5790868" y="2699864"/>
            <a:ext cx="212523" cy="646332"/>
            <a:chOff x="6719918" y="3648662"/>
            <a:chExt cx="734357" cy="2233354"/>
          </a:xfrm>
        </p:grpSpPr>
        <p:sp>
          <p:nvSpPr>
            <p:cNvPr id="147" name="Freeform: Shape 40">
              <a:extLst>
                <a:ext uri="{FF2B5EF4-FFF2-40B4-BE49-F238E27FC236}">
                  <a16:creationId xmlns:a16="http://schemas.microsoft.com/office/drawing/2014/main" id="{0DA15689-EABE-82E8-2BA1-F923B89038C0}"/>
                </a:ext>
              </a:extLst>
            </p:cNvPr>
            <p:cNvSpPr/>
            <p:nvPr/>
          </p:nvSpPr>
          <p:spPr>
            <a:xfrm>
              <a:off x="6791047" y="3648662"/>
              <a:ext cx="594022" cy="1480249"/>
            </a:xfrm>
            <a:custGeom>
              <a:avLst/>
              <a:gdLst>
                <a:gd name="connsiteX0" fmla="*/ 109577 w 594022"/>
                <a:gd name="connsiteY0" fmla="*/ 101887 h 1480249"/>
                <a:gd name="connsiteX1" fmla="*/ 159559 w 594022"/>
                <a:gd name="connsiteY1" fmla="*/ 226843 h 1480249"/>
                <a:gd name="connsiteX2" fmla="*/ 296050 w 594022"/>
                <a:gd name="connsiteY2" fmla="*/ 284515 h 1480249"/>
                <a:gd name="connsiteX3" fmla="*/ 432540 w 594022"/>
                <a:gd name="connsiteY3" fmla="*/ 226843 h 1480249"/>
                <a:gd name="connsiteX4" fmla="*/ 482523 w 594022"/>
                <a:gd name="connsiteY4" fmla="*/ 101887 h 1480249"/>
                <a:gd name="connsiteX5" fmla="*/ 51905 w 594022"/>
                <a:gd name="connsiteY5" fmla="*/ 0 h 1480249"/>
                <a:gd name="connsiteX6" fmla="*/ 542117 w 594022"/>
                <a:gd name="connsiteY6" fmla="*/ 0 h 1480249"/>
                <a:gd name="connsiteX7" fmla="*/ 578643 w 594022"/>
                <a:gd name="connsiteY7" fmla="*/ 15379 h 1480249"/>
                <a:gd name="connsiteX8" fmla="*/ 594022 w 594022"/>
                <a:gd name="connsiteY8" fmla="*/ 51905 h 1480249"/>
                <a:gd name="connsiteX9" fmla="*/ 507514 w 594022"/>
                <a:gd name="connsiteY9" fmla="*/ 299894 h 1480249"/>
                <a:gd name="connsiteX10" fmla="*/ 411154 w 594022"/>
                <a:gd name="connsiteY10" fmla="*/ 364054 h 1480249"/>
                <a:gd name="connsiteX11" fmla="*/ 369101 w 594022"/>
                <a:gd name="connsiteY11" fmla="*/ 372219 h 1480249"/>
                <a:gd name="connsiteX12" fmla="*/ 369101 w 594022"/>
                <a:gd name="connsiteY12" fmla="*/ 1480249 h 1480249"/>
                <a:gd name="connsiteX13" fmla="*/ 222998 w 594022"/>
                <a:gd name="connsiteY13" fmla="*/ 1480249 h 1480249"/>
                <a:gd name="connsiteX14" fmla="*/ 222998 w 594022"/>
                <a:gd name="connsiteY14" fmla="*/ 372009 h 1480249"/>
                <a:gd name="connsiteX15" fmla="*/ 182628 w 594022"/>
                <a:gd name="connsiteY15" fmla="*/ 364054 h 1480249"/>
                <a:gd name="connsiteX16" fmla="*/ 86508 w 594022"/>
                <a:gd name="connsiteY16" fmla="*/ 299894 h 1480249"/>
                <a:gd name="connsiteX17" fmla="*/ 0 w 594022"/>
                <a:gd name="connsiteY17" fmla="*/ 51905 h 1480249"/>
                <a:gd name="connsiteX18" fmla="*/ 51905 w 594022"/>
                <a:gd name="connsiteY18" fmla="*/ 0 h 14802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594022" h="1480249">
                  <a:moveTo>
                    <a:pt x="109577" y="101887"/>
                  </a:moveTo>
                  <a:cubicBezTo>
                    <a:pt x="119189" y="134568"/>
                    <a:pt x="134568" y="201852"/>
                    <a:pt x="159559" y="226843"/>
                  </a:cubicBezTo>
                  <a:cubicBezTo>
                    <a:pt x="196085" y="263369"/>
                    <a:pt x="244145" y="284515"/>
                    <a:pt x="296050" y="284515"/>
                  </a:cubicBezTo>
                  <a:cubicBezTo>
                    <a:pt x="347955" y="284515"/>
                    <a:pt x="396015" y="265291"/>
                    <a:pt x="432540" y="226843"/>
                  </a:cubicBezTo>
                  <a:cubicBezTo>
                    <a:pt x="457531" y="201852"/>
                    <a:pt x="472911" y="134568"/>
                    <a:pt x="482523" y="101887"/>
                  </a:cubicBezTo>
                  <a:close/>
                  <a:moveTo>
                    <a:pt x="51905" y="0"/>
                  </a:moveTo>
                  <a:lnTo>
                    <a:pt x="542117" y="0"/>
                  </a:lnTo>
                  <a:cubicBezTo>
                    <a:pt x="555574" y="0"/>
                    <a:pt x="569031" y="5767"/>
                    <a:pt x="578643" y="15379"/>
                  </a:cubicBezTo>
                  <a:cubicBezTo>
                    <a:pt x="588255" y="24991"/>
                    <a:pt x="594022" y="38448"/>
                    <a:pt x="594022" y="51905"/>
                  </a:cubicBezTo>
                  <a:cubicBezTo>
                    <a:pt x="594022" y="130723"/>
                    <a:pt x="563263" y="244145"/>
                    <a:pt x="507514" y="299894"/>
                  </a:cubicBezTo>
                  <a:cubicBezTo>
                    <a:pt x="479639" y="327769"/>
                    <a:pt x="446959" y="349396"/>
                    <a:pt x="411154" y="364054"/>
                  </a:cubicBezTo>
                  <a:lnTo>
                    <a:pt x="369101" y="372219"/>
                  </a:lnTo>
                  <a:lnTo>
                    <a:pt x="369101" y="1480249"/>
                  </a:lnTo>
                  <a:lnTo>
                    <a:pt x="222998" y="1480249"/>
                  </a:lnTo>
                  <a:lnTo>
                    <a:pt x="222998" y="372009"/>
                  </a:lnTo>
                  <a:lnTo>
                    <a:pt x="182628" y="364054"/>
                  </a:lnTo>
                  <a:cubicBezTo>
                    <a:pt x="147064" y="349396"/>
                    <a:pt x="114383" y="327769"/>
                    <a:pt x="86508" y="299894"/>
                  </a:cubicBezTo>
                  <a:cubicBezTo>
                    <a:pt x="30759" y="244145"/>
                    <a:pt x="0" y="130723"/>
                    <a:pt x="0" y="51905"/>
                  </a:cubicBezTo>
                  <a:cubicBezTo>
                    <a:pt x="0" y="23069"/>
                    <a:pt x="23069" y="0"/>
                    <a:pt x="51905" y="0"/>
                  </a:cubicBezTo>
                  <a:close/>
                </a:path>
              </a:pathLst>
            </a:custGeom>
            <a:solidFill>
              <a:srgbClr val="4079BB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48" name="Freeform: Shape 41">
              <a:extLst>
                <a:ext uri="{FF2B5EF4-FFF2-40B4-BE49-F238E27FC236}">
                  <a16:creationId xmlns:a16="http://schemas.microsoft.com/office/drawing/2014/main" id="{76E7CE27-6618-7CD3-DF23-A289CC2E1BB8}"/>
                </a:ext>
              </a:extLst>
            </p:cNvPr>
            <p:cNvSpPr/>
            <p:nvPr/>
          </p:nvSpPr>
          <p:spPr>
            <a:xfrm>
              <a:off x="6719918" y="5047694"/>
              <a:ext cx="734357" cy="834322"/>
            </a:xfrm>
            <a:custGeom>
              <a:avLst/>
              <a:gdLst>
                <a:gd name="connsiteX0" fmla="*/ 271058 w 734357"/>
                <a:gd name="connsiteY0" fmla="*/ 0 h 834322"/>
                <a:gd name="connsiteX1" fmla="*/ 465221 w 734357"/>
                <a:gd name="connsiteY1" fmla="*/ 0 h 834322"/>
                <a:gd name="connsiteX2" fmla="*/ 464360 w 734357"/>
                <a:gd name="connsiteY2" fmla="*/ 57672 h 834322"/>
                <a:gd name="connsiteX3" fmla="*/ 680530 w 734357"/>
                <a:gd name="connsiteY3" fmla="*/ 57672 h 834322"/>
                <a:gd name="connsiteX4" fmla="*/ 718978 w 734357"/>
                <a:gd name="connsiteY4" fmla="*/ 73051 h 834322"/>
                <a:gd name="connsiteX5" fmla="*/ 734357 w 734357"/>
                <a:gd name="connsiteY5" fmla="*/ 111499 h 834322"/>
                <a:gd name="connsiteX6" fmla="*/ 734357 w 734357"/>
                <a:gd name="connsiteY6" fmla="*/ 382558 h 834322"/>
                <a:gd name="connsiteX7" fmla="*/ 426773 w 734357"/>
                <a:gd name="connsiteY7" fmla="*/ 813175 h 834322"/>
                <a:gd name="connsiteX8" fmla="*/ 367179 w 734357"/>
                <a:gd name="connsiteY8" fmla="*/ 834322 h 834322"/>
                <a:gd name="connsiteX9" fmla="*/ 307584 w 734357"/>
                <a:gd name="connsiteY9" fmla="*/ 813175 h 834322"/>
                <a:gd name="connsiteX10" fmla="*/ 0 w 734357"/>
                <a:gd name="connsiteY10" fmla="*/ 382558 h 834322"/>
                <a:gd name="connsiteX11" fmla="*/ 0 w 734357"/>
                <a:gd name="connsiteY11" fmla="*/ 111499 h 834322"/>
                <a:gd name="connsiteX12" fmla="*/ 15380 w 734357"/>
                <a:gd name="connsiteY12" fmla="*/ 73051 h 834322"/>
                <a:gd name="connsiteX13" fmla="*/ 53828 w 734357"/>
                <a:gd name="connsiteY13" fmla="*/ 57672 h 834322"/>
                <a:gd name="connsiteX14" fmla="*/ 271058 w 734357"/>
                <a:gd name="connsiteY14" fmla="*/ 57672 h 834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34357" h="834321">
                  <a:moveTo>
                    <a:pt x="271058" y="0"/>
                  </a:moveTo>
                  <a:lnTo>
                    <a:pt x="465221" y="0"/>
                  </a:lnTo>
                  <a:lnTo>
                    <a:pt x="464360" y="57672"/>
                  </a:lnTo>
                  <a:lnTo>
                    <a:pt x="680530" y="57672"/>
                  </a:lnTo>
                  <a:cubicBezTo>
                    <a:pt x="693987" y="57672"/>
                    <a:pt x="707444" y="63439"/>
                    <a:pt x="718978" y="73051"/>
                  </a:cubicBezTo>
                  <a:cubicBezTo>
                    <a:pt x="728590" y="82663"/>
                    <a:pt x="734357" y="96120"/>
                    <a:pt x="734357" y="111499"/>
                  </a:cubicBezTo>
                  <a:lnTo>
                    <a:pt x="734357" y="382558"/>
                  </a:lnTo>
                  <a:cubicBezTo>
                    <a:pt x="734357" y="576720"/>
                    <a:pt x="611324" y="749736"/>
                    <a:pt x="426773" y="813175"/>
                  </a:cubicBezTo>
                  <a:lnTo>
                    <a:pt x="367179" y="834322"/>
                  </a:lnTo>
                  <a:lnTo>
                    <a:pt x="307584" y="813175"/>
                  </a:lnTo>
                  <a:cubicBezTo>
                    <a:pt x="123034" y="749736"/>
                    <a:pt x="0" y="576720"/>
                    <a:pt x="0" y="382558"/>
                  </a:cubicBezTo>
                  <a:lnTo>
                    <a:pt x="0" y="111499"/>
                  </a:lnTo>
                  <a:cubicBezTo>
                    <a:pt x="0" y="98042"/>
                    <a:pt x="5768" y="84585"/>
                    <a:pt x="15380" y="73051"/>
                  </a:cubicBezTo>
                  <a:cubicBezTo>
                    <a:pt x="24992" y="63439"/>
                    <a:pt x="38448" y="57672"/>
                    <a:pt x="53828" y="57672"/>
                  </a:cubicBezTo>
                  <a:lnTo>
                    <a:pt x="271058" y="57672"/>
                  </a:lnTo>
                  <a:close/>
                </a:path>
              </a:pathLst>
            </a:custGeom>
            <a:solidFill>
              <a:schemeClr val="accent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</p:grpSp>
      <p:sp>
        <p:nvSpPr>
          <p:cNvPr id="149" name="TextBox 42">
            <a:extLst>
              <a:ext uri="{FF2B5EF4-FFF2-40B4-BE49-F238E27FC236}">
                <a16:creationId xmlns:a16="http://schemas.microsoft.com/office/drawing/2014/main" id="{2C03C021-DAF2-FF20-BE74-4F8563B2DA4F}"/>
              </a:ext>
            </a:extLst>
          </p:cNvPr>
          <p:cNvSpPr txBox="1"/>
          <p:nvPr/>
        </p:nvSpPr>
        <p:spPr>
          <a:xfrm>
            <a:off x="5029613" y="3406137"/>
            <a:ext cx="1484041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 rtl="1"/>
            <a:r>
              <a:rPr lang="fa-IR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فهرست</a:t>
            </a:r>
          </a:p>
          <a:p>
            <a:pPr algn="ctr" rtl="1"/>
            <a:r>
              <a:rPr lang="fa-IR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عنوان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50" name="TextBox 43">
            <a:extLst>
              <a:ext uri="{FF2B5EF4-FFF2-40B4-BE49-F238E27FC236}">
                <a16:creationId xmlns:a16="http://schemas.microsoft.com/office/drawing/2014/main" id="{FC51D00B-8165-DF1E-17A3-5CE84DE53021}"/>
              </a:ext>
            </a:extLst>
          </p:cNvPr>
          <p:cNvSpPr txBox="1"/>
          <p:nvPr/>
        </p:nvSpPr>
        <p:spPr>
          <a:xfrm>
            <a:off x="7454165" y="3406137"/>
            <a:ext cx="1484041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 rtl="1"/>
            <a:r>
              <a:rPr lang="fa-IR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فهرست</a:t>
            </a:r>
          </a:p>
          <a:p>
            <a:pPr algn="ctr" rtl="1"/>
            <a:r>
              <a:rPr lang="fa-IR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عنوان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51" name="TextBox 44">
            <a:extLst>
              <a:ext uri="{FF2B5EF4-FFF2-40B4-BE49-F238E27FC236}">
                <a16:creationId xmlns:a16="http://schemas.microsoft.com/office/drawing/2014/main" id="{FD3E32B0-05C2-6E8A-F7B3-A58C31E1DA1E}"/>
              </a:ext>
            </a:extLst>
          </p:cNvPr>
          <p:cNvSpPr txBox="1"/>
          <p:nvPr/>
        </p:nvSpPr>
        <p:spPr>
          <a:xfrm>
            <a:off x="10050167" y="3406137"/>
            <a:ext cx="1484041" cy="64633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 rtl="1"/>
            <a:r>
              <a:rPr lang="fa-IR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فهرست</a:t>
            </a:r>
          </a:p>
          <a:p>
            <a:pPr algn="ctr" rtl="1"/>
            <a:r>
              <a:rPr lang="fa-IR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عنوان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52" name="Graphic 23">
            <a:extLst>
              <a:ext uri="{FF2B5EF4-FFF2-40B4-BE49-F238E27FC236}">
                <a16:creationId xmlns:a16="http://schemas.microsoft.com/office/drawing/2014/main" id="{93B0F010-C975-4DAD-6156-1B7E3E8EA6E0}"/>
              </a:ext>
            </a:extLst>
          </p:cNvPr>
          <p:cNvSpPr/>
          <p:nvPr/>
        </p:nvSpPr>
        <p:spPr>
          <a:xfrm>
            <a:off x="7926559" y="2852149"/>
            <a:ext cx="561268" cy="553987"/>
          </a:xfrm>
          <a:custGeom>
            <a:avLst/>
            <a:gdLst>
              <a:gd name="connsiteX0" fmla="*/ 355378 w 2143828"/>
              <a:gd name="connsiteY0" fmla="*/ 0 h 2116015"/>
              <a:gd name="connsiteX1" fmla="*/ 486236 w 2143828"/>
              <a:gd name="connsiteY1" fmla="*/ 97515 h 2116015"/>
              <a:gd name="connsiteX2" fmla="*/ 493273 w 2143828"/>
              <a:gd name="connsiteY2" fmla="*/ 103045 h 2116015"/>
              <a:gd name="connsiteX3" fmla="*/ 450548 w 2143828"/>
              <a:gd name="connsiteY3" fmla="*/ 160180 h 2116015"/>
              <a:gd name="connsiteX4" fmla="*/ 424409 w 2143828"/>
              <a:gd name="connsiteY4" fmla="*/ 194863 h 2116015"/>
              <a:gd name="connsiteX5" fmla="*/ 358897 w 2143828"/>
              <a:gd name="connsiteY5" fmla="*/ 311982 h 2116015"/>
              <a:gd name="connsiteX6" fmla="*/ 331921 w 2143828"/>
              <a:gd name="connsiteY6" fmla="*/ 368950 h 2116015"/>
              <a:gd name="connsiteX7" fmla="*/ 1626260 w 2143828"/>
              <a:gd name="connsiteY7" fmla="*/ 739240 h 2116015"/>
              <a:gd name="connsiteX8" fmla="*/ 1643016 w 2143828"/>
              <a:gd name="connsiteY8" fmla="*/ 678586 h 2116015"/>
              <a:gd name="connsiteX9" fmla="*/ 2143829 w 2143828"/>
              <a:gd name="connsiteY9" fmla="*/ 767221 h 2116015"/>
              <a:gd name="connsiteX10" fmla="*/ 2043298 w 2143828"/>
              <a:gd name="connsiteY10" fmla="*/ 1142203 h 2116015"/>
              <a:gd name="connsiteX11" fmla="*/ 1567952 w 2143828"/>
              <a:gd name="connsiteY11" fmla="*/ 954879 h 2116015"/>
              <a:gd name="connsiteX12" fmla="*/ 1592415 w 2143828"/>
              <a:gd name="connsiteY12" fmla="*/ 864569 h 2116015"/>
              <a:gd name="connsiteX13" fmla="*/ 1196992 w 2143828"/>
              <a:gd name="connsiteY13" fmla="*/ 751471 h 2116015"/>
              <a:gd name="connsiteX14" fmla="*/ 1744385 w 2143828"/>
              <a:gd name="connsiteY14" fmla="*/ 2065750 h 2116015"/>
              <a:gd name="connsiteX15" fmla="*/ 1684904 w 2143828"/>
              <a:gd name="connsiteY15" fmla="*/ 2090715 h 2116015"/>
              <a:gd name="connsiteX16" fmla="*/ 1633298 w 2143828"/>
              <a:gd name="connsiteY16" fmla="*/ 2112329 h 2116015"/>
              <a:gd name="connsiteX17" fmla="*/ 1626931 w 2143828"/>
              <a:gd name="connsiteY17" fmla="*/ 2115848 h 2116015"/>
              <a:gd name="connsiteX18" fmla="*/ 1623580 w 2143828"/>
              <a:gd name="connsiteY18" fmla="*/ 2115848 h 2116015"/>
              <a:gd name="connsiteX19" fmla="*/ 1622239 w 2143828"/>
              <a:gd name="connsiteY19" fmla="*/ 2111157 h 2116015"/>
              <a:gd name="connsiteX20" fmla="*/ 1541814 w 2143828"/>
              <a:gd name="connsiteY20" fmla="*/ 1917634 h 2116015"/>
              <a:gd name="connsiteX21" fmla="*/ 1530756 w 2143828"/>
              <a:gd name="connsiteY21" fmla="*/ 1906408 h 2116015"/>
              <a:gd name="connsiteX22" fmla="*/ 821340 w 2143828"/>
              <a:gd name="connsiteY22" fmla="*/ 1603306 h 2116015"/>
              <a:gd name="connsiteX23" fmla="*/ 767891 w 2143828"/>
              <a:gd name="connsiteY23" fmla="*/ 1580519 h 2116015"/>
              <a:gd name="connsiteX24" fmla="*/ 763367 w 2143828"/>
              <a:gd name="connsiteY24" fmla="*/ 1590907 h 2116015"/>
              <a:gd name="connsiteX25" fmla="*/ 645578 w 2143828"/>
              <a:gd name="connsiteY25" fmla="*/ 1873065 h 2116015"/>
              <a:gd name="connsiteX26" fmla="*/ 544544 w 2143828"/>
              <a:gd name="connsiteY26" fmla="*/ 2116016 h 2116015"/>
              <a:gd name="connsiteX27" fmla="*/ 542869 w 2143828"/>
              <a:gd name="connsiteY27" fmla="*/ 2116016 h 2116015"/>
              <a:gd name="connsiteX28" fmla="*/ 535329 w 2143828"/>
              <a:gd name="connsiteY28" fmla="*/ 2112497 h 2116015"/>
              <a:gd name="connsiteX29" fmla="*/ 435133 w 2143828"/>
              <a:gd name="connsiteY29" fmla="*/ 2070609 h 2116015"/>
              <a:gd name="connsiteX30" fmla="*/ 424409 w 2143828"/>
              <a:gd name="connsiteY30" fmla="*/ 2065750 h 2116015"/>
              <a:gd name="connsiteX31" fmla="*/ 996432 w 2143828"/>
              <a:gd name="connsiteY31" fmla="*/ 694168 h 2116015"/>
              <a:gd name="connsiteX32" fmla="*/ 299080 w 2143828"/>
              <a:gd name="connsiteY32" fmla="*/ 494781 h 2116015"/>
              <a:gd name="connsiteX33" fmla="*/ 298410 w 2143828"/>
              <a:gd name="connsiteY33" fmla="*/ 501819 h 2116015"/>
              <a:gd name="connsiteX34" fmla="*/ 291038 w 2143828"/>
              <a:gd name="connsiteY34" fmla="*/ 582579 h 2116015"/>
              <a:gd name="connsiteX35" fmla="*/ 286849 w 2143828"/>
              <a:gd name="connsiteY35" fmla="*/ 716118 h 2116015"/>
              <a:gd name="connsiteX36" fmla="*/ 300086 w 2143828"/>
              <a:gd name="connsiteY36" fmla="*/ 807099 h 2116015"/>
              <a:gd name="connsiteX37" fmla="*/ 306955 w 2143828"/>
              <a:gd name="connsiteY37" fmla="*/ 839436 h 2116015"/>
              <a:gd name="connsiteX38" fmla="*/ 304107 w 2143828"/>
              <a:gd name="connsiteY38" fmla="*/ 840776 h 2116015"/>
              <a:gd name="connsiteX39" fmla="*/ 202738 w 2143828"/>
              <a:gd name="connsiteY39" fmla="*/ 862391 h 2116015"/>
              <a:gd name="connsiteX40" fmla="*/ 194025 w 2143828"/>
              <a:gd name="connsiteY40" fmla="*/ 873282 h 2116015"/>
              <a:gd name="connsiteX41" fmla="*/ 194193 w 2143828"/>
              <a:gd name="connsiteY41" fmla="*/ 1722603 h 2116015"/>
              <a:gd name="connsiteX42" fmla="*/ 194528 w 2143828"/>
              <a:gd name="connsiteY42" fmla="*/ 1732321 h 2116015"/>
              <a:gd name="connsiteX43" fmla="*/ 344655 w 2143828"/>
              <a:gd name="connsiteY43" fmla="*/ 1732321 h 2116015"/>
              <a:gd name="connsiteX44" fmla="*/ 344655 w 2143828"/>
              <a:gd name="connsiteY44" fmla="*/ 2091218 h 2116015"/>
              <a:gd name="connsiteX45" fmla="*/ 335104 w 2143828"/>
              <a:gd name="connsiteY45" fmla="*/ 2091218 h 2116015"/>
              <a:gd name="connsiteX46" fmla="*/ 192685 w 2143828"/>
              <a:gd name="connsiteY46" fmla="*/ 2091218 h 2116015"/>
              <a:gd name="connsiteX47" fmla="*/ 0 w 2143828"/>
              <a:gd name="connsiteY47" fmla="*/ 2090883 h 2116015"/>
              <a:gd name="connsiteX48" fmla="*/ 0 w 2143828"/>
              <a:gd name="connsiteY48" fmla="*/ 1732321 h 2116015"/>
              <a:gd name="connsiteX49" fmla="*/ 150294 w 2143828"/>
              <a:gd name="connsiteY49" fmla="*/ 1732321 h 2116015"/>
              <a:gd name="connsiteX50" fmla="*/ 150294 w 2143828"/>
              <a:gd name="connsiteY50" fmla="*/ 874119 h 2116015"/>
              <a:gd name="connsiteX51" fmla="*/ 138230 w 2143828"/>
              <a:gd name="connsiteY51" fmla="*/ 876130 h 2116015"/>
              <a:gd name="connsiteX52" fmla="*/ 136220 w 2143828"/>
              <a:gd name="connsiteY52" fmla="*/ 869595 h 2116015"/>
              <a:gd name="connsiteX53" fmla="*/ 116616 w 2143828"/>
              <a:gd name="connsiteY53" fmla="*/ 750969 h 2116015"/>
              <a:gd name="connsiteX54" fmla="*/ 112763 w 2143828"/>
              <a:gd name="connsiteY54" fmla="*/ 630666 h 2116015"/>
              <a:gd name="connsiteX55" fmla="*/ 122816 w 2143828"/>
              <a:gd name="connsiteY55" fmla="*/ 513212 h 2116015"/>
              <a:gd name="connsiteX56" fmla="*/ 128512 w 2143828"/>
              <a:gd name="connsiteY56" fmla="*/ 465962 h 2116015"/>
              <a:gd name="connsiteX57" fmla="*/ 158337 w 2143828"/>
              <a:gd name="connsiteY57" fmla="*/ 357221 h 2116015"/>
              <a:gd name="connsiteX58" fmla="*/ 184475 w 2143828"/>
              <a:gd name="connsiteY58" fmla="*/ 278136 h 2116015"/>
              <a:gd name="connsiteX59" fmla="*/ 249653 w 2143828"/>
              <a:gd name="connsiteY59" fmla="*/ 145435 h 2116015"/>
              <a:gd name="connsiteX60" fmla="*/ 266240 w 2143828"/>
              <a:gd name="connsiteY60" fmla="*/ 118459 h 2116015"/>
              <a:gd name="connsiteX61" fmla="*/ 337115 w 2143828"/>
              <a:gd name="connsiteY61" fmla="*/ 23792 h 2116015"/>
              <a:gd name="connsiteX62" fmla="*/ 353702 w 2143828"/>
              <a:gd name="connsiteY62" fmla="*/ 0 h 2116015"/>
              <a:gd name="connsiteX63" fmla="*/ 355378 w 2143828"/>
              <a:gd name="connsiteY63" fmla="*/ 0 h 2116015"/>
              <a:gd name="connsiteX64" fmla="*/ 893555 w 2143828"/>
              <a:gd name="connsiteY64" fmla="*/ 1494732 h 2116015"/>
              <a:gd name="connsiteX65" fmla="*/ 1467924 w 2143828"/>
              <a:gd name="connsiteY65" fmla="*/ 1740196 h 2116015"/>
              <a:gd name="connsiteX66" fmla="*/ 1298194 w 2143828"/>
              <a:gd name="connsiteY66" fmla="*/ 1332542 h 2116015"/>
              <a:gd name="connsiteX67" fmla="*/ 893555 w 2143828"/>
              <a:gd name="connsiteY67" fmla="*/ 1494732 h 2116015"/>
              <a:gd name="connsiteX68" fmla="*/ 1084900 w 2143828"/>
              <a:gd name="connsiteY68" fmla="*/ 820670 h 2116015"/>
              <a:gd name="connsiteX69" fmla="*/ 855521 w 2143828"/>
              <a:gd name="connsiteY69" fmla="*/ 1370744 h 2116015"/>
              <a:gd name="connsiteX70" fmla="*/ 1248431 w 2143828"/>
              <a:gd name="connsiteY70" fmla="*/ 1213245 h 2116015"/>
              <a:gd name="connsiteX71" fmla="*/ 1084900 w 2143828"/>
              <a:gd name="connsiteY71" fmla="*/ 820670 h 21160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2143828" h="2116015">
                <a:moveTo>
                  <a:pt x="355378" y="0"/>
                </a:moveTo>
                <a:cubicBezTo>
                  <a:pt x="398941" y="32505"/>
                  <a:pt x="442673" y="65010"/>
                  <a:pt x="486236" y="97515"/>
                </a:cubicBezTo>
                <a:cubicBezTo>
                  <a:pt x="488414" y="99191"/>
                  <a:pt x="490593" y="100866"/>
                  <a:pt x="493273" y="103045"/>
                </a:cubicBezTo>
                <a:cubicBezTo>
                  <a:pt x="478864" y="122313"/>
                  <a:pt x="464789" y="141246"/>
                  <a:pt x="450548" y="160180"/>
                </a:cubicBezTo>
                <a:cubicBezTo>
                  <a:pt x="441835" y="171741"/>
                  <a:pt x="433625" y="183805"/>
                  <a:pt x="424409" y="194863"/>
                </a:cubicBezTo>
                <a:cubicBezTo>
                  <a:pt x="394920" y="229714"/>
                  <a:pt x="379505" y="272272"/>
                  <a:pt x="358897" y="311982"/>
                </a:cubicBezTo>
                <a:cubicBezTo>
                  <a:pt x="349514" y="330245"/>
                  <a:pt x="341304" y="349011"/>
                  <a:pt x="331921" y="368950"/>
                </a:cubicBezTo>
                <a:cubicBezTo>
                  <a:pt x="764708" y="492771"/>
                  <a:pt x="1194981" y="615922"/>
                  <a:pt x="1626260" y="739240"/>
                </a:cubicBezTo>
                <a:cubicBezTo>
                  <a:pt x="1631957" y="718799"/>
                  <a:pt x="1637486" y="698692"/>
                  <a:pt x="1643016" y="678586"/>
                </a:cubicBezTo>
                <a:cubicBezTo>
                  <a:pt x="1810233" y="708075"/>
                  <a:pt x="1976779" y="737564"/>
                  <a:pt x="2143829" y="767221"/>
                </a:cubicBezTo>
                <a:cubicBezTo>
                  <a:pt x="2110151" y="892718"/>
                  <a:pt x="2076808" y="1017041"/>
                  <a:pt x="2043298" y="1142203"/>
                </a:cubicBezTo>
                <a:cubicBezTo>
                  <a:pt x="1884626" y="1079706"/>
                  <a:pt x="1726792" y="1017376"/>
                  <a:pt x="1567952" y="954879"/>
                </a:cubicBezTo>
                <a:cubicBezTo>
                  <a:pt x="1575995" y="924888"/>
                  <a:pt x="1584037" y="895231"/>
                  <a:pt x="1592415" y="864569"/>
                </a:cubicBezTo>
                <a:cubicBezTo>
                  <a:pt x="1460887" y="826870"/>
                  <a:pt x="1330028" y="789506"/>
                  <a:pt x="1196992" y="751471"/>
                </a:cubicBezTo>
                <a:cubicBezTo>
                  <a:pt x="1379791" y="1190458"/>
                  <a:pt x="1561920" y="1627769"/>
                  <a:pt x="1744385" y="2065750"/>
                </a:cubicBezTo>
                <a:cubicBezTo>
                  <a:pt x="1724278" y="2074128"/>
                  <a:pt x="1704675" y="2082505"/>
                  <a:pt x="1684904" y="2090715"/>
                </a:cubicBezTo>
                <a:cubicBezTo>
                  <a:pt x="1667646" y="2097920"/>
                  <a:pt x="1650556" y="2105125"/>
                  <a:pt x="1633298" y="2112329"/>
                </a:cubicBezTo>
                <a:cubicBezTo>
                  <a:pt x="1631120" y="2113335"/>
                  <a:pt x="1629109" y="2114675"/>
                  <a:pt x="1626931" y="2115848"/>
                </a:cubicBezTo>
                <a:cubicBezTo>
                  <a:pt x="1625758" y="2115848"/>
                  <a:pt x="1624752" y="2115848"/>
                  <a:pt x="1623580" y="2115848"/>
                </a:cubicBezTo>
                <a:cubicBezTo>
                  <a:pt x="1623245" y="2114340"/>
                  <a:pt x="1622909" y="2112665"/>
                  <a:pt x="1622239" y="2111157"/>
                </a:cubicBezTo>
                <a:cubicBezTo>
                  <a:pt x="1595431" y="2046649"/>
                  <a:pt x="1568455" y="1982141"/>
                  <a:pt x="1541814" y="1917634"/>
                </a:cubicBezTo>
                <a:cubicBezTo>
                  <a:pt x="1539469" y="1911937"/>
                  <a:pt x="1536285" y="1908753"/>
                  <a:pt x="1530756" y="1906408"/>
                </a:cubicBezTo>
                <a:cubicBezTo>
                  <a:pt x="1294172" y="1805374"/>
                  <a:pt x="1057756" y="1704340"/>
                  <a:pt x="821340" y="1603306"/>
                </a:cubicBezTo>
                <a:cubicBezTo>
                  <a:pt x="803747" y="1595766"/>
                  <a:pt x="786154" y="1588394"/>
                  <a:pt x="767891" y="1580519"/>
                </a:cubicBezTo>
                <a:cubicBezTo>
                  <a:pt x="766216" y="1584373"/>
                  <a:pt x="764708" y="1587724"/>
                  <a:pt x="763367" y="1590907"/>
                </a:cubicBezTo>
                <a:cubicBezTo>
                  <a:pt x="724160" y="1684904"/>
                  <a:pt x="684785" y="1778901"/>
                  <a:pt x="645578" y="1873065"/>
                </a:cubicBezTo>
                <a:cubicBezTo>
                  <a:pt x="611900" y="1953993"/>
                  <a:pt x="578222" y="2034920"/>
                  <a:pt x="544544" y="2116016"/>
                </a:cubicBezTo>
                <a:cubicBezTo>
                  <a:pt x="544042" y="2116016"/>
                  <a:pt x="543371" y="2116016"/>
                  <a:pt x="542869" y="2116016"/>
                </a:cubicBezTo>
                <a:cubicBezTo>
                  <a:pt x="540355" y="2114843"/>
                  <a:pt x="538010" y="2113502"/>
                  <a:pt x="535329" y="2112497"/>
                </a:cubicBezTo>
                <a:cubicBezTo>
                  <a:pt x="501986" y="2098423"/>
                  <a:pt x="468643" y="2084516"/>
                  <a:pt x="435133" y="2070609"/>
                </a:cubicBezTo>
                <a:cubicBezTo>
                  <a:pt x="431614" y="2069101"/>
                  <a:pt x="428263" y="2067593"/>
                  <a:pt x="424409" y="2065750"/>
                </a:cubicBezTo>
                <a:cubicBezTo>
                  <a:pt x="615251" y="1608165"/>
                  <a:pt x="805758" y="1151418"/>
                  <a:pt x="996432" y="694168"/>
                </a:cubicBezTo>
                <a:cubicBezTo>
                  <a:pt x="763535" y="627650"/>
                  <a:pt x="531643" y="561300"/>
                  <a:pt x="299080" y="494781"/>
                </a:cubicBezTo>
                <a:cubicBezTo>
                  <a:pt x="298745" y="497965"/>
                  <a:pt x="298578" y="499808"/>
                  <a:pt x="298410" y="501819"/>
                </a:cubicBezTo>
                <a:cubicBezTo>
                  <a:pt x="295897" y="528794"/>
                  <a:pt x="293551" y="555770"/>
                  <a:pt x="291038" y="582579"/>
                </a:cubicBezTo>
                <a:cubicBezTo>
                  <a:pt x="286849" y="626980"/>
                  <a:pt x="280985" y="671381"/>
                  <a:pt x="286849" y="716118"/>
                </a:cubicBezTo>
                <a:cubicBezTo>
                  <a:pt x="290703" y="746445"/>
                  <a:pt x="295394" y="776772"/>
                  <a:pt x="300086" y="807099"/>
                </a:cubicBezTo>
                <a:cubicBezTo>
                  <a:pt x="301761" y="817989"/>
                  <a:pt x="304610" y="828713"/>
                  <a:pt x="306955" y="839436"/>
                </a:cubicBezTo>
                <a:cubicBezTo>
                  <a:pt x="305615" y="840106"/>
                  <a:pt x="304945" y="840609"/>
                  <a:pt x="304107" y="840776"/>
                </a:cubicBezTo>
                <a:cubicBezTo>
                  <a:pt x="270429" y="848149"/>
                  <a:pt x="236584" y="855521"/>
                  <a:pt x="202738" y="862391"/>
                </a:cubicBezTo>
                <a:cubicBezTo>
                  <a:pt x="195701" y="863731"/>
                  <a:pt x="194025" y="866412"/>
                  <a:pt x="194025" y="873282"/>
                </a:cubicBezTo>
                <a:cubicBezTo>
                  <a:pt x="194193" y="1156445"/>
                  <a:pt x="194193" y="1439608"/>
                  <a:pt x="194193" y="1722603"/>
                </a:cubicBezTo>
                <a:cubicBezTo>
                  <a:pt x="194193" y="1725619"/>
                  <a:pt x="194360" y="1728467"/>
                  <a:pt x="194528" y="1732321"/>
                </a:cubicBezTo>
                <a:cubicBezTo>
                  <a:pt x="245129" y="1732321"/>
                  <a:pt x="294892" y="1732321"/>
                  <a:pt x="344655" y="1732321"/>
                </a:cubicBezTo>
                <a:cubicBezTo>
                  <a:pt x="344655" y="1852289"/>
                  <a:pt x="344655" y="1971418"/>
                  <a:pt x="344655" y="2091218"/>
                </a:cubicBezTo>
                <a:cubicBezTo>
                  <a:pt x="341136" y="2091218"/>
                  <a:pt x="338120" y="2091218"/>
                  <a:pt x="335104" y="2091218"/>
                </a:cubicBezTo>
                <a:cubicBezTo>
                  <a:pt x="287687" y="2091218"/>
                  <a:pt x="240102" y="2091385"/>
                  <a:pt x="192685" y="2091218"/>
                </a:cubicBezTo>
                <a:cubicBezTo>
                  <a:pt x="128512" y="2091218"/>
                  <a:pt x="64172" y="2091050"/>
                  <a:pt x="0" y="2090883"/>
                </a:cubicBezTo>
                <a:cubicBezTo>
                  <a:pt x="0" y="1971418"/>
                  <a:pt x="0" y="1851786"/>
                  <a:pt x="0" y="1732321"/>
                </a:cubicBezTo>
                <a:cubicBezTo>
                  <a:pt x="50098" y="1732321"/>
                  <a:pt x="100196" y="1732321"/>
                  <a:pt x="150294" y="1732321"/>
                </a:cubicBezTo>
                <a:cubicBezTo>
                  <a:pt x="150294" y="1445304"/>
                  <a:pt x="150294" y="1159963"/>
                  <a:pt x="150294" y="874119"/>
                </a:cubicBezTo>
                <a:cubicBezTo>
                  <a:pt x="146105" y="874789"/>
                  <a:pt x="142252" y="875460"/>
                  <a:pt x="138230" y="876130"/>
                </a:cubicBezTo>
                <a:cubicBezTo>
                  <a:pt x="137560" y="873784"/>
                  <a:pt x="136555" y="871774"/>
                  <a:pt x="136220" y="869595"/>
                </a:cubicBezTo>
                <a:cubicBezTo>
                  <a:pt x="129518" y="830053"/>
                  <a:pt x="120637" y="790678"/>
                  <a:pt x="116616" y="750969"/>
                </a:cubicBezTo>
                <a:cubicBezTo>
                  <a:pt x="112595" y="711091"/>
                  <a:pt x="111590" y="670711"/>
                  <a:pt x="112763" y="630666"/>
                </a:cubicBezTo>
                <a:cubicBezTo>
                  <a:pt x="113935" y="591459"/>
                  <a:pt x="119130" y="552252"/>
                  <a:pt x="122816" y="513212"/>
                </a:cubicBezTo>
                <a:cubicBezTo>
                  <a:pt x="124324" y="497462"/>
                  <a:pt x="124826" y="481210"/>
                  <a:pt x="128512" y="465962"/>
                </a:cubicBezTo>
                <a:cubicBezTo>
                  <a:pt x="137560" y="429436"/>
                  <a:pt x="147781" y="393245"/>
                  <a:pt x="158337" y="357221"/>
                </a:cubicBezTo>
                <a:cubicBezTo>
                  <a:pt x="166212" y="330580"/>
                  <a:pt x="173081" y="303269"/>
                  <a:pt x="184475" y="278136"/>
                </a:cubicBezTo>
                <a:cubicBezTo>
                  <a:pt x="204581" y="233233"/>
                  <a:pt x="227536" y="189501"/>
                  <a:pt x="249653" y="145435"/>
                </a:cubicBezTo>
                <a:cubicBezTo>
                  <a:pt x="254344" y="136052"/>
                  <a:pt x="260041" y="127004"/>
                  <a:pt x="266240" y="118459"/>
                </a:cubicBezTo>
                <a:cubicBezTo>
                  <a:pt x="289865" y="86792"/>
                  <a:pt x="313490" y="55292"/>
                  <a:pt x="337115" y="23792"/>
                </a:cubicBezTo>
                <a:cubicBezTo>
                  <a:pt x="342812" y="16085"/>
                  <a:pt x="348173" y="7875"/>
                  <a:pt x="353702" y="0"/>
                </a:cubicBezTo>
                <a:cubicBezTo>
                  <a:pt x="354205" y="0"/>
                  <a:pt x="354875" y="0"/>
                  <a:pt x="355378" y="0"/>
                </a:cubicBezTo>
                <a:close/>
                <a:moveTo>
                  <a:pt x="893555" y="1494732"/>
                </a:moveTo>
                <a:cubicBezTo>
                  <a:pt x="1085738" y="1576833"/>
                  <a:pt x="1275909" y="1658096"/>
                  <a:pt x="1467924" y="1740196"/>
                </a:cubicBezTo>
                <a:cubicBezTo>
                  <a:pt x="1410789" y="1603139"/>
                  <a:pt x="1354659" y="1468092"/>
                  <a:pt x="1298194" y="1332542"/>
                </a:cubicBezTo>
                <a:cubicBezTo>
                  <a:pt x="1163314" y="1386661"/>
                  <a:pt x="1029440" y="1440278"/>
                  <a:pt x="893555" y="1494732"/>
                </a:cubicBezTo>
                <a:close/>
                <a:moveTo>
                  <a:pt x="1084900" y="820670"/>
                </a:moveTo>
                <a:cubicBezTo>
                  <a:pt x="1008161" y="1004475"/>
                  <a:pt x="932092" y="1186939"/>
                  <a:pt x="855521" y="1370744"/>
                </a:cubicBezTo>
                <a:cubicBezTo>
                  <a:pt x="987552" y="1317797"/>
                  <a:pt x="1117740" y="1265689"/>
                  <a:pt x="1248431" y="1213245"/>
                </a:cubicBezTo>
                <a:cubicBezTo>
                  <a:pt x="1193976" y="1082554"/>
                  <a:pt x="1139689" y="952366"/>
                  <a:pt x="1084900" y="820670"/>
                </a:cubicBezTo>
                <a:close/>
              </a:path>
            </a:pathLst>
          </a:custGeom>
          <a:solidFill>
            <a:srgbClr val="4079BB"/>
          </a:solidFill>
          <a:ln w="1668" cap="flat">
            <a:noFill/>
            <a:prstDash val="solid"/>
            <a:miter/>
          </a:ln>
        </p:spPr>
        <p:txBody>
          <a:bodyPr rtlCol="0" anchor="ctr"/>
          <a:lstStyle/>
          <a:p>
            <a:pPr algn="r" rtl="1"/>
            <a:endParaRPr lang="en-US">
              <a:cs typeface="B Nazanin" panose="00000400000000000000" pitchFamily="2" charset="-78"/>
            </a:endParaRPr>
          </a:p>
        </p:txBody>
      </p:sp>
      <p:sp>
        <p:nvSpPr>
          <p:cNvPr id="161" name="TextBox 55">
            <a:extLst>
              <a:ext uri="{FF2B5EF4-FFF2-40B4-BE49-F238E27FC236}">
                <a16:creationId xmlns:a16="http://schemas.microsoft.com/office/drawing/2014/main" id="{DA337C50-983B-7ECF-6240-A2E74DC3DB22}"/>
              </a:ext>
            </a:extLst>
          </p:cNvPr>
          <p:cNvSpPr txBox="1"/>
          <p:nvPr/>
        </p:nvSpPr>
        <p:spPr>
          <a:xfrm>
            <a:off x="5092694" y="4316004"/>
            <a:ext cx="66923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 ارائه پاورپوینت مدرنی را دریافت کنید که به زیبایی طراحی شده است. من امیدوارم و معتقدم که این الگو زمان، پول و اعتبار شما را جلب کند. شما به سادگی می توانید مخاطبان خود را تحت تاثیر قرار دهید و به ارائه های خود جذابیت و زیبایی بی نظیری اضافه کنید. ارائه پاورپوینت مدرنی را دریافت کنید که به زیبایی طراحی شده است.</a:t>
            </a:r>
          </a:p>
          <a:p>
            <a:pPr algn="r" rtl="1"/>
            <a:endParaRPr lang="fa-IR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grpSp>
        <p:nvGrpSpPr>
          <p:cNvPr id="164" name="Group 111">
            <a:extLst>
              <a:ext uri="{FF2B5EF4-FFF2-40B4-BE49-F238E27FC236}">
                <a16:creationId xmlns:a16="http://schemas.microsoft.com/office/drawing/2014/main" id="{0C68F2DB-299B-221D-F3A3-85A380EE2735}"/>
              </a:ext>
            </a:extLst>
          </p:cNvPr>
          <p:cNvGrpSpPr>
            <a:grpSpLocks noChangeAspect="1"/>
          </p:cNvGrpSpPr>
          <p:nvPr/>
        </p:nvGrpSpPr>
        <p:grpSpPr>
          <a:xfrm rot="16200000">
            <a:off x="10472861" y="2884172"/>
            <a:ext cx="495154" cy="601393"/>
            <a:chOff x="2519" y="557"/>
            <a:chExt cx="2638" cy="3204"/>
          </a:xfrm>
          <a:solidFill>
            <a:srgbClr val="4079BB"/>
          </a:solidFill>
        </p:grpSpPr>
        <p:sp>
          <p:nvSpPr>
            <p:cNvPr id="166" name="Freeform 112">
              <a:extLst>
                <a:ext uri="{FF2B5EF4-FFF2-40B4-BE49-F238E27FC236}">
                  <a16:creationId xmlns:a16="http://schemas.microsoft.com/office/drawing/2014/main" id="{1618C0E8-7B92-108D-6E26-657DFF29865A}"/>
                </a:ext>
              </a:extLst>
            </p:cNvPr>
            <p:cNvSpPr/>
            <p:nvPr/>
          </p:nvSpPr>
          <p:spPr bwMode="auto">
            <a:xfrm>
              <a:off x="3350" y="2089"/>
              <a:ext cx="1807" cy="1672"/>
            </a:xfrm>
            <a:custGeom>
              <a:avLst/>
              <a:gdLst>
                <a:gd name="T0" fmla="*/ 206 w 760"/>
                <a:gd name="T1" fmla="*/ 0 h 704"/>
                <a:gd name="T2" fmla="*/ 380 w 760"/>
                <a:gd name="T3" fmla="*/ 0 h 704"/>
                <a:gd name="T4" fmla="*/ 406 w 760"/>
                <a:gd name="T5" fmla="*/ 14 h 704"/>
                <a:gd name="T6" fmla="*/ 406 w 760"/>
                <a:gd name="T7" fmla="*/ 46 h 704"/>
                <a:gd name="T8" fmla="*/ 385 w 760"/>
                <a:gd name="T9" fmla="*/ 58 h 704"/>
                <a:gd name="T10" fmla="*/ 380 w 760"/>
                <a:gd name="T11" fmla="*/ 63 h 704"/>
                <a:gd name="T12" fmla="*/ 381 w 760"/>
                <a:gd name="T13" fmla="*/ 285 h 704"/>
                <a:gd name="T14" fmla="*/ 417 w 760"/>
                <a:gd name="T15" fmla="*/ 322 h 704"/>
                <a:gd name="T16" fmla="*/ 698 w 760"/>
                <a:gd name="T17" fmla="*/ 322 h 704"/>
                <a:gd name="T18" fmla="*/ 702 w 760"/>
                <a:gd name="T19" fmla="*/ 318 h 704"/>
                <a:gd name="T20" fmla="*/ 734 w 760"/>
                <a:gd name="T21" fmla="*/ 292 h 704"/>
                <a:gd name="T22" fmla="*/ 760 w 760"/>
                <a:gd name="T23" fmla="*/ 323 h 704"/>
                <a:gd name="T24" fmla="*/ 760 w 760"/>
                <a:gd name="T25" fmla="*/ 671 h 704"/>
                <a:gd name="T26" fmla="*/ 744 w 760"/>
                <a:gd name="T27" fmla="*/ 699 h 704"/>
                <a:gd name="T28" fmla="*/ 714 w 760"/>
                <a:gd name="T29" fmla="*/ 696 h 704"/>
                <a:gd name="T30" fmla="*/ 703 w 760"/>
                <a:gd name="T31" fmla="*/ 677 h 704"/>
                <a:gd name="T32" fmla="*/ 696 w 760"/>
                <a:gd name="T33" fmla="*/ 672 h 704"/>
                <a:gd name="T34" fmla="*/ 480 w 760"/>
                <a:gd name="T35" fmla="*/ 672 h 704"/>
                <a:gd name="T36" fmla="*/ 411 w 760"/>
                <a:gd name="T37" fmla="*/ 672 h 704"/>
                <a:gd name="T38" fmla="*/ 178 w 760"/>
                <a:gd name="T39" fmla="*/ 590 h 704"/>
                <a:gd name="T40" fmla="*/ 69 w 760"/>
                <a:gd name="T41" fmla="*/ 457 h 704"/>
                <a:gd name="T42" fmla="*/ 34 w 760"/>
                <a:gd name="T43" fmla="*/ 338 h 704"/>
                <a:gd name="T44" fmla="*/ 30 w 760"/>
                <a:gd name="T45" fmla="*/ 284 h 704"/>
                <a:gd name="T46" fmla="*/ 30 w 760"/>
                <a:gd name="T47" fmla="*/ 64 h 704"/>
                <a:gd name="T48" fmla="*/ 25 w 760"/>
                <a:gd name="T49" fmla="*/ 58 h 704"/>
                <a:gd name="T50" fmla="*/ 1 w 760"/>
                <a:gd name="T51" fmla="*/ 28 h 704"/>
                <a:gd name="T52" fmla="*/ 30 w 760"/>
                <a:gd name="T53" fmla="*/ 1 h 704"/>
                <a:gd name="T54" fmla="*/ 206 w 760"/>
                <a:gd name="T55" fmla="*/ 0 h 7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60" h="704">
                  <a:moveTo>
                    <a:pt x="206" y="0"/>
                  </a:moveTo>
                  <a:cubicBezTo>
                    <a:pt x="264" y="0"/>
                    <a:pt x="322" y="1"/>
                    <a:pt x="380" y="0"/>
                  </a:cubicBezTo>
                  <a:cubicBezTo>
                    <a:pt x="391" y="0"/>
                    <a:pt x="400" y="4"/>
                    <a:pt x="406" y="14"/>
                  </a:cubicBezTo>
                  <a:cubicBezTo>
                    <a:pt x="412" y="24"/>
                    <a:pt x="412" y="35"/>
                    <a:pt x="406" y="46"/>
                  </a:cubicBezTo>
                  <a:cubicBezTo>
                    <a:pt x="401" y="54"/>
                    <a:pt x="394" y="58"/>
                    <a:pt x="385" y="58"/>
                  </a:cubicBezTo>
                  <a:cubicBezTo>
                    <a:pt x="382" y="59"/>
                    <a:pt x="380" y="59"/>
                    <a:pt x="380" y="63"/>
                  </a:cubicBezTo>
                  <a:cubicBezTo>
                    <a:pt x="381" y="137"/>
                    <a:pt x="381" y="211"/>
                    <a:pt x="381" y="285"/>
                  </a:cubicBezTo>
                  <a:cubicBezTo>
                    <a:pt x="381" y="305"/>
                    <a:pt x="397" y="322"/>
                    <a:pt x="417" y="322"/>
                  </a:cubicBezTo>
                  <a:cubicBezTo>
                    <a:pt x="511" y="322"/>
                    <a:pt x="604" y="322"/>
                    <a:pt x="698" y="322"/>
                  </a:cubicBezTo>
                  <a:cubicBezTo>
                    <a:pt x="701" y="322"/>
                    <a:pt x="702" y="321"/>
                    <a:pt x="702" y="318"/>
                  </a:cubicBezTo>
                  <a:cubicBezTo>
                    <a:pt x="705" y="301"/>
                    <a:pt x="718" y="291"/>
                    <a:pt x="734" y="292"/>
                  </a:cubicBezTo>
                  <a:cubicBezTo>
                    <a:pt x="749" y="293"/>
                    <a:pt x="760" y="306"/>
                    <a:pt x="760" y="323"/>
                  </a:cubicBezTo>
                  <a:cubicBezTo>
                    <a:pt x="760" y="439"/>
                    <a:pt x="760" y="555"/>
                    <a:pt x="760" y="671"/>
                  </a:cubicBezTo>
                  <a:cubicBezTo>
                    <a:pt x="760" y="683"/>
                    <a:pt x="756" y="693"/>
                    <a:pt x="744" y="699"/>
                  </a:cubicBezTo>
                  <a:cubicBezTo>
                    <a:pt x="734" y="704"/>
                    <a:pt x="724" y="703"/>
                    <a:pt x="714" y="696"/>
                  </a:cubicBezTo>
                  <a:cubicBezTo>
                    <a:pt x="708" y="692"/>
                    <a:pt x="703" y="685"/>
                    <a:pt x="703" y="677"/>
                  </a:cubicBezTo>
                  <a:cubicBezTo>
                    <a:pt x="702" y="673"/>
                    <a:pt x="700" y="672"/>
                    <a:pt x="696" y="672"/>
                  </a:cubicBezTo>
                  <a:cubicBezTo>
                    <a:pt x="624" y="672"/>
                    <a:pt x="552" y="672"/>
                    <a:pt x="480" y="672"/>
                  </a:cubicBezTo>
                  <a:cubicBezTo>
                    <a:pt x="457" y="672"/>
                    <a:pt x="434" y="672"/>
                    <a:pt x="411" y="672"/>
                  </a:cubicBezTo>
                  <a:cubicBezTo>
                    <a:pt x="324" y="671"/>
                    <a:pt x="246" y="644"/>
                    <a:pt x="178" y="590"/>
                  </a:cubicBezTo>
                  <a:cubicBezTo>
                    <a:pt x="131" y="554"/>
                    <a:pt x="95" y="509"/>
                    <a:pt x="69" y="457"/>
                  </a:cubicBezTo>
                  <a:cubicBezTo>
                    <a:pt x="51" y="419"/>
                    <a:pt x="39" y="379"/>
                    <a:pt x="34" y="338"/>
                  </a:cubicBezTo>
                  <a:cubicBezTo>
                    <a:pt x="31" y="320"/>
                    <a:pt x="30" y="302"/>
                    <a:pt x="30" y="284"/>
                  </a:cubicBezTo>
                  <a:cubicBezTo>
                    <a:pt x="30" y="210"/>
                    <a:pt x="30" y="137"/>
                    <a:pt x="30" y="64"/>
                  </a:cubicBezTo>
                  <a:cubicBezTo>
                    <a:pt x="30" y="60"/>
                    <a:pt x="29" y="59"/>
                    <a:pt x="25" y="58"/>
                  </a:cubicBezTo>
                  <a:cubicBezTo>
                    <a:pt x="10" y="57"/>
                    <a:pt x="0" y="44"/>
                    <a:pt x="1" y="28"/>
                  </a:cubicBezTo>
                  <a:cubicBezTo>
                    <a:pt x="2" y="11"/>
                    <a:pt x="13" y="1"/>
                    <a:pt x="30" y="1"/>
                  </a:cubicBezTo>
                  <a:cubicBezTo>
                    <a:pt x="89" y="0"/>
                    <a:pt x="147" y="0"/>
                    <a:pt x="20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167" name="Freeform 113">
              <a:extLst>
                <a:ext uri="{FF2B5EF4-FFF2-40B4-BE49-F238E27FC236}">
                  <a16:creationId xmlns:a16="http://schemas.microsoft.com/office/drawing/2014/main" id="{D5B0E19F-CCBD-2972-194F-83F3CE6B3CB1}"/>
                </a:ext>
              </a:extLst>
            </p:cNvPr>
            <p:cNvSpPr/>
            <p:nvPr/>
          </p:nvSpPr>
          <p:spPr bwMode="auto">
            <a:xfrm>
              <a:off x="2519" y="557"/>
              <a:ext cx="1737" cy="1394"/>
            </a:xfrm>
            <a:custGeom>
              <a:avLst/>
              <a:gdLst>
                <a:gd name="T0" fmla="*/ 0 w 731"/>
                <a:gd name="T1" fmla="*/ 207 h 587"/>
                <a:gd name="T2" fmla="*/ 0 w 731"/>
                <a:gd name="T3" fmla="*/ 36 h 587"/>
                <a:gd name="T4" fmla="*/ 7 w 731"/>
                <a:gd name="T5" fmla="*/ 13 h 587"/>
                <a:gd name="T6" fmla="*/ 38 w 731"/>
                <a:gd name="T7" fmla="*/ 4 h 587"/>
                <a:gd name="T8" fmla="*/ 58 w 731"/>
                <a:gd name="T9" fmla="*/ 27 h 587"/>
                <a:gd name="T10" fmla="*/ 64 w 731"/>
                <a:gd name="T11" fmla="*/ 32 h 587"/>
                <a:gd name="T12" fmla="*/ 343 w 731"/>
                <a:gd name="T13" fmla="*/ 32 h 587"/>
                <a:gd name="T14" fmla="*/ 576 w 731"/>
                <a:gd name="T15" fmla="*/ 109 h 587"/>
                <a:gd name="T16" fmla="*/ 713 w 731"/>
                <a:gd name="T17" fmla="*/ 303 h 587"/>
                <a:gd name="T18" fmla="*/ 731 w 731"/>
                <a:gd name="T19" fmla="*/ 417 h 587"/>
                <a:gd name="T20" fmla="*/ 731 w 731"/>
                <a:gd name="T21" fmla="*/ 582 h 587"/>
                <a:gd name="T22" fmla="*/ 726 w 731"/>
                <a:gd name="T23" fmla="*/ 587 h 587"/>
                <a:gd name="T24" fmla="*/ 385 w 731"/>
                <a:gd name="T25" fmla="*/ 587 h 587"/>
                <a:gd name="T26" fmla="*/ 380 w 731"/>
                <a:gd name="T27" fmla="*/ 582 h 587"/>
                <a:gd name="T28" fmla="*/ 380 w 731"/>
                <a:gd name="T29" fmla="*/ 419 h 587"/>
                <a:gd name="T30" fmla="*/ 366 w 731"/>
                <a:gd name="T31" fmla="*/ 389 h 587"/>
                <a:gd name="T32" fmla="*/ 343 w 731"/>
                <a:gd name="T33" fmla="*/ 382 h 587"/>
                <a:gd name="T34" fmla="*/ 166 w 731"/>
                <a:gd name="T35" fmla="*/ 382 h 587"/>
                <a:gd name="T36" fmla="*/ 63 w 731"/>
                <a:gd name="T37" fmla="*/ 382 h 587"/>
                <a:gd name="T38" fmla="*/ 59 w 731"/>
                <a:gd name="T39" fmla="*/ 386 h 587"/>
                <a:gd name="T40" fmla="*/ 32 w 731"/>
                <a:gd name="T41" fmla="*/ 412 h 587"/>
                <a:gd name="T42" fmla="*/ 1 w 731"/>
                <a:gd name="T43" fmla="*/ 390 h 587"/>
                <a:gd name="T44" fmla="*/ 0 w 731"/>
                <a:gd name="T45" fmla="*/ 378 h 587"/>
                <a:gd name="T46" fmla="*/ 0 w 731"/>
                <a:gd name="T47" fmla="*/ 207 h 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31" h="587">
                  <a:moveTo>
                    <a:pt x="0" y="207"/>
                  </a:moveTo>
                  <a:cubicBezTo>
                    <a:pt x="0" y="150"/>
                    <a:pt x="0" y="93"/>
                    <a:pt x="0" y="36"/>
                  </a:cubicBezTo>
                  <a:cubicBezTo>
                    <a:pt x="0" y="28"/>
                    <a:pt x="1" y="19"/>
                    <a:pt x="7" y="13"/>
                  </a:cubicBezTo>
                  <a:cubicBezTo>
                    <a:pt x="15" y="4"/>
                    <a:pt x="26" y="0"/>
                    <a:pt x="38" y="4"/>
                  </a:cubicBezTo>
                  <a:cubicBezTo>
                    <a:pt x="49" y="7"/>
                    <a:pt x="57" y="15"/>
                    <a:pt x="58" y="27"/>
                  </a:cubicBezTo>
                  <a:cubicBezTo>
                    <a:pt x="59" y="32"/>
                    <a:pt x="61" y="32"/>
                    <a:pt x="64" y="32"/>
                  </a:cubicBezTo>
                  <a:cubicBezTo>
                    <a:pt x="157" y="32"/>
                    <a:pt x="250" y="32"/>
                    <a:pt x="343" y="32"/>
                  </a:cubicBezTo>
                  <a:cubicBezTo>
                    <a:pt x="429" y="32"/>
                    <a:pt x="507" y="57"/>
                    <a:pt x="576" y="109"/>
                  </a:cubicBezTo>
                  <a:cubicBezTo>
                    <a:pt x="643" y="159"/>
                    <a:pt x="688" y="224"/>
                    <a:pt x="713" y="303"/>
                  </a:cubicBezTo>
                  <a:cubicBezTo>
                    <a:pt x="725" y="340"/>
                    <a:pt x="731" y="378"/>
                    <a:pt x="731" y="417"/>
                  </a:cubicBezTo>
                  <a:cubicBezTo>
                    <a:pt x="730" y="472"/>
                    <a:pt x="731" y="527"/>
                    <a:pt x="731" y="582"/>
                  </a:cubicBezTo>
                  <a:cubicBezTo>
                    <a:pt x="731" y="586"/>
                    <a:pt x="730" y="587"/>
                    <a:pt x="726" y="587"/>
                  </a:cubicBezTo>
                  <a:cubicBezTo>
                    <a:pt x="612" y="587"/>
                    <a:pt x="499" y="587"/>
                    <a:pt x="385" y="587"/>
                  </a:cubicBezTo>
                  <a:cubicBezTo>
                    <a:pt x="381" y="587"/>
                    <a:pt x="380" y="586"/>
                    <a:pt x="380" y="582"/>
                  </a:cubicBezTo>
                  <a:cubicBezTo>
                    <a:pt x="380" y="528"/>
                    <a:pt x="380" y="473"/>
                    <a:pt x="380" y="419"/>
                  </a:cubicBezTo>
                  <a:cubicBezTo>
                    <a:pt x="380" y="406"/>
                    <a:pt x="376" y="396"/>
                    <a:pt x="366" y="389"/>
                  </a:cubicBezTo>
                  <a:cubicBezTo>
                    <a:pt x="359" y="384"/>
                    <a:pt x="351" y="382"/>
                    <a:pt x="343" y="382"/>
                  </a:cubicBezTo>
                  <a:cubicBezTo>
                    <a:pt x="284" y="382"/>
                    <a:pt x="225" y="382"/>
                    <a:pt x="166" y="382"/>
                  </a:cubicBezTo>
                  <a:cubicBezTo>
                    <a:pt x="132" y="382"/>
                    <a:pt x="98" y="382"/>
                    <a:pt x="63" y="382"/>
                  </a:cubicBezTo>
                  <a:cubicBezTo>
                    <a:pt x="60" y="382"/>
                    <a:pt x="59" y="383"/>
                    <a:pt x="59" y="386"/>
                  </a:cubicBezTo>
                  <a:cubicBezTo>
                    <a:pt x="56" y="401"/>
                    <a:pt x="45" y="411"/>
                    <a:pt x="32" y="412"/>
                  </a:cubicBezTo>
                  <a:cubicBezTo>
                    <a:pt x="17" y="413"/>
                    <a:pt x="5" y="404"/>
                    <a:pt x="1" y="390"/>
                  </a:cubicBezTo>
                  <a:cubicBezTo>
                    <a:pt x="0" y="386"/>
                    <a:pt x="0" y="382"/>
                    <a:pt x="0" y="378"/>
                  </a:cubicBezTo>
                  <a:cubicBezTo>
                    <a:pt x="0" y="321"/>
                    <a:pt x="0" y="264"/>
                    <a:pt x="0" y="20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47473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" name="Grupo 203">
            <a:extLst>
              <a:ext uri="{FF2B5EF4-FFF2-40B4-BE49-F238E27FC236}">
                <a16:creationId xmlns:a16="http://schemas.microsoft.com/office/drawing/2014/main" id="{F1EC2E37-CA97-57D2-0FAA-5A367F7F1A38}"/>
              </a:ext>
            </a:extLst>
          </p:cNvPr>
          <p:cNvGrpSpPr/>
          <p:nvPr/>
        </p:nvGrpSpPr>
        <p:grpSpPr>
          <a:xfrm>
            <a:off x="743628" y="1571374"/>
            <a:ext cx="7468102" cy="4928400"/>
            <a:chOff x="457325" y="1072350"/>
            <a:chExt cx="5596114" cy="3693025"/>
          </a:xfrm>
        </p:grpSpPr>
        <p:grpSp>
          <p:nvGrpSpPr>
            <p:cNvPr id="103" name="Google Shape;1316;p33">
              <a:extLst>
                <a:ext uri="{FF2B5EF4-FFF2-40B4-BE49-F238E27FC236}">
                  <a16:creationId xmlns:a16="http://schemas.microsoft.com/office/drawing/2014/main" id="{3D333CB7-9641-2B52-F854-835D9E031BAD}"/>
                </a:ext>
              </a:extLst>
            </p:cNvPr>
            <p:cNvGrpSpPr/>
            <p:nvPr/>
          </p:nvGrpSpPr>
          <p:grpSpPr>
            <a:xfrm>
              <a:off x="457325" y="2049258"/>
              <a:ext cx="3651187" cy="762300"/>
              <a:chOff x="457325" y="2049258"/>
              <a:chExt cx="3651187" cy="762300"/>
            </a:xfrm>
          </p:grpSpPr>
          <p:sp>
            <p:nvSpPr>
              <p:cNvPr id="104" name="Google Shape;1317;p33">
                <a:extLst>
                  <a:ext uri="{FF2B5EF4-FFF2-40B4-BE49-F238E27FC236}">
                    <a16:creationId xmlns:a16="http://schemas.microsoft.com/office/drawing/2014/main" id="{5A45F4BC-A598-1259-04D6-AF383DDB06B8}"/>
                  </a:ext>
                </a:extLst>
              </p:cNvPr>
              <p:cNvSpPr txBox="1"/>
              <p:nvPr/>
            </p:nvSpPr>
            <p:spPr>
              <a:xfrm>
                <a:off x="457325" y="2357358"/>
                <a:ext cx="3063300" cy="454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defRPr/>
                </a:pPr>
                <a:r>
                  <a:rPr lang="fa-IR" sz="1200" kern="0" dirty="0">
                    <a:solidFill>
                      <a:srgbClr val="000000"/>
                    </a:solidFill>
                    <a:ea typeface="Roboto"/>
                    <a:cs typeface="B Nazanin" panose="00000400000000000000" pitchFamily="2" charset="-78"/>
                    <a:sym typeface="Roboto"/>
                  </a:rPr>
                  <a:t>قالب پاورپوينت حرفه ای ، قابل ویرایش ، جهت استفاده در جلسات دفاع رساله ، پایان نامه ، پروپوزال و سمینار و .... می باشد.</a:t>
                </a:r>
                <a:endParaRPr kumimoji="0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105" name="Google Shape;1318;p33">
                <a:extLst>
                  <a:ext uri="{FF2B5EF4-FFF2-40B4-BE49-F238E27FC236}">
                    <a16:creationId xmlns:a16="http://schemas.microsoft.com/office/drawing/2014/main" id="{845B03B3-6DCB-749E-4FFF-38C96BB6B77C}"/>
                  </a:ext>
                </a:extLst>
              </p:cNvPr>
              <p:cNvSpPr txBox="1"/>
              <p:nvPr/>
            </p:nvSpPr>
            <p:spPr>
              <a:xfrm flipH="1">
                <a:off x="457500" y="2049258"/>
                <a:ext cx="30633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defRPr/>
                </a:pPr>
                <a:r>
                  <a:rPr lang="fa-IR" sz="1600" b="1" kern="0" dirty="0">
                    <a:solidFill>
                      <a:srgbClr val="363A3D"/>
                    </a:solidFill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ورودی 2: افراد</a:t>
                </a:r>
                <a:endParaRPr kumimoji="0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363A3D"/>
                  </a:solidFill>
                  <a:effectLst/>
                  <a:uLnTx/>
                  <a:uFillTx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106" name="Google Shape;1319;p33">
                <a:extLst>
                  <a:ext uri="{FF2B5EF4-FFF2-40B4-BE49-F238E27FC236}">
                    <a16:creationId xmlns:a16="http://schemas.microsoft.com/office/drawing/2014/main" id="{4B45803C-63A7-B100-37F9-1544A17A036E}"/>
                  </a:ext>
                </a:extLst>
              </p:cNvPr>
              <p:cNvSpPr/>
              <p:nvPr/>
            </p:nvSpPr>
            <p:spPr>
              <a:xfrm flipH="1">
                <a:off x="3520812" y="2144647"/>
                <a:ext cx="587700" cy="587700"/>
              </a:xfrm>
              <a:prstGeom prst="ellipse">
                <a:avLst/>
              </a:prstGeom>
              <a:solidFill>
                <a:srgbClr val="363A3D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2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</p:grpSp>
        <p:grpSp>
          <p:nvGrpSpPr>
            <p:cNvPr id="107" name="Google Shape;1320;p33">
              <a:extLst>
                <a:ext uri="{FF2B5EF4-FFF2-40B4-BE49-F238E27FC236}">
                  <a16:creationId xmlns:a16="http://schemas.microsoft.com/office/drawing/2014/main" id="{0F48F54A-BD60-D3E8-B2DD-71989A407B33}"/>
                </a:ext>
              </a:extLst>
            </p:cNvPr>
            <p:cNvGrpSpPr/>
            <p:nvPr/>
          </p:nvGrpSpPr>
          <p:grpSpPr>
            <a:xfrm>
              <a:off x="457325" y="1072350"/>
              <a:ext cx="3651187" cy="762300"/>
              <a:chOff x="457325" y="1072350"/>
              <a:chExt cx="3651187" cy="762300"/>
            </a:xfrm>
          </p:grpSpPr>
          <p:sp>
            <p:nvSpPr>
              <p:cNvPr id="108" name="Google Shape;1321;p33">
                <a:extLst>
                  <a:ext uri="{FF2B5EF4-FFF2-40B4-BE49-F238E27FC236}">
                    <a16:creationId xmlns:a16="http://schemas.microsoft.com/office/drawing/2014/main" id="{B4A181D4-ABF2-58A0-1B8E-CBA1F1F82592}"/>
                  </a:ext>
                </a:extLst>
              </p:cNvPr>
              <p:cNvSpPr txBox="1"/>
              <p:nvPr/>
            </p:nvSpPr>
            <p:spPr>
              <a:xfrm>
                <a:off x="457325" y="1380450"/>
                <a:ext cx="3063300" cy="454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defRPr/>
                </a:pPr>
                <a:r>
                  <a:rPr lang="fa-IR" sz="1200" kern="0" dirty="0">
                    <a:solidFill>
                      <a:srgbClr val="000000"/>
                    </a:solidFill>
                    <a:ea typeface="Roboto"/>
                    <a:cs typeface="B Nazanin" panose="00000400000000000000" pitchFamily="2" charset="-78"/>
                    <a:sym typeface="Roboto"/>
                  </a:rPr>
                  <a:t>قالب پاورپوينت حرفه ای ، قابل ویرایش ، جهت استفاده در جلسات دفاع رساله ، پایان نامه ، پروپوزال و سمینار و .... می باشد.</a:t>
                </a:r>
                <a:endParaRPr kumimoji="0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109" name="Google Shape;1322;p33">
                <a:extLst>
                  <a:ext uri="{FF2B5EF4-FFF2-40B4-BE49-F238E27FC236}">
                    <a16:creationId xmlns:a16="http://schemas.microsoft.com/office/drawing/2014/main" id="{67509738-99D5-14EF-101A-45638D1D7C77}"/>
                  </a:ext>
                </a:extLst>
              </p:cNvPr>
              <p:cNvSpPr txBox="1"/>
              <p:nvPr/>
            </p:nvSpPr>
            <p:spPr>
              <a:xfrm flipH="1">
                <a:off x="457500" y="1072350"/>
                <a:ext cx="30633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defRPr/>
                </a:pPr>
                <a:r>
                  <a:rPr lang="fa-IR" sz="1600" b="1" kern="0" dirty="0">
                    <a:solidFill>
                      <a:srgbClr val="4079BB"/>
                    </a:solidFill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ورودی 1: سیاست ها</a:t>
                </a:r>
                <a:endParaRPr kumimoji="0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4079BB"/>
                  </a:solidFill>
                  <a:effectLst/>
                  <a:uLnTx/>
                  <a:uFillTx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110" name="Google Shape;1323;p33">
                <a:extLst>
                  <a:ext uri="{FF2B5EF4-FFF2-40B4-BE49-F238E27FC236}">
                    <a16:creationId xmlns:a16="http://schemas.microsoft.com/office/drawing/2014/main" id="{E8280DA3-21E5-BA03-E549-EC3407917244}"/>
                  </a:ext>
                </a:extLst>
              </p:cNvPr>
              <p:cNvSpPr/>
              <p:nvPr/>
            </p:nvSpPr>
            <p:spPr>
              <a:xfrm flipH="1">
                <a:off x="3520812" y="1167738"/>
                <a:ext cx="587700" cy="587700"/>
              </a:xfrm>
              <a:prstGeom prst="ellipse">
                <a:avLst/>
              </a:prstGeom>
              <a:solidFill>
                <a:srgbClr val="4079BB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2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</p:grpSp>
        <p:grpSp>
          <p:nvGrpSpPr>
            <p:cNvPr id="111" name="Google Shape;1324;p33">
              <a:extLst>
                <a:ext uri="{FF2B5EF4-FFF2-40B4-BE49-F238E27FC236}">
                  <a16:creationId xmlns:a16="http://schemas.microsoft.com/office/drawing/2014/main" id="{234478CB-E4F2-1763-9660-5A22CD37B15C}"/>
                </a:ext>
              </a:extLst>
            </p:cNvPr>
            <p:cNvGrpSpPr/>
            <p:nvPr/>
          </p:nvGrpSpPr>
          <p:grpSpPr>
            <a:xfrm>
              <a:off x="457325" y="3026167"/>
              <a:ext cx="3651187" cy="762300"/>
              <a:chOff x="457325" y="3026167"/>
              <a:chExt cx="3651187" cy="762300"/>
            </a:xfrm>
          </p:grpSpPr>
          <p:sp>
            <p:nvSpPr>
              <p:cNvPr id="112" name="Google Shape;1325;p33">
                <a:extLst>
                  <a:ext uri="{FF2B5EF4-FFF2-40B4-BE49-F238E27FC236}">
                    <a16:creationId xmlns:a16="http://schemas.microsoft.com/office/drawing/2014/main" id="{1555FFE0-33FD-09F0-FFD9-EB7A408CDF35}"/>
                  </a:ext>
                </a:extLst>
              </p:cNvPr>
              <p:cNvSpPr txBox="1"/>
              <p:nvPr/>
            </p:nvSpPr>
            <p:spPr>
              <a:xfrm>
                <a:off x="457325" y="3334267"/>
                <a:ext cx="3063300" cy="454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defRPr/>
                </a:pPr>
                <a:r>
                  <a:rPr lang="fa-IR" sz="1200" kern="0" dirty="0">
                    <a:solidFill>
                      <a:srgbClr val="000000"/>
                    </a:solidFill>
                    <a:ea typeface="Roboto"/>
                    <a:cs typeface="B Nazanin" panose="00000400000000000000" pitchFamily="2" charset="-78"/>
                    <a:sym typeface="Roboto"/>
                  </a:rPr>
                  <a:t>قالب پاورپوينت حرفه ای ، قابل ویرایش ، جهت استفاده در جلسات دفاع رساله ، پایان نامه ، پروپوزال و سمینار و .... می باشد.</a:t>
                </a:r>
                <a:endParaRPr kumimoji="0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113" name="Google Shape;1326;p33">
                <a:extLst>
                  <a:ext uri="{FF2B5EF4-FFF2-40B4-BE49-F238E27FC236}">
                    <a16:creationId xmlns:a16="http://schemas.microsoft.com/office/drawing/2014/main" id="{DBF46C4E-EF1C-5F7D-8C47-DF657988B8AD}"/>
                  </a:ext>
                </a:extLst>
              </p:cNvPr>
              <p:cNvSpPr txBox="1"/>
              <p:nvPr/>
            </p:nvSpPr>
            <p:spPr>
              <a:xfrm flipH="1">
                <a:off x="457500" y="3026167"/>
                <a:ext cx="30633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defRPr/>
                </a:pPr>
                <a:r>
                  <a:rPr lang="fa-IR" sz="1600" b="1" kern="0" dirty="0">
                    <a:solidFill>
                      <a:srgbClr val="4079BB"/>
                    </a:solidFill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ورودی 3: توزیع</a:t>
                </a:r>
                <a:endParaRPr kumimoji="0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4079BB"/>
                  </a:solidFill>
                  <a:effectLst/>
                  <a:uLnTx/>
                  <a:uFillTx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114" name="Google Shape;1327;p33">
                <a:extLst>
                  <a:ext uri="{FF2B5EF4-FFF2-40B4-BE49-F238E27FC236}">
                    <a16:creationId xmlns:a16="http://schemas.microsoft.com/office/drawing/2014/main" id="{15370AA6-6BD7-CC6E-4A8F-619845FA5DF2}"/>
                  </a:ext>
                </a:extLst>
              </p:cNvPr>
              <p:cNvSpPr/>
              <p:nvPr/>
            </p:nvSpPr>
            <p:spPr>
              <a:xfrm flipH="1">
                <a:off x="3520812" y="3121555"/>
                <a:ext cx="587700" cy="587700"/>
              </a:xfrm>
              <a:prstGeom prst="ellipse">
                <a:avLst/>
              </a:prstGeom>
              <a:solidFill>
                <a:srgbClr val="4079BB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2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</p:grpSp>
        <p:grpSp>
          <p:nvGrpSpPr>
            <p:cNvPr id="115" name="Google Shape;1328;p33">
              <a:extLst>
                <a:ext uri="{FF2B5EF4-FFF2-40B4-BE49-F238E27FC236}">
                  <a16:creationId xmlns:a16="http://schemas.microsoft.com/office/drawing/2014/main" id="{9CC68D8D-CD43-D0D7-3740-5C0BAF51302C}"/>
                </a:ext>
              </a:extLst>
            </p:cNvPr>
            <p:cNvGrpSpPr/>
            <p:nvPr/>
          </p:nvGrpSpPr>
          <p:grpSpPr>
            <a:xfrm>
              <a:off x="457325" y="4003075"/>
              <a:ext cx="3651187" cy="762300"/>
              <a:chOff x="457325" y="4003075"/>
              <a:chExt cx="3651187" cy="762300"/>
            </a:xfrm>
          </p:grpSpPr>
          <p:sp>
            <p:nvSpPr>
              <p:cNvPr id="116" name="Google Shape;1329;p33">
                <a:extLst>
                  <a:ext uri="{FF2B5EF4-FFF2-40B4-BE49-F238E27FC236}">
                    <a16:creationId xmlns:a16="http://schemas.microsoft.com/office/drawing/2014/main" id="{C2F9F0FE-470F-3F71-9B39-A94F0BE107BD}"/>
                  </a:ext>
                </a:extLst>
              </p:cNvPr>
              <p:cNvSpPr txBox="1"/>
              <p:nvPr/>
            </p:nvSpPr>
            <p:spPr>
              <a:xfrm>
                <a:off x="457325" y="4311175"/>
                <a:ext cx="3063300" cy="454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defRPr/>
                </a:pPr>
                <a:r>
                  <a:rPr lang="fa-IR" sz="1200" kern="0" dirty="0">
                    <a:solidFill>
                      <a:srgbClr val="000000"/>
                    </a:solidFill>
                    <a:ea typeface="Roboto"/>
                    <a:cs typeface="B Nazanin" panose="00000400000000000000" pitchFamily="2" charset="-78"/>
                    <a:sym typeface="Roboto"/>
                  </a:rPr>
                  <a:t>قالب پاورپوينت حرفه ای ، قابل ویرایش ، جهت استفاده در جلسات دفاع رساله ، پایان نامه ، پروپوزال و سمینار و .... می باشد.</a:t>
                </a:r>
                <a:endParaRPr kumimoji="0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ea typeface="Roboto"/>
                  <a:cs typeface="B Nazanin" panose="00000400000000000000" pitchFamily="2" charset="-78"/>
                  <a:sym typeface="Roboto"/>
                </a:endParaRPr>
              </a:p>
            </p:txBody>
          </p:sp>
          <p:sp>
            <p:nvSpPr>
              <p:cNvPr id="117" name="Google Shape;1330;p33">
                <a:extLst>
                  <a:ext uri="{FF2B5EF4-FFF2-40B4-BE49-F238E27FC236}">
                    <a16:creationId xmlns:a16="http://schemas.microsoft.com/office/drawing/2014/main" id="{D0D54DC4-E4CD-4C39-7A48-10ED76302AF3}"/>
                  </a:ext>
                </a:extLst>
              </p:cNvPr>
              <p:cNvSpPr txBox="1"/>
              <p:nvPr/>
            </p:nvSpPr>
            <p:spPr>
              <a:xfrm flipH="1">
                <a:off x="457500" y="4003075"/>
                <a:ext cx="3063300" cy="340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lvl="0" algn="r" rtl="1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defRPr/>
                </a:pPr>
                <a:r>
                  <a:rPr lang="fa-IR" sz="1600" b="1" kern="0" dirty="0">
                    <a:solidFill>
                      <a:srgbClr val="363A3D"/>
                    </a:solidFill>
                    <a:ea typeface="Fira Sans Extra Condensed SemiBold"/>
                    <a:cs typeface="B Nazanin" panose="00000400000000000000" pitchFamily="2" charset="-78"/>
                    <a:sym typeface="Fira Sans Extra Condensed SemiBold"/>
                  </a:rPr>
                  <a:t>ورودی 4: ساختار</a:t>
                </a:r>
                <a:endParaRPr kumimoji="0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363A3D"/>
                  </a:solidFill>
                  <a:effectLst/>
                  <a:uLnTx/>
                  <a:uFillTx/>
                  <a:ea typeface="Fira Sans Extra Condensed SemiBold"/>
                  <a:cs typeface="B Nazanin" panose="00000400000000000000" pitchFamily="2" charset="-78"/>
                  <a:sym typeface="Fira Sans Extra Condensed SemiBold"/>
                </a:endParaRPr>
              </a:p>
            </p:txBody>
          </p:sp>
          <p:sp>
            <p:nvSpPr>
              <p:cNvPr id="118" name="Google Shape;1331;p33">
                <a:extLst>
                  <a:ext uri="{FF2B5EF4-FFF2-40B4-BE49-F238E27FC236}">
                    <a16:creationId xmlns:a16="http://schemas.microsoft.com/office/drawing/2014/main" id="{52DF12B8-A00B-2A3F-6CE5-6FC2AB427410}"/>
                  </a:ext>
                </a:extLst>
              </p:cNvPr>
              <p:cNvSpPr/>
              <p:nvPr/>
            </p:nvSpPr>
            <p:spPr>
              <a:xfrm flipH="1">
                <a:off x="3520812" y="4098459"/>
                <a:ext cx="587700" cy="587700"/>
              </a:xfrm>
              <a:prstGeom prst="ellipse">
                <a:avLst/>
              </a:prstGeom>
              <a:solidFill>
                <a:srgbClr val="363A3D"/>
              </a:solidFill>
              <a:ln>
                <a:noFill/>
              </a:ln>
            </p:spPr>
            <p:txBody>
              <a:bodyPr spcFirstLastPara="1" wrap="square" lIns="91425" tIns="91425" rIns="91425" bIns="100575" anchor="ctr" anchorCtr="0">
                <a:noAutofit/>
              </a:bodyPr>
              <a:lstStyle/>
              <a:p>
                <a:pPr marL="0" marR="0" lvl="0" indent="0" algn="ct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26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</p:grpSp>
        <p:grpSp>
          <p:nvGrpSpPr>
            <p:cNvPr id="119" name="Google Shape;1332;p33">
              <a:extLst>
                <a:ext uri="{FF2B5EF4-FFF2-40B4-BE49-F238E27FC236}">
                  <a16:creationId xmlns:a16="http://schemas.microsoft.com/office/drawing/2014/main" id="{61F50DE4-8658-C9A6-69A5-DD8D704C0DA6}"/>
                </a:ext>
              </a:extLst>
            </p:cNvPr>
            <p:cNvGrpSpPr/>
            <p:nvPr/>
          </p:nvGrpSpPr>
          <p:grpSpPr>
            <a:xfrm>
              <a:off x="3645491" y="4228788"/>
              <a:ext cx="338342" cy="327043"/>
              <a:chOff x="-59470075" y="3308975"/>
              <a:chExt cx="318200" cy="316075"/>
            </a:xfrm>
          </p:grpSpPr>
          <p:sp>
            <p:nvSpPr>
              <p:cNvPr id="120" name="Google Shape;1333;p33">
                <a:extLst>
                  <a:ext uri="{FF2B5EF4-FFF2-40B4-BE49-F238E27FC236}">
                    <a16:creationId xmlns:a16="http://schemas.microsoft.com/office/drawing/2014/main" id="{06B7A435-6F05-80F5-01BA-B1D9D960D28E}"/>
                  </a:ext>
                </a:extLst>
              </p:cNvPr>
              <p:cNvSpPr/>
              <p:nvPr/>
            </p:nvSpPr>
            <p:spPr>
              <a:xfrm>
                <a:off x="-59403928" y="3522625"/>
                <a:ext cx="21275" cy="20500"/>
              </a:xfrm>
              <a:custGeom>
                <a:avLst/>
                <a:gdLst/>
                <a:ahLst/>
                <a:cxnLst/>
                <a:rect l="l" t="t" r="r" b="b"/>
                <a:pathLst>
                  <a:path w="851" h="820" extrusionOk="0">
                    <a:moveTo>
                      <a:pt x="0" y="1"/>
                    </a:moveTo>
                    <a:lnTo>
                      <a:pt x="0" y="820"/>
                    </a:lnTo>
                    <a:lnTo>
                      <a:pt x="851" y="820"/>
                    </a:lnTo>
                    <a:lnTo>
                      <a:pt x="851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sp>
            <p:nvSpPr>
              <p:cNvPr id="121" name="Google Shape;1334;p33">
                <a:extLst>
                  <a:ext uri="{FF2B5EF4-FFF2-40B4-BE49-F238E27FC236}">
                    <a16:creationId xmlns:a16="http://schemas.microsoft.com/office/drawing/2014/main" id="{CEF76BAF-9E6E-0A72-C0D1-71C069397B60}"/>
                  </a:ext>
                </a:extLst>
              </p:cNvPr>
              <p:cNvSpPr/>
              <p:nvPr/>
            </p:nvSpPr>
            <p:spPr>
              <a:xfrm>
                <a:off x="-59362175" y="3522625"/>
                <a:ext cx="20500" cy="20500"/>
              </a:xfrm>
              <a:custGeom>
                <a:avLst/>
                <a:gdLst/>
                <a:ahLst/>
                <a:cxnLst/>
                <a:rect l="l" t="t" r="r" b="b"/>
                <a:pathLst>
                  <a:path w="820" h="820" extrusionOk="0">
                    <a:moveTo>
                      <a:pt x="0" y="1"/>
                    </a:moveTo>
                    <a:lnTo>
                      <a:pt x="0" y="820"/>
                    </a:lnTo>
                    <a:lnTo>
                      <a:pt x="819" y="820"/>
                    </a:lnTo>
                    <a:lnTo>
                      <a:pt x="819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sp>
            <p:nvSpPr>
              <p:cNvPr id="122" name="Google Shape;1335;p33">
                <a:extLst>
                  <a:ext uri="{FF2B5EF4-FFF2-40B4-BE49-F238E27FC236}">
                    <a16:creationId xmlns:a16="http://schemas.microsoft.com/office/drawing/2014/main" id="{0C8996FF-BF67-CD63-672C-0696B0FE47D3}"/>
                  </a:ext>
                </a:extLst>
              </p:cNvPr>
              <p:cNvSpPr/>
              <p:nvPr/>
            </p:nvSpPr>
            <p:spPr>
              <a:xfrm>
                <a:off x="-59321223" y="3522625"/>
                <a:ext cx="20500" cy="20500"/>
              </a:xfrm>
              <a:custGeom>
                <a:avLst/>
                <a:gdLst/>
                <a:ahLst/>
                <a:cxnLst/>
                <a:rect l="l" t="t" r="r" b="b"/>
                <a:pathLst>
                  <a:path w="820" h="820" extrusionOk="0">
                    <a:moveTo>
                      <a:pt x="0" y="1"/>
                    </a:moveTo>
                    <a:lnTo>
                      <a:pt x="0" y="820"/>
                    </a:lnTo>
                    <a:lnTo>
                      <a:pt x="820" y="820"/>
                    </a:lnTo>
                    <a:lnTo>
                      <a:pt x="82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sp>
            <p:nvSpPr>
              <p:cNvPr id="123" name="Google Shape;1336;p33">
                <a:extLst>
                  <a:ext uri="{FF2B5EF4-FFF2-40B4-BE49-F238E27FC236}">
                    <a16:creationId xmlns:a16="http://schemas.microsoft.com/office/drawing/2014/main" id="{AE0129A2-4027-06AD-D41D-60E567E882EA}"/>
                  </a:ext>
                </a:extLst>
              </p:cNvPr>
              <p:cNvSpPr/>
              <p:nvPr/>
            </p:nvSpPr>
            <p:spPr>
              <a:xfrm>
                <a:off x="-59279476" y="3522625"/>
                <a:ext cx="20500" cy="20500"/>
              </a:xfrm>
              <a:custGeom>
                <a:avLst/>
                <a:gdLst/>
                <a:ahLst/>
                <a:cxnLst/>
                <a:rect l="l" t="t" r="r" b="b"/>
                <a:pathLst>
                  <a:path w="820" h="820" extrusionOk="0">
                    <a:moveTo>
                      <a:pt x="0" y="1"/>
                    </a:moveTo>
                    <a:lnTo>
                      <a:pt x="0" y="820"/>
                    </a:lnTo>
                    <a:lnTo>
                      <a:pt x="819" y="820"/>
                    </a:lnTo>
                    <a:lnTo>
                      <a:pt x="819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sp>
            <p:nvSpPr>
              <p:cNvPr id="124" name="Google Shape;1337;p33">
                <a:extLst>
                  <a:ext uri="{FF2B5EF4-FFF2-40B4-BE49-F238E27FC236}">
                    <a16:creationId xmlns:a16="http://schemas.microsoft.com/office/drawing/2014/main" id="{E5EF181C-9713-514D-3786-0345C32E424F}"/>
                  </a:ext>
                </a:extLst>
              </p:cNvPr>
              <p:cNvSpPr/>
              <p:nvPr/>
            </p:nvSpPr>
            <p:spPr>
              <a:xfrm>
                <a:off x="-59470075" y="3418825"/>
                <a:ext cx="317425" cy="206225"/>
              </a:xfrm>
              <a:custGeom>
                <a:avLst/>
                <a:gdLst/>
                <a:ahLst/>
                <a:cxnLst/>
                <a:rect l="l" t="t" r="r" b="b"/>
                <a:pathLst>
                  <a:path w="12697" h="8249" extrusionOk="0">
                    <a:moveTo>
                      <a:pt x="10523" y="3334"/>
                    </a:moveTo>
                    <a:cubicBezTo>
                      <a:pt x="10775" y="3334"/>
                      <a:pt x="10932" y="3523"/>
                      <a:pt x="10932" y="3775"/>
                    </a:cubicBezTo>
                    <a:lnTo>
                      <a:pt x="10932" y="5413"/>
                    </a:lnTo>
                    <a:cubicBezTo>
                      <a:pt x="10932" y="5665"/>
                      <a:pt x="10712" y="5854"/>
                      <a:pt x="10523" y="5854"/>
                    </a:cubicBezTo>
                    <a:lnTo>
                      <a:pt x="2268" y="5854"/>
                    </a:lnTo>
                    <a:cubicBezTo>
                      <a:pt x="2016" y="5854"/>
                      <a:pt x="1827" y="5665"/>
                      <a:pt x="1827" y="5413"/>
                    </a:cubicBezTo>
                    <a:lnTo>
                      <a:pt x="1827" y="3775"/>
                    </a:lnTo>
                    <a:cubicBezTo>
                      <a:pt x="1827" y="3523"/>
                      <a:pt x="2016" y="3334"/>
                      <a:pt x="2268" y="3334"/>
                    </a:cubicBezTo>
                    <a:close/>
                    <a:moveTo>
                      <a:pt x="2893" y="1"/>
                    </a:moveTo>
                    <a:cubicBezTo>
                      <a:pt x="2822" y="1"/>
                      <a:pt x="2748" y="18"/>
                      <a:pt x="2678" y="57"/>
                    </a:cubicBezTo>
                    <a:lnTo>
                      <a:pt x="221" y="1727"/>
                    </a:lnTo>
                    <a:cubicBezTo>
                      <a:pt x="95" y="1790"/>
                      <a:pt x="0" y="1916"/>
                      <a:pt x="0" y="2073"/>
                    </a:cubicBezTo>
                    <a:lnTo>
                      <a:pt x="0" y="7870"/>
                    </a:lnTo>
                    <a:cubicBezTo>
                      <a:pt x="0" y="8091"/>
                      <a:pt x="221" y="8248"/>
                      <a:pt x="410" y="8248"/>
                    </a:cubicBezTo>
                    <a:lnTo>
                      <a:pt x="12255" y="8248"/>
                    </a:lnTo>
                    <a:cubicBezTo>
                      <a:pt x="12507" y="8248"/>
                      <a:pt x="12665" y="8059"/>
                      <a:pt x="12665" y="7870"/>
                    </a:cubicBezTo>
                    <a:lnTo>
                      <a:pt x="12665" y="2073"/>
                    </a:lnTo>
                    <a:cubicBezTo>
                      <a:pt x="12697" y="1884"/>
                      <a:pt x="12507" y="1664"/>
                      <a:pt x="12287" y="1664"/>
                    </a:cubicBezTo>
                    <a:lnTo>
                      <a:pt x="5797" y="1664"/>
                    </a:lnTo>
                    <a:lnTo>
                      <a:pt x="5797" y="404"/>
                    </a:lnTo>
                    <a:cubicBezTo>
                      <a:pt x="5797" y="166"/>
                      <a:pt x="5600" y="1"/>
                      <a:pt x="5382" y="1"/>
                    </a:cubicBezTo>
                    <a:cubicBezTo>
                      <a:pt x="5311" y="1"/>
                      <a:pt x="5237" y="18"/>
                      <a:pt x="5167" y="57"/>
                    </a:cubicBezTo>
                    <a:lnTo>
                      <a:pt x="3308" y="1286"/>
                    </a:lnTo>
                    <a:lnTo>
                      <a:pt x="3308" y="404"/>
                    </a:lnTo>
                    <a:cubicBezTo>
                      <a:pt x="3308" y="166"/>
                      <a:pt x="3111" y="1"/>
                      <a:pt x="289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sp>
            <p:nvSpPr>
              <p:cNvPr id="125" name="Google Shape;1338;p33">
                <a:extLst>
                  <a:ext uri="{FF2B5EF4-FFF2-40B4-BE49-F238E27FC236}">
                    <a16:creationId xmlns:a16="http://schemas.microsoft.com/office/drawing/2014/main" id="{CB1CF0B2-480B-CD78-D5AF-B6C02C9DDDC1}"/>
                  </a:ext>
                </a:extLst>
              </p:cNvPr>
              <p:cNvSpPr/>
              <p:nvPr/>
            </p:nvSpPr>
            <p:spPr>
              <a:xfrm>
                <a:off x="-59238524" y="3522625"/>
                <a:ext cx="20500" cy="20500"/>
              </a:xfrm>
              <a:custGeom>
                <a:avLst/>
                <a:gdLst/>
                <a:ahLst/>
                <a:cxnLst/>
                <a:rect l="l" t="t" r="r" b="b"/>
                <a:pathLst>
                  <a:path w="820" h="820" extrusionOk="0">
                    <a:moveTo>
                      <a:pt x="0" y="1"/>
                    </a:moveTo>
                    <a:lnTo>
                      <a:pt x="0" y="820"/>
                    </a:lnTo>
                    <a:lnTo>
                      <a:pt x="820" y="820"/>
                    </a:lnTo>
                    <a:lnTo>
                      <a:pt x="82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sp>
            <p:nvSpPr>
              <p:cNvPr id="126" name="Google Shape;1339;p33">
                <a:extLst>
                  <a:ext uri="{FF2B5EF4-FFF2-40B4-BE49-F238E27FC236}">
                    <a16:creationId xmlns:a16="http://schemas.microsoft.com/office/drawing/2014/main" id="{C3A249AA-D733-E072-EAC6-14F3D70AC9DF}"/>
                  </a:ext>
                </a:extLst>
              </p:cNvPr>
              <p:cNvSpPr/>
              <p:nvPr/>
            </p:nvSpPr>
            <p:spPr>
              <a:xfrm>
                <a:off x="-59292877" y="3308975"/>
                <a:ext cx="106350" cy="41400"/>
              </a:xfrm>
              <a:custGeom>
                <a:avLst/>
                <a:gdLst/>
                <a:ahLst/>
                <a:cxnLst/>
                <a:rect l="l" t="t" r="r" b="b"/>
                <a:pathLst>
                  <a:path w="4254" h="1655" extrusionOk="0">
                    <a:moveTo>
                      <a:pt x="1305" y="1"/>
                    </a:moveTo>
                    <a:cubicBezTo>
                      <a:pt x="904" y="1"/>
                      <a:pt x="497" y="175"/>
                      <a:pt x="158" y="545"/>
                    </a:cubicBezTo>
                    <a:cubicBezTo>
                      <a:pt x="1" y="702"/>
                      <a:pt x="64" y="986"/>
                      <a:pt x="221" y="1143"/>
                    </a:cubicBezTo>
                    <a:cubicBezTo>
                      <a:pt x="311" y="1218"/>
                      <a:pt x="409" y="1258"/>
                      <a:pt x="503" y="1258"/>
                    </a:cubicBezTo>
                    <a:cubicBezTo>
                      <a:pt x="606" y="1258"/>
                      <a:pt x="706" y="1210"/>
                      <a:pt x="788" y="1112"/>
                    </a:cubicBezTo>
                    <a:cubicBezTo>
                      <a:pt x="946" y="938"/>
                      <a:pt x="1127" y="852"/>
                      <a:pt x="1308" y="852"/>
                    </a:cubicBezTo>
                    <a:cubicBezTo>
                      <a:pt x="1489" y="852"/>
                      <a:pt x="1670" y="938"/>
                      <a:pt x="1828" y="1112"/>
                    </a:cubicBezTo>
                    <a:cubicBezTo>
                      <a:pt x="2150" y="1466"/>
                      <a:pt x="2562" y="1655"/>
                      <a:pt x="2977" y="1655"/>
                    </a:cubicBezTo>
                    <a:cubicBezTo>
                      <a:pt x="3374" y="1655"/>
                      <a:pt x="3773" y="1482"/>
                      <a:pt x="4096" y="1112"/>
                    </a:cubicBezTo>
                    <a:cubicBezTo>
                      <a:pt x="4254" y="954"/>
                      <a:pt x="4222" y="671"/>
                      <a:pt x="4065" y="513"/>
                    </a:cubicBezTo>
                    <a:cubicBezTo>
                      <a:pt x="3990" y="438"/>
                      <a:pt x="3886" y="399"/>
                      <a:pt x="3781" y="399"/>
                    </a:cubicBezTo>
                    <a:cubicBezTo>
                      <a:pt x="3665" y="399"/>
                      <a:pt x="3549" y="446"/>
                      <a:pt x="3466" y="545"/>
                    </a:cubicBezTo>
                    <a:cubicBezTo>
                      <a:pt x="3309" y="734"/>
                      <a:pt x="3135" y="828"/>
                      <a:pt x="2962" y="828"/>
                    </a:cubicBezTo>
                    <a:cubicBezTo>
                      <a:pt x="2789" y="828"/>
                      <a:pt x="2616" y="734"/>
                      <a:pt x="2458" y="545"/>
                    </a:cubicBezTo>
                    <a:cubicBezTo>
                      <a:pt x="2136" y="191"/>
                      <a:pt x="1724" y="1"/>
                      <a:pt x="130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sp>
            <p:nvSpPr>
              <p:cNvPr id="127" name="Google Shape;1340;p33">
                <a:extLst>
                  <a:ext uri="{FF2B5EF4-FFF2-40B4-BE49-F238E27FC236}">
                    <a16:creationId xmlns:a16="http://schemas.microsoft.com/office/drawing/2014/main" id="{8FB4BFD2-3DE6-E3FF-1EC7-0008BD61F1FE}"/>
                  </a:ext>
                </a:extLst>
              </p:cNvPr>
              <p:cNvSpPr/>
              <p:nvPr/>
            </p:nvSpPr>
            <p:spPr>
              <a:xfrm>
                <a:off x="-59214097" y="3371400"/>
                <a:ext cx="62225" cy="68550"/>
              </a:xfrm>
              <a:custGeom>
                <a:avLst/>
                <a:gdLst/>
                <a:ahLst/>
                <a:cxnLst/>
                <a:rect l="l" t="t" r="r" b="b"/>
                <a:pathLst>
                  <a:path w="2489" h="2742" extrusionOk="0">
                    <a:moveTo>
                      <a:pt x="410" y="1"/>
                    </a:moveTo>
                    <a:cubicBezTo>
                      <a:pt x="158" y="1"/>
                      <a:pt x="0" y="190"/>
                      <a:pt x="0" y="379"/>
                    </a:cubicBezTo>
                    <a:lnTo>
                      <a:pt x="0" y="2742"/>
                    </a:lnTo>
                    <a:lnTo>
                      <a:pt x="2489" y="2742"/>
                    </a:lnTo>
                    <a:lnTo>
                      <a:pt x="2489" y="379"/>
                    </a:lnTo>
                    <a:cubicBezTo>
                      <a:pt x="2458" y="190"/>
                      <a:pt x="2268" y="1"/>
                      <a:pt x="204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sp>
            <p:nvSpPr>
              <p:cNvPr id="128" name="Google Shape;1341;p33">
                <a:extLst>
                  <a:ext uri="{FF2B5EF4-FFF2-40B4-BE49-F238E27FC236}">
                    <a16:creationId xmlns:a16="http://schemas.microsoft.com/office/drawing/2014/main" id="{B29F25F6-7D6E-03D1-175B-E70960772BDC}"/>
                  </a:ext>
                </a:extLst>
              </p:cNvPr>
              <p:cNvSpPr/>
              <p:nvPr/>
            </p:nvSpPr>
            <p:spPr>
              <a:xfrm>
                <a:off x="-59297602" y="3392600"/>
                <a:ext cx="62250" cy="48150"/>
              </a:xfrm>
              <a:custGeom>
                <a:avLst/>
                <a:gdLst/>
                <a:ahLst/>
                <a:cxnLst/>
                <a:rect l="l" t="t" r="r" b="b"/>
                <a:pathLst>
                  <a:path w="2490" h="1926" extrusionOk="0">
                    <a:moveTo>
                      <a:pt x="387" y="0"/>
                    </a:moveTo>
                    <a:cubicBezTo>
                      <a:pt x="163" y="0"/>
                      <a:pt x="1" y="177"/>
                      <a:pt x="1" y="382"/>
                    </a:cubicBezTo>
                    <a:lnTo>
                      <a:pt x="1" y="1925"/>
                    </a:lnTo>
                    <a:lnTo>
                      <a:pt x="2489" y="1925"/>
                    </a:lnTo>
                    <a:lnTo>
                      <a:pt x="2489" y="382"/>
                    </a:lnTo>
                    <a:cubicBezTo>
                      <a:pt x="2489" y="161"/>
                      <a:pt x="2300" y="4"/>
                      <a:pt x="2080" y="4"/>
                    </a:cubicBezTo>
                    <a:lnTo>
                      <a:pt x="442" y="4"/>
                    </a:lnTo>
                    <a:cubicBezTo>
                      <a:pt x="423" y="1"/>
                      <a:pt x="405" y="0"/>
                      <a:pt x="38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</p:grpSp>
        <p:grpSp>
          <p:nvGrpSpPr>
            <p:cNvPr id="129" name="Google Shape;1342;p33">
              <a:extLst>
                <a:ext uri="{FF2B5EF4-FFF2-40B4-BE49-F238E27FC236}">
                  <a16:creationId xmlns:a16="http://schemas.microsoft.com/office/drawing/2014/main" id="{A2FD6D80-8AD0-B733-E2C4-307DED6900D0}"/>
                </a:ext>
              </a:extLst>
            </p:cNvPr>
            <p:cNvGrpSpPr/>
            <p:nvPr/>
          </p:nvGrpSpPr>
          <p:grpSpPr>
            <a:xfrm>
              <a:off x="3627217" y="3236873"/>
              <a:ext cx="374891" cy="357065"/>
              <a:chOff x="-62890747" y="3747425"/>
              <a:chExt cx="330825" cy="317900"/>
            </a:xfrm>
          </p:grpSpPr>
          <p:sp>
            <p:nvSpPr>
              <p:cNvPr id="130" name="Google Shape;1343;p33">
                <a:extLst>
                  <a:ext uri="{FF2B5EF4-FFF2-40B4-BE49-F238E27FC236}">
                    <a16:creationId xmlns:a16="http://schemas.microsoft.com/office/drawing/2014/main" id="{C8130365-D857-0C2F-C143-8AC0CDB29BD7}"/>
                  </a:ext>
                </a:extLst>
              </p:cNvPr>
              <p:cNvSpPr/>
              <p:nvPr/>
            </p:nvSpPr>
            <p:spPr>
              <a:xfrm>
                <a:off x="-62890747" y="3747425"/>
                <a:ext cx="313500" cy="195825"/>
              </a:xfrm>
              <a:custGeom>
                <a:avLst/>
                <a:gdLst/>
                <a:ahLst/>
                <a:cxnLst/>
                <a:rect l="l" t="t" r="r" b="b"/>
                <a:pathLst>
                  <a:path w="12540" h="7833" extrusionOk="0">
                    <a:moveTo>
                      <a:pt x="6591" y="0"/>
                    </a:moveTo>
                    <a:cubicBezTo>
                      <a:pt x="4966" y="0"/>
                      <a:pt x="3342" y="616"/>
                      <a:pt x="2112" y="1846"/>
                    </a:cubicBezTo>
                    <a:cubicBezTo>
                      <a:pt x="663" y="3296"/>
                      <a:pt x="1" y="5438"/>
                      <a:pt x="379" y="7454"/>
                    </a:cubicBezTo>
                    <a:cubicBezTo>
                      <a:pt x="442" y="7675"/>
                      <a:pt x="568" y="7832"/>
                      <a:pt x="789" y="7832"/>
                    </a:cubicBezTo>
                    <a:lnTo>
                      <a:pt x="852" y="7832"/>
                    </a:lnTo>
                    <a:cubicBezTo>
                      <a:pt x="1104" y="7801"/>
                      <a:pt x="1198" y="7549"/>
                      <a:pt x="1167" y="7360"/>
                    </a:cubicBezTo>
                    <a:cubicBezTo>
                      <a:pt x="852" y="5596"/>
                      <a:pt x="1419" y="3737"/>
                      <a:pt x="2710" y="2477"/>
                    </a:cubicBezTo>
                    <a:cubicBezTo>
                      <a:pt x="3719" y="1437"/>
                      <a:pt x="5136" y="870"/>
                      <a:pt x="6617" y="870"/>
                    </a:cubicBezTo>
                    <a:cubicBezTo>
                      <a:pt x="7940" y="870"/>
                      <a:pt x="9200" y="1342"/>
                      <a:pt x="10177" y="2193"/>
                    </a:cubicBezTo>
                    <a:lnTo>
                      <a:pt x="9610" y="2792"/>
                    </a:lnTo>
                    <a:cubicBezTo>
                      <a:pt x="9484" y="2918"/>
                      <a:pt x="9452" y="3075"/>
                      <a:pt x="9484" y="3170"/>
                    </a:cubicBezTo>
                    <a:cubicBezTo>
                      <a:pt x="9515" y="3327"/>
                      <a:pt x="9641" y="3422"/>
                      <a:pt x="9799" y="3453"/>
                    </a:cubicBezTo>
                    <a:lnTo>
                      <a:pt x="12036" y="3926"/>
                    </a:lnTo>
                    <a:lnTo>
                      <a:pt x="12130" y="3926"/>
                    </a:lnTo>
                    <a:cubicBezTo>
                      <a:pt x="12225" y="3926"/>
                      <a:pt x="12319" y="3894"/>
                      <a:pt x="12382" y="3800"/>
                    </a:cubicBezTo>
                    <a:cubicBezTo>
                      <a:pt x="12508" y="3674"/>
                      <a:pt x="12540" y="3579"/>
                      <a:pt x="12508" y="3422"/>
                    </a:cubicBezTo>
                    <a:lnTo>
                      <a:pt x="12036" y="1153"/>
                    </a:lnTo>
                    <a:cubicBezTo>
                      <a:pt x="12004" y="1027"/>
                      <a:pt x="11878" y="901"/>
                      <a:pt x="11752" y="838"/>
                    </a:cubicBezTo>
                    <a:cubicBezTo>
                      <a:pt x="11715" y="831"/>
                      <a:pt x="11678" y="827"/>
                      <a:pt x="11642" y="827"/>
                    </a:cubicBezTo>
                    <a:cubicBezTo>
                      <a:pt x="11526" y="827"/>
                      <a:pt x="11422" y="868"/>
                      <a:pt x="11374" y="964"/>
                    </a:cubicBezTo>
                    <a:lnTo>
                      <a:pt x="10776" y="1563"/>
                    </a:lnTo>
                    <a:cubicBezTo>
                      <a:pt x="9583" y="521"/>
                      <a:pt x="8087" y="0"/>
                      <a:pt x="659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sp>
            <p:nvSpPr>
              <p:cNvPr id="131" name="Google Shape;1344;p33">
                <a:extLst>
                  <a:ext uri="{FF2B5EF4-FFF2-40B4-BE49-F238E27FC236}">
                    <a16:creationId xmlns:a16="http://schemas.microsoft.com/office/drawing/2014/main" id="{9A855B35-4330-55B3-87C9-DA22A124611F}"/>
                  </a:ext>
                </a:extLst>
              </p:cNvPr>
              <p:cNvSpPr/>
              <p:nvPr/>
            </p:nvSpPr>
            <p:spPr>
              <a:xfrm>
                <a:off x="-62874978" y="3869075"/>
                <a:ext cx="315050" cy="196250"/>
              </a:xfrm>
              <a:custGeom>
                <a:avLst/>
                <a:gdLst/>
                <a:ahLst/>
                <a:cxnLst/>
                <a:rect l="l" t="t" r="r" b="b"/>
                <a:pathLst>
                  <a:path w="12602" h="7850" extrusionOk="0">
                    <a:moveTo>
                      <a:pt x="11779" y="0"/>
                    </a:moveTo>
                    <a:cubicBezTo>
                      <a:pt x="11759" y="0"/>
                      <a:pt x="11739" y="2"/>
                      <a:pt x="11720" y="5"/>
                    </a:cubicBezTo>
                    <a:cubicBezTo>
                      <a:pt x="11499" y="36"/>
                      <a:pt x="11373" y="288"/>
                      <a:pt x="11405" y="477"/>
                    </a:cubicBezTo>
                    <a:cubicBezTo>
                      <a:pt x="11720" y="2242"/>
                      <a:pt x="11184" y="4101"/>
                      <a:pt x="9861" y="5361"/>
                    </a:cubicBezTo>
                    <a:cubicBezTo>
                      <a:pt x="8853" y="6400"/>
                      <a:pt x="7435" y="6967"/>
                      <a:pt x="5986" y="6967"/>
                    </a:cubicBezTo>
                    <a:cubicBezTo>
                      <a:pt x="4631" y="6967"/>
                      <a:pt x="3371" y="6495"/>
                      <a:pt x="2394" y="5644"/>
                    </a:cubicBezTo>
                    <a:lnTo>
                      <a:pt x="2993" y="5046"/>
                    </a:lnTo>
                    <a:cubicBezTo>
                      <a:pt x="3088" y="4920"/>
                      <a:pt x="3151" y="4762"/>
                      <a:pt x="3088" y="4668"/>
                    </a:cubicBezTo>
                    <a:cubicBezTo>
                      <a:pt x="3056" y="4510"/>
                      <a:pt x="2962" y="4416"/>
                      <a:pt x="2772" y="4384"/>
                    </a:cubicBezTo>
                    <a:lnTo>
                      <a:pt x="536" y="3912"/>
                    </a:lnTo>
                    <a:cubicBezTo>
                      <a:pt x="498" y="3904"/>
                      <a:pt x="465" y="3900"/>
                      <a:pt x="433" y="3900"/>
                    </a:cubicBezTo>
                    <a:cubicBezTo>
                      <a:pt x="332" y="3900"/>
                      <a:pt x="254" y="3941"/>
                      <a:pt x="158" y="4038"/>
                    </a:cubicBezTo>
                    <a:cubicBezTo>
                      <a:pt x="32" y="4132"/>
                      <a:pt x="0" y="4258"/>
                      <a:pt x="32" y="4416"/>
                    </a:cubicBezTo>
                    <a:lnTo>
                      <a:pt x="504" y="6652"/>
                    </a:lnTo>
                    <a:cubicBezTo>
                      <a:pt x="536" y="6810"/>
                      <a:pt x="662" y="6936"/>
                      <a:pt x="788" y="6967"/>
                    </a:cubicBezTo>
                    <a:lnTo>
                      <a:pt x="882" y="6967"/>
                    </a:lnTo>
                    <a:cubicBezTo>
                      <a:pt x="1008" y="6967"/>
                      <a:pt x="1103" y="6936"/>
                      <a:pt x="1166" y="6873"/>
                    </a:cubicBezTo>
                    <a:lnTo>
                      <a:pt x="1764" y="6274"/>
                    </a:lnTo>
                    <a:cubicBezTo>
                      <a:pt x="2930" y="7346"/>
                      <a:pt x="4442" y="7850"/>
                      <a:pt x="5923" y="7850"/>
                    </a:cubicBezTo>
                    <a:cubicBezTo>
                      <a:pt x="7561" y="7850"/>
                      <a:pt x="9168" y="7220"/>
                      <a:pt x="10428" y="5991"/>
                    </a:cubicBezTo>
                    <a:cubicBezTo>
                      <a:pt x="11909" y="4510"/>
                      <a:pt x="12602" y="2368"/>
                      <a:pt x="12192" y="320"/>
                    </a:cubicBezTo>
                    <a:cubicBezTo>
                      <a:pt x="12164" y="122"/>
                      <a:pt x="11958" y="0"/>
                      <a:pt x="1177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sp>
            <p:nvSpPr>
              <p:cNvPr id="132" name="Google Shape;1345;p33">
                <a:extLst>
                  <a:ext uri="{FF2B5EF4-FFF2-40B4-BE49-F238E27FC236}">
                    <a16:creationId xmlns:a16="http://schemas.microsoft.com/office/drawing/2014/main" id="{9BD7868A-D2DC-9F19-C878-F0A0E71FFBDC}"/>
                  </a:ext>
                </a:extLst>
              </p:cNvPr>
              <p:cNvSpPr/>
              <p:nvPr/>
            </p:nvSpPr>
            <p:spPr>
              <a:xfrm>
                <a:off x="-62751326" y="3834525"/>
                <a:ext cx="15775" cy="26800"/>
              </a:xfrm>
              <a:custGeom>
                <a:avLst/>
                <a:gdLst/>
                <a:ahLst/>
                <a:cxnLst/>
                <a:rect l="l" t="t" r="r" b="b"/>
                <a:pathLst>
                  <a:path w="631" h="1072" extrusionOk="0">
                    <a:moveTo>
                      <a:pt x="630" y="1"/>
                    </a:moveTo>
                    <a:cubicBezTo>
                      <a:pt x="410" y="221"/>
                      <a:pt x="158" y="599"/>
                      <a:pt x="0" y="1072"/>
                    </a:cubicBezTo>
                    <a:lnTo>
                      <a:pt x="630" y="1072"/>
                    </a:lnTo>
                    <a:lnTo>
                      <a:pt x="63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sp>
            <p:nvSpPr>
              <p:cNvPr id="133" name="Google Shape;1346;p33">
                <a:extLst>
                  <a:ext uri="{FF2B5EF4-FFF2-40B4-BE49-F238E27FC236}">
                    <a16:creationId xmlns:a16="http://schemas.microsoft.com/office/drawing/2014/main" id="{22E4055B-032A-A710-7121-FD6B3BD26809}"/>
                  </a:ext>
                </a:extLst>
              </p:cNvPr>
              <p:cNvSpPr/>
              <p:nvPr/>
            </p:nvSpPr>
            <p:spPr>
              <a:xfrm>
                <a:off x="-62715099" y="3950300"/>
                <a:ext cx="15775" cy="26025"/>
              </a:xfrm>
              <a:custGeom>
                <a:avLst/>
                <a:gdLst/>
                <a:ahLst/>
                <a:cxnLst/>
                <a:rect l="l" t="t" r="r" b="b"/>
                <a:pathLst>
                  <a:path w="631" h="1041" extrusionOk="0">
                    <a:moveTo>
                      <a:pt x="1" y="1"/>
                    </a:moveTo>
                    <a:lnTo>
                      <a:pt x="1" y="1041"/>
                    </a:lnTo>
                    <a:cubicBezTo>
                      <a:pt x="253" y="852"/>
                      <a:pt x="473" y="473"/>
                      <a:pt x="63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sp>
            <p:nvSpPr>
              <p:cNvPr id="134" name="Google Shape;1347;p33">
                <a:extLst>
                  <a:ext uri="{FF2B5EF4-FFF2-40B4-BE49-F238E27FC236}">
                    <a16:creationId xmlns:a16="http://schemas.microsoft.com/office/drawing/2014/main" id="{A6D5CCA7-6DE0-27FE-5C08-3E6EA2DC07EE}"/>
                  </a:ext>
                </a:extLst>
              </p:cNvPr>
              <p:cNvSpPr/>
              <p:nvPr/>
            </p:nvSpPr>
            <p:spPr>
              <a:xfrm>
                <a:off x="-62751326" y="3950300"/>
                <a:ext cx="15775" cy="26025"/>
              </a:xfrm>
              <a:custGeom>
                <a:avLst/>
                <a:gdLst/>
                <a:ahLst/>
                <a:cxnLst/>
                <a:rect l="l" t="t" r="r" b="b"/>
                <a:pathLst>
                  <a:path w="631" h="1041" extrusionOk="0">
                    <a:moveTo>
                      <a:pt x="0" y="1"/>
                    </a:moveTo>
                    <a:cubicBezTo>
                      <a:pt x="158" y="473"/>
                      <a:pt x="410" y="852"/>
                      <a:pt x="630" y="1041"/>
                    </a:cubicBezTo>
                    <a:lnTo>
                      <a:pt x="630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sp>
            <p:nvSpPr>
              <p:cNvPr id="135" name="Google Shape;1348;p33">
                <a:extLst>
                  <a:ext uri="{FF2B5EF4-FFF2-40B4-BE49-F238E27FC236}">
                    <a16:creationId xmlns:a16="http://schemas.microsoft.com/office/drawing/2014/main" id="{4E4F9BCD-9789-EFE4-9FD0-29E39DCD20C0}"/>
                  </a:ext>
                </a:extLst>
              </p:cNvPr>
              <p:cNvSpPr/>
              <p:nvPr/>
            </p:nvSpPr>
            <p:spPr>
              <a:xfrm>
                <a:off x="-62822224" y="3881000"/>
                <a:ext cx="44125" cy="48075"/>
              </a:xfrm>
              <a:custGeom>
                <a:avLst/>
                <a:gdLst/>
                <a:ahLst/>
                <a:cxnLst/>
                <a:rect l="l" t="t" r="r" b="b"/>
                <a:pathLst>
                  <a:path w="1765" h="1923" extrusionOk="0">
                    <a:moveTo>
                      <a:pt x="127" y="0"/>
                    </a:moveTo>
                    <a:cubicBezTo>
                      <a:pt x="32" y="316"/>
                      <a:pt x="1" y="631"/>
                      <a:pt x="1" y="977"/>
                    </a:cubicBezTo>
                    <a:cubicBezTo>
                      <a:pt x="1" y="1324"/>
                      <a:pt x="32" y="1670"/>
                      <a:pt x="127" y="1922"/>
                    </a:cubicBezTo>
                    <a:lnTo>
                      <a:pt x="1765" y="1922"/>
                    </a:lnTo>
                    <a:cubicBezTo>
                      <a:pt x="1734" y="1607"/>
                      <a:pt x="1702" y="1292"/>
                      <a:pt x="1702" y="977"/>
                    </a:cubicBezTo>
                    <a:cubicBezTo>
                      <a:pt x="1702" y="662"/>
                      <a:pt x="1734" y="316"/>
                      <a:pt x="176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sp>
            <p:nvSpPr>
              <p:cNvPr id="136" name="Google Shape;1349;p33">
                <a:extLst>
                  <a:ext uri="{FF2B5EF4-FFF2-40B4-BE49-F238E27FC236}">
                    <a16:creationId xmlns:a16="http://schemas.microsoft.com/office/drawing/2014/main" id="{96EE12EE-4799-792D-E374-B3696660D81F}"/>
                  </a:ext>
                </a:extLst>
              </p:cNvPr>
              <p:cNvSpPr/>
              <p:nvPr/>
            </p:nvSpPr>
            <p:spPr>
              <a:xfrm>
                <a:off x="-62715099" y="3833750"/>
                <a:ext cx="15775" cy="26800"/>
              </a:xfrm>
              <a:custGeom>
                <a:avLst/>
                <a:gdLst/>
                <a:ahLst/>
                <a:cxnLst/>
                <a:rect l="l" t="t" r="r" b="b"/>
                <a:pathLst>
                  <a:path w="631" h="1072" extrusionOk="0">
                    <a:moveTo>
                      <a:pt x="1" y="0"/>
                    </a:moveTo>
                    <a:lnTo>
                      <a:pt x="1" y="1071"/>
                    </a:lnTo>
                    <a:lnTo>
                      <a:pt x="631" y="1071"/>
                    </a:lnTo>
                    <a:cubicBezTo>
                      <a:pt x="505" y="599"/>
                      <a:pt x="253" y="189"/>
                      <a:pt x="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sp>
            <p:nvSpPr>
              <p:cNvPr id="137" name="Google Shape;1350;p33">
                <a:extLst>
                  <a:ext uri="{FF2B5EF4-FFF2-40B4-BE49-F238E27FC236}">
                    <a16:creationId xmlns:a16="http://schemas.microsoft.com/office/drawing/2014/main" id="{0FD4295B-A185-B70F-1B6C-D1A3FE3B9340}"/>
                  </a:ext>
                </a:extLst>
              </p:cNvPr>
              <p:cNvSpPr/>
              <p:nvPr/>
            </p:nvSpPr>
            <p:spPr>
              <a:xfrm>
                <a:off x="-62758427" y="3881000"/>
                <a:ext cx="22875" cy="48075"/>
              </a:xfrm>
              <a:custGeom>
                <a:avLst/>
                <a:gdLst/>
                <a:ahLst/>
                <a:cxnLst/>
                <a:rect l="l" t="t" r="r" b="b"/>
                <a:pathLst>
                  <a:path w="915" h="1923" extrusionOk="0">
                    <a:moveTo>
                      <a:pt x="95" y="0"/>
                    </a:moveTo>
                    <a:cubicBezTo>
                      <a:pt x="64" y="316"/>
                      <a:pt x="1" y="631"/>
                      <a:pt x="1" y="977"/>
                    </a:cubicBezTo>
                    <a:cubicBezTo>
                      <a:pt x="1" y="1324"/>
                      <a:pt x="64" y="1670"/>
                      <a:pt x="95" y="1922"/>
                    </a:cubicBezTo>
                    <a:lnTo>
                      <a:pt x="914" y="1922"/>
                    </a:lnTo>
                    <a:lnTo>
                      <a:pt x="91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sp>
            <p:nvSpPr>
              <p:cNvPr id="138" name="Google Shape;1351;p33">
                <a:extLst>
                  <a:ext uri="{FF2B5EF4-FFF2-40B4-BE49-F238E27FC236}">
                    <a16:creationId xmlns:a16="http://schemas.microsoft.com/office/drawing/2014/main" id="{47081303-67C8-1DA0-C2E7-623566CB4E96}"/>
                  </a:ext>
                </a:extLst>
              </p:cNvPr>
              <p:cNvSpPr/>
              <p:nvPr/>
            </p:nvSpPr>
            <p:spPr>
              <a:xfrm>
                <a:off x="-62715099" y="3809325"/>
                <a:ext cx="74850" cy="51225"/>
              </a:xfrm>
              <a:custGeom>
                <a:avLst/>
                <a:gdLst/>
                <a:ahLst/>
                <a:cxnLst/>
                <a:rect l="l" t="t" r="r" b="b"/>
                <a:pathLst>
                  <a:path w="2994" h="2049" extrusionOk="0">
                    <a:moveTo>
                      <a:pt x="1" y="1"/>
                    </a:moveTo>
                    <a:lnTo>
                      <a:pt x="1" y="32"/>
                    </a:lnTo>
                    <a:cubicBezTo>
                      <a:pt x="631" y="253"/>
                      <a:pt x="1198" y="1009"/>
                      <a:pt x="1481" y="2048"/>
                    </a:cubicBezTo>
                    <a:lnTo>
                      <a:pt x="2994" y="2048"/>
                    </a:lnTo>
                    <a:cubicBezTo>
                      <a:pt x="2426" y="946"/>
                      <a:pt x="1324" y="158"/>
                      <a:pt x="1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sp>
            <p:nvSpPr>
              <p:cNvPr id="139" name="Google Shape;1352;p33">
                <a:extLst>
                  <a:ext uri="{FF2B5EF4-FFF2-40B4-BE49-F238E27FC236}">
                    <a16:creationId xmlns:a16="http://schemas.microsoft.com/office/drawing/2014/main" id="{8AED3EBF-67B3-057B-77D3-2A26ABF76E89}"/>
                  </a:ext>
                </a:extLst>
              </p:cNvPr>
              <p:cNvSpPr/>
              <p:nvPr/>
            </p:nvSpPr>
            <p:spPr>
              <a:xfrm>
                <a:off x="-62715874" y="3950300"/>
                <a:ext cx="75625" cy="51225"/>
              </a:xfrm>
              <a:custGeom>
                <a:avLst/>
                <a:gdLst/>
                <a:ahLst/>
                <a:cxnLst/>
                <a:rect l="l" t="t" r="r" b="b"/>
                <a:pathLst>
                  <a:path w="3025" h="2049" extrusionOk="0">
                    <a:moveTo>
                      <a:pt x="1512" y="1"/>
                    </a:moveTo>
                    <a:cubicBezTo>
                      <a:pt x="1229" y="1009"/>
                      <a:pt x="662" y="1765"/>
                      <a:pt x="0" y="1986"/>
                    </a:cubicBezTo>
                    <a:lnTo>
                      <a:pt x="0" y="2049"/>
                    </a:lnTo>
                    <a:lnTo>
                      <a:pt x="32" y="2049"/>
                    </a:lnTo>
                    <a:cubicBezTo>
                      <a:pt x="1355" y="1891"/>
                      <a:pt x="2457" y="1104"/>
                      <a:pt x="3025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sp>
            <p:nvSpPr>
              <p:cNvPr id="140" name="Google Shape;1353;p33">
                <a:extLst>
                  <a:ext uri="{FF2B5EF4-FFF2-40B4-BE49-F238E27FC236}">
                    <a16:creationId xmlns:a16="http://schemas.microsoft.com/office/drawing/2014/main" id="{EC51B7D8-4BA0-B7FE-D267-9B492F74D759}"/>
                  </a:ext>
                </a:extLst>
              </p:cNvPr>
              <p:cNvSpPr/>
              <p:nvPr/>
            </p:nvSpPr>
            <p:spPr>
              <a:xfrm>
                <a:off x="-62811199" y="3949525"/>
                <a:ext cx="75650" cy="52000"/>
              </a:xfrm>
              <a:custGeom>
                <a:avLst/>
                <a:gdLst/>
                <a:ahLst/>
                <a:cxnLst/>
                <a:rect l="l" t="t" r="r" b="b"/>
                <a:pathLst>
                  <a:path w="3026" h="2080" extrusionOk="0">
                    <a:moveTo>
                      <a:pt x="1" y="0"/>
                    </a:moveTo>
                    <a:cubicBezTo>
                      <a:pt x="600" y="1166"/>
                      <a:pt x="1702" y="1954"/>
                      <a:pt x="3025" y="2080"/>
                    </a:cubicBezTo>
                    <a:lnTo>
                      <a:pt x="3025" y="2017"/>
                    </a:lnTo>
                    <a:cubicBezTo>
                      <a:pt x="2364" y="1796"/>
                      <a:pt x="1860" y="1040"/>
                      <a:pt x="154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sp>
            <p:nvSpPr>
              <p:cNvPr id="141" name="Google Shape;1354;p33">
                <a:extLst>
                  <a:ext uri="{FF2B5EF4-FFF2-40B4-BE49-F238E27FC236}">
                    <a16:creationId xmlns:a16="http://schemas.microsoft.com/office/drawing/2014/main" id="{BD75B4B2-94AF-3965-6505-FE6BBD7A38B4}"/>
                  </a:ext>
                </a:extLst>
              </p:cNvPr>
              <p:cNvSpPr/>
              <p:nvPr/>
            </p:nvSpPr>
            <p:spPr>
              <a:xfrm>
                <a:off x="-62673353" y="3881000"/>
                <a:ext cx="44125" cy="48075"/>
              </a:xfrm>
              <a:custGeom>
                <a:avLst/>
                <a:gdLst/>
                <a:ahLst/>
                <a:cxnLst/>
                <a:rect l="l" t="t" r="r" b="b"/>
                <a:pathLst>
                  <a:path w="1765" h="1923" extrusionOk="0">
                    <a:moveTo>
                      <a:pt x="0" y="0"/>
                    </a:moveTo>
                    <a:cubicBezTo>
                      <a:pt x="32" y="316"/>
                      <a:pt x="63" y="631"/>
                      <a:pt x="63" y="977"/>
                    </a:cubicBezTo>
                    <a:cubicBezTo>
                      <a:pt x="63" y="1324"/>
                      <a:pt x="32" y="1670"/>
                      <a:pt x="0" y="1922"/>
                    </a:cubicBezTo>
                    <a:lnTo>
                      <a:pt x="1639" y="1922"/>
                    </a:lnTo>
                    <a:cubicBezTo>
                      <a:pt x="1733" y="1670"/>
                      <a:pt x="1765" y="1292"/>
                      <a:pt x="1765" y="977"/>
                    </a:cubicBezTo>
                    <a:cubicBezTo>
                      <a:pt x="1765" y="662"/>
                      <a:pt x="1733" y="316"/>
                      <a:pt x="163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sp>
            <p:nvSpPr>
              <p:cNvPr id="142" name="Google Shape;1355;p33">
                <a:extLst>
                  <a:ext uri="{FF2B5EF4-FFF2-40B4-BE49-F238E27FC236}">
                    <a16:creationId xmlns:a16="http://schemas.microsoft.com/office/drawing/2014/main" id="{C578D643-49F3-33E0-9151-BACF11AA344A}"/>
                  </a:ext>
                </a:extLst>
              </p:cNvPr>
              <p:cNvSpPr/>
              <p:nvPr/>
            </p:nvSpPr>
            <p:spPr>
              <a:xfrm>
                <a:off x="-62810399" y="3810125"/>
                <a:ext cx="75625" cy="51200"/>
              </a:xfrm>
              <a:custGeom>
                <a:avLst/>
                <a:gdLst/>
                <a:ahLst/>
                <a:cxnLst/>
                <a:rect l="l" t="t" r="r" b="b"/>
                <a:pathLst>
                  <a:path w="3025" h="2048" extrusionOk="0">
                    <a:moveTo>
                      <a:pt x="2993" y="0"/>
                    </a:moveTo>
                    <a:cubicBezTo>
                      <a:pt x="1702" y="158"/>
                      <a:pt x="599" y="945"/>
                      <a:pt x="0" y="2048"/>
                    </a:cubicBezTo>
                    <a:lnTo>
                      <a:pt x="1544" y="2048"/>
                    </a:lnTo>
                    <a:cubicBezTo>
                      <a:pt x="1828" y="1008"/>
                      <a:pt x="2363" y="284"/>
                      <a:pt x="3025" y="32"/>
                    </a:cubicBezTo>
                    <a:lnTo>
                      <a:pt x="302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sp>
            <p:nvSpPr>
              <p:cNvPr id="143" name="Google Shape;1356;p33">
                <a:extLst>
                  <a:ext uri="{FF2B5EF4-FFF2-40B4-BE49-F238E27FC236}">
                    <a16:creationId xmlns:a16="http://schemas.microsoft.com/office/drawing/2014/main" id="{71F16178-A7A8-CF86-5239-0E56CE952912}"/>
                  </a:ext>
                </a:extLst>
              </p:cNvPr>
              <p:cNvSpPr/>
              <p:nvPr/>
            </p:nvSpPr>
            <p:spPr>
              <a:xfrm>
                <a:off x="-62715099" y="3881000"/>
                <a:ext cx="22850" cy="48075"/>
              </a:xfrm>
              <a:custGeom>
                <a:avLst/>
                <a:gdLst/>
                <a:ahLst/>
                <a:cxnLst/>
                <a:rect l="l" t="t" r="r" b="b"/>
                <a:pathLst>
                  <a:path w="914" h="1923" extrusionOk="0">
                    <a:moveTo>
                      <a:pt x="1" y="0"/>
                    </a:moveTo>
                    <a:lnTo>
                      <a:pt x="1" y="1922"/>
                    </a:lnTo>
                    <a:lnTo>
                      <a:pt x="851" y="1922"/>
                    </a:lnTo>
                    <a:cubicBezTo>
                      <a:pt x="883" y="1607"/>
                      <a:pt x="914" y="1292"/>
                      <a:pt x="914" y="977"/>
                    </a:cubicBezTo>
                    <a:cubicBezTo>
                      <a:pt x="914" y="662"/>
                      <a:pt x="883" y="316"/>
                      <a:pt x="85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</p:grpSp>
        <p:grpSp>
          <p:nvGrpSpPr>
            <p:cNvPr id="144" name="Google Shape;1357;p33">
              <a:extLst>
                <a:ext uri="{FF2B5EF4-FFF2-40B4-BE49-F238E27FC236}">
                  <a16:creationId xmlns:a16="http://schemas.microsoft.com/office/drawing/2014/main" id="{D92E702B-2D44-DAF8-B101-5AF8B588894F}"/>
                </a:ext>
              </a:extLst>
            </p:cNvPr>
            <p:cNvGrpSpPr/>
            <p:nvPr/>
          </p:nvGrpSpPr>
          <p:grpSpPr>
            <a:xfrm>
              <a:off x="3645481" y="2279570"/>
              <a:ext cx="338363" cy="317853"/>
              <a:chOff x="-59447249" y="3706150"/>
              <a:chExt cx="319000" cy="308775"/>
            </a:xfrm>
          </p:grpSpPr>
          <p:sp>
            <p:nvSpPr>
              <p:cNvPr id="145" name="Google Shape;1358;p33">
                <a:extLst>
                  <a:ext uri="{FF2B5EF4-FFF2-40B4-BE49-F238E27FC236}">
                    <a16:creationId xmlns:a16="http://schemas.microsoft.com/office/drawing/2014/main" id="{BD750930-E009-9DD8-CF4A-74B6BAA0D3D2}"/>
                  </a:ext>
                </a:extLst>
              </p:cNvPr>
              <p:cNvSpPr/>
              <p:nvPr/>
            </p:nvSpPr>
            <p:spPr>
              <a:xfrm>
                <a:off x="-59381876" y="3922750"/>
                <a:ext cx="79575" cy="29950"/>
              </a:xfrm>
              <a:custGeom>
                <a:avLst/>
                <a:gdLst/>
                <a:ahLst/>
                <a:cxnLst/>
                <a:rect l="l" t="t" r="r" b="b"/>
                <a:pathLst>
                  <a:path w="3183" h="1198" extrusionOk="0">
                    <a:moveTo>
                      <a:pt x="1607" y="0"/>
                    </a:moveTo>
                    <a:cubicBezTo>
                      <a:pt x="820" y="0"/>
                      <a:pt x="190" y="504"/>
                      <a:pt x="1" y="1197"/>
                    </a:cubicBezTo>
                    <a:lnTo>
                      <a:pt x="3183" y="1197"/>
                    </a:lnTo>
                    <a:cubicBezTo>
                      <a:pt x="3025" y="536"/>
                      <a:pt x="2363" y="0"/>
                      <a:pt x="160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sp>
            <p:nvSpPr>
              <p:cNvPr id="146" name="Google Shape;1359;p33">
                <a:extLst>
                  <a:ext uri="{FF2B5EF4-FFF2-40B4-BE49-F238E27FC236}">
                    <a16:creationId xmlns:a16="http://schemas.microsoft.com/office/drawing/2014/main" id="{B0FCDC72-E31D-49A4-82FA-B3B7D0357765}"/>
                  </a:ext>
                </a:extLst>
              </p:cNvPr>
              <p:cNvSpPr/>
              <p:nvPr/>
            </p:nvSpPr>
            <p:spPr>
              <a:xfrm>
                <a:off x="-59364550" y="3861525"/>
                <a:ext cx="43350" cy="40900"/>
              </a:xfrm>
              <a:custGeom>
                <a:avLst/>
                <a:gdLst/>
                <a:ahLst/>
                <a:cxnLst/>
                <a:rect l="l" t="t" r="r" b="b"/>
                <a:pathLst>
                  <a:path w="1733" h="1636" extrusionOk="0">
                    <a:moveTo>
                      <a:pt x="858" y="0"/>
                    </a:moveTo>
                    <a:cubicBezTo>
                      <a:pt x="784" y="0"/>
                      <a:pt x="707" y="8"/>
                      <a:pt x="631" y="23"/>
                    </a:cubicBezTo>
                    <a:cubicBezTo>
                      <a:pt x="347" y="118"/>
                      <a:pt x="127" y="307"/>
                      <a:pt x="95" y="590"/>
                    </a:cubicBezTo>
                    <a:cubicBezTo>
                      <a:pt x="1" y="906"/>
                      <a:pt x="95" y="1189"/>
                      <a:pt x="284" y="1410"/>
                    </a:cubicBezTo>
                    <a:cubicBezTo>
                      <a:pt x="446" y="1548"/>
                      <a:pt x="658" y="1636"/>
                      <a:pt x="871" y="1636"/>
                    </a:cubicBezTo>
                    <a:cubicBezTo>
                      <a:pt x="949" y="1636"/>
                      <a:pt x="1027" y="1624"/>
                      <a:pt x="1103" y="1599"/>
                    </a:cubicBezTo>
                    <a:cubicBezTo>
                      <a:pt x="1387" y="1536"/>
                      <a:pt x="1607" y="1347"/>
                      <a:pt x="1670" y="1063"/>
                    </a:cubicBezTo>
                    <a:cubicBezTo>
                      <a:pt x="1733" y="748"/>
                      <a:pt x="1670" y="464"/>
                      <a:pt x="1450" y="244"/>
                    </a:cubicBezTo>
                    <a:cubicBezTo>
                      <a:pt x="1307" y="77"/>
                      <a:pt x="1091" y="0"/>
                      <a:pt x="85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sp>
            <p:nvSpPr>
              <p:cNvPr id="147" name="Google Shape;1360;p33">
                <a:extLst>
                  <a:ext uri="{FF2B5EF4-FFF2-40B4-BE49-F238E27FC236}">
                    <a16:creationId xmlns:a16="http://schemas.microsoft.com/office/drawing/2014/main" id="{9810B313-AEE5-1623-D893-0AFDE25A76AF}"/>
                  </a:ext>
                </a:extLst>
              </p:cNvPr>
              <p:cNvSpPr/>
              <p:nvPr/>
            </p:nvSpPr>
            <p:spPr>
              <a:xfrm>
                <a:off x="-59447249" y="3706150"/>
                <a:ext cx="319000" cy="308775"/>
              </a:xfrm>
              <a:custGeom>
                <a:avLst/>
                <a:gdLst/>
                <a:ahLst/>
                <a:cxnLst/>
                <a:rect l="l" t="t" r="r" b="b"/>
                <a:pathLst>
                  <a:path w="12759" h="12351" extrusionOk="0">
                    <a:moveTo>
                      <a:pt x="6428" y="820"/>
                    </a:moveTo>
                    <a:cubicBezTo>
                      <a:pt x="6900" y="820"/>
                      <a:pt x="7247" y="1166"/>
                      <a:pt x="7247" y="1639"/>
                    </a:cubicBezTo>
                    <a:lnTo>
                      <a:pt x="7247" y="4128"/>
                    </a:lnTo>
                    <a:lnTo>
                      <a:pt x="5609" y="4128"/>
                    </a:lnTo>
                    <a:lnTo>
                      <a:pt x="5609" y="1639"/>
                    </a:lnTo>
                    <a:cubicBezTo>
                      <a:pt x="5609" y="1166"/>
                      <a:pt x="5955" y="820"/>
                      <a:pt x="6428" y="820"/>
                    </a:cubicBezTo>
                    <a:close/>
                    <a:moveTo>
                      <a:pt x="10681" y="6616"/>
                    </a:moveTo>
                    <a:cubicBezTo>
                      <a:pt x="10901" y="6616"/>
                      <a:pt x="11059" y="6805"/>
                      <a:pt x="11059" y="6994"/>
                    </a:cubicBezTo>
                    <a:cubicBezTo>
                      <a:pt x="11122" y="7247"/>
                      <a:pt x="10901" y="7436"/>
                      <a:pt x="10681" y="7436"/>
                    </a:cubicBezTo>
                    <a:lnTo>
                      <a:pt x="8192" y="7436"/>
                    </a:lnTo>
                    <a:cubicBezTo>
                      <a:pt x="7971" y="7436"/>
                      <a:pt x="7751" y="7247"/>
                      <a:pt x="7751" y="6994"/>
                    </a:cubicBezTo>
                    <a:cubicBezTo>
                      <a:pt x="7751" y="6742"/>
                      <a:pt x="7971" y="6616"/>
                      <a:pt x="8192" y="6616"/>
                    </a:cubicBezTo>
                    <a:close/>
                    <a:moveTo>
                      <a:pt x="10681" y="8255"/>
                    </a:moveTo>
                    <a:cubicBezTo>
                      <a:pt x="10901" y="8255"/>
                      <a:pt x="11059" y="8444"/>
                      <a:pt x="11059" y="8696"/>
                    </a:cubicBezTo>
                    <a:cubicBezTo>
                      <a:pt x="11122" y="8885"/>
                      <a:pt x="10901" y="9074"/>
                      <a:pt x="10681" y="9074"/>
                    </a:cubicBezTo>
                    <a:lnTo>
                      <a:pt x="8192" y="9074"/>
                    </a:lnTo>
                    <a:cubicBezTo>
                      <a:pt x="7971" y="9074"/>
                      <a:pt x="7751" y="8885"/>
                      <a:pt x="7751" y="8696"/>
                    </a:cubicBezTo>
                    <a:cubicBezTo>
                      <a:pt x="7751" y="8444"/>
                      <a:pt x="7971" y="8255"/>
                      <a:pt x="8192" y="8255"/>
                    </a:cubicBezTo>
                    <a:close/>
                    <a:moveTo>
                      <a:pt x="4233" y="5360"/>
                    </a:moveTo>
                    <a:cubicBezTo>
                      <a:pt x="4671" y="5360"/>
                      <a:pt x="5082" y="5531"/>
                      <a:pt x="5388" y="5860"/>
                    </a:cubicBezTo>
                    <a:cubicBezTo>
                      <a:pt x="5829" y="6301"/>
                      <a:pt x="5987" y="6868"/>
                      <a:pt x="5829" y="7467"/>
                    </a:cubicBezTo>
                    <a:cubicBezTo>
                      <a:pt x="5766" y="7751"/>
                      <a:pt x="5640" y="7971"/>
                      <a:pt x="5451" y="8192"/>
                    </a:cubicBezTo>
                    <a:cubicBezTo>
                      <a:pt x="6176" y="8601"/>
                      <a:pt x="6711" y="9389"/>
                      <a:pt x="6711" y="10334"/>
                    </a:cubicBezTo>
                    <a:cubicBezTo>
                      <a:pt x="6711" y="10555"/>
                      <a:pt x="6491" y="10744"/>
                      <a:pt x="6270" y="10744"/>
                    </a:cubicBezTo>
                    <a:lnTo>
                      <a:pt x="2143" y="10744"/>
                    </a:lnTo>
                    <a:cubicBezTo>
                      <a:pt x="1891" y="10744"/>
                      <a:pt x="1733" y="10555"/>
                      <a:pt x="1733" y="10303"/>
                    </a:cubicBezTo>
                    <a:cubicBezTo>
                      <a:pt x="1733" y="9357"/>
                      <a:pt x="2238" y="8570"/>
                      <a:pt x="3025" y="8129"/>
                    </a:cubicBezTo>
                    <a:cubicBezTo>
                      <a:pt x="2647" y="7688"/>
                      <a:pt x="2490" y="7121"/>
                      <a:pt x="2647" y="6553"/>
                    </a:cubicBezTo>
                    <a:cubicBezTo>
                      <a:pt x="2805" y="6018"/>
                      <a:pt x="3246" y="5577"/>
                      <a:pt x="3781" y="5419"/>
                    </a:cubicBezTo>
                    <a:cubicBezTo>
                      <a:pt x="3933" y="5379"/>
                      <a:pt x="4084" y="5360"/>
                      <a:pt x="4233" y="5360"/>
                    </a:cubicBezTo>
                    <a:close/>
                    <a:moveTo>
                      <a:pt x="10681" y="9893"/>
                    </a:moveTo>
                    <a:cubicBezTo>
                      <a:pt x="10901" y="9893"/>
                      <a:pt x="11059" y="10113"/>
                      <a:pt x="11059" y="10303"/>
                    </a:cubicBezTo>
                    <a:cubicBezTo>
                      <a:pt x="11122" y="10555"/>
                      <a:pt x="10901" y="10744"/>
                      <a:pt x="10681" y="10744"/>
                    </a:cubicBezTo>
                    <a:lnTo>
                      <a:pt x="8192" y="10744"/>
                    </a:lnTo>
                    <a:cubicBezTo>
                      <a:pt x="7971" y="10744"/>
                      <a:pt x="7751" y="10555"/>
                      <a:pt x="7751" y="10303"/>
                    </a:cubicBezTo>
                    <a:cubicBezTo>
                      <a:pt x="7751" y="10050"/>
                      <a:pt x="7971" y="9893"/>
                      <a:pt x="8192" y="9893"/>
                    </a:cubicBezTo>
                    <a:close/>
                    <a:moveTo>
                      <a:pt x="6396" y="0"/>
                    </a:moveTo>
                    <a:cubicBezTo>
                      <a:pt x="5483" y="0"/>
                      <a:pt x="4726" y="725"/>
                      <a:pt x="4726" y="1639"/>
                    </a:cubicBezTo>
                    <a:lnTo>
                      <a:pt x="4726" y="2458"/>
                    </a:lnTo>
                    <a:lnTo>
                      <a:pt x="1261" y="2458"/>
                    </a:lnTo>
                    <a:cubicBezTo>
                      <a:pt x="599" y="2458"/>
                      <a:pt x="1" y="3025"/>
                      <a:pt x="1" y="3686"/>
                    </a:cubicBezTo>
                    <a:lnTo>
                      <a:pt x="1" y="11122"/>
                    </a:lnTo>
                    <a:cubicBezTo>
                      <a:pt x="1" y="11815"/>
                      <a:pt x="568" y="12350"/>
                      <a:pt x="1261" y="12350"/>
                    </a:cubicBezTo>
                    <a:lnTo>
                      <a:pt x="11468" y="12350"/>
                    </a:lnTo>
                    <a:cubicBezTo>
                      <a:pt x="12130" y="12350"/>
                      <a:pt x="12697" y="11815"/>
                      <a:pt x="12697" y="11122"/>
                    </a:cubicBezTo>
                    <a:lnTo>
                      <a:pt x="12697" y="3686"/>
                    </a:lnTo>
                    <a:cubicBezTo>
                      <a:pt x="12760" y="3025"/>
                      <a:pt x="12162" y="2458"/>
                      <a:pt x="11500" y="2458"/>
                    </a:cubicBezTo>
                    <a:lnTo>
                      <a:pt x="8034" y="2458"/>
                    </a:lnTo>
                    <a:lnTo>
                      <a:pt x="8034" y="1639"/>
                    </a:lnTo>
                    <a:cubicBezTo>
                      <a:pt x="8034" y="725"/>
                      <a:pt x="7278" y="0"/>
                      <a:pt x="639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sp>
            <p:nvSpPr>
              <p:cNvPr id="148" name="Google Shape;1361;p33">
                <a:extLst>
                  <a:ext uri="{FF2B5EF4-FFF2-40B4-BE49-F238E27FC236}">
                    <a16:creationId xmlns:a16="http://schemas.microsoft.com/office/drawing/2014/main" id="{0375CF90-3734-BB83-62A3-846B3D3860A4}"/>
                  </a:ext>
                </a:extLst>
              </p:cNvPr>
              <p:cNvSpPr/>
              <p:nvPr/>
            </p:nvSpPr>
            <p:spPr>
              <a:xfrm>
                <a:off x="-59293652" y="3740025"/>
                <a:ext cx="14175" cy="14200"/>
              </a:xfrm>
              <a:custGeom>
                <a:avLst/>
                <a:gdLst/>
                <a:ahLst/>
                <a:cxnLst/>
                <a:rect l="l" t="t" r="r" b="b"/>
                <a:pathLst>
                  <a:path w="567" h="568" extrusionOk="0">
                    <a:moveTo>
                      <a:pt x="284" y="0"/>
                    </a:moveTo>
                    <a:cubicBezTo>
                      <a:pt x="126" y="0"/>
                      <a:pt x="0" y="126"/>
                      <a:pt x="0" y="284"/>
                    </a:cubicBezTo>
                    <a:cubicBezTo>
                      <a:pt x="0" y="441"/>
                      <a:pt x="126" y="567"/>
                      <a:pt x="284" y="567"/>
                    </a:cubicBezTo>
                    <a:cubicBezTo>
                      <a:pt x="441" y="567"/>
                      <a:pt x="567" y="441"/>
                      <a:pt x="567" y="284"/>
                    </a:cubicBezTo>
                    <a:cubicBezTo>
                      <a:pt x="567" y="126"/>
                      <a:pt x="441" y="0"/>
                      <a:pt x="28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</p:grpSp>
        <p:grpSp>
          <p:nvGrpSpPr>
            <p:cNvPr id="149" name="Google Shape;1362;p33">
              <a:extLst>
                <a:ext uri="{FF2B5EF4-FFF2-40B4-BE49-F238E27FC236}">
                  <a16:creationId xmlns:a16="http://schemas.microsoft.com/office/drawing/2014/main" id="{EDCFE206-6F4E-1869-525A-C27D364418B2}"/>
                </a:ext>
              </a:extLst>
            </p:cNvPr>
            <p:cNvGrpSpPr/>
            <p:nvPr/>
          </p:nvGrpSpPr>
          <p:grpSpPr>
            <a:xfrm>
              <a:off x="3636361" y="1288691"/>
              <a:ext cx="356603" cy="345794"/>
              <a:chOff x="-63679952" y="4093450"/>
              <a:chExt cx="320600" cy="317650"/>
            </a:xfrm>
          </p:grpSpPr>
          <p:sp>
            <p:nvSpPr>
              <p:cNvPr id="150" name="Google Shape;1363;p33">
                <a:extLst>
                  <a:ext uri="{FF2B5EF4-FFF2-40B4-BE49-F238E27FC236}">
                    <a16:creationId xmlns:a16="http://schemas.microsoft.com/office/drawing/2014/main" id="{B158B8C1-221C-9EB1-B661-516D52CB202E}"/>
                  </a:ext>
                </a:extLst>
              </p:cNvPr>
              <p:cNvSpPr/>
              <p:nvPr/>
            </p:nvSpPr>
            <p:spPr>
              <a:xfrm>
                <a:off x="-63595653" y="4093450"/>
                <a:ext cx="236300" cy="230425"/>
              </a:xfrm>
              <a:custGeom>
                <a:avLst/>
                <a:gdLst/>
                <a:ahLst/>
                <a:cxnLst/>
                <a:rect l="l" t="t" r="r" b="b"/>
                <a:pathLst>
                  <a:path w="9452" h="9217" extrusionOk="0">
                    <a:moveTo>
                      <a:pt x="3387" y="836"/>
                    </a:moveTo>
                    <a:cubicBezTo>
                      <a:pt x="3497" y="836"/>
                      <a:pt x="3607" y="875"/>
                      <a:pt x="3686" y="954"/>
                    </a:cubicBezTo>
                    <a:cubicBezTo>
                      <a:pt x="3844" y="1111"/>
                      <a:pt x="3844" y="1395"/>
                      <a:pt x="3686" y="1553"/>
                    </a:cubicBezTo>
                    <a:lnTo>
                      <a:pt x="1638" y="3600"/>
                    </a:lnTo>
                    <a:cubicBezTo>
                      <a:pt x="1560" y="3679"/>
                      <a:pt x="1449" y="3718"/>
                      <a:pt x="1339" y="3718"/>
                    </a:cubicBezTo>
                    <a:cubicBezTo>
                      <a:pt x="1229" y="3718"/>
                      <a:pt x="1118" y="3679"/>
                      <a:pt x="1040" y="3600"/>
                    </a:cubicBezTo>
                    <a:cubicBezTo>
                      <a:pt x="882" y="3443"/>
                      <a:pt x="882" y="3159"/>
                      <a:pt x="1040" y="3002"/>
                    </a:cubicBezTo>
                    <a:lnTo>
                      <a:pt x="3088" y="954"/>
                    </a:lnTo>
                    <a:cubicBezTo>
                      <a:pt x="3166" y="875"/>
                      <a:pt x="3277" y="836"/>
                      <a:pt x="3387" y="836"/>
                    </a:cubicBezTo>
                    <a:close/>
                    <a:moveTo>
                      <a:pt x="8081" y="5530"/>
                    </a:moveTo>
                    <a:cubicBezTo>
                      <a:pt x="8191" y="5530"/>
                      <a:pt x="8302" y="5569"/>
                      <a:pt x="8380" y="5648"/>
                    </a:cubicBezTo>
                    <a:cubicBezTo>
                      <a:pt x="8538" y="5806"/>
                      <a:pt x="8538" y="6089"/>
                      <a:pt x="8380" y="6247"/>
                    </a:cubicBezTo>
                    <a:lnTo>
                      <a:pt x="6333" y="8295"/>
                    </a:lnTo>
                    <a:cubicBezTo>
                      <a:pt x="6254" y="8358"/>
                      <a:pt x="6143" y="8389"/>
                      <a:pt x="6033" y="8389"/>
                    </a:cubicBezTo>
                    <a:cubicBezTo>
                      <a:pt x="5923" y="8389"/>
                      <a:pt x="5813" y="8358"/>
                      <a:pt x="5734" y="8295"/>
                    </a:cubicBezTo>
                    <a:cubicBezTo>
                      <a:pt x="5576" y="8137"/>
                      <a:pt x="5576" y="7853"/>
                      <a:pt x="5734" y="7696"/>
                    </a:cubicBezTo>
                    <a:lnTo>
                      <a:pt x="7782" y="5648"/>
                    </a:lnTo>
                    <a:cubicBezTo>
                      <a:pt x="7861" y="5569"/>
                      <a:pt x="7971" y="5530"/>
                      <a:pt x="8081" y="5530"/>
                    </a:cubicBezTo>
                    <a:close/>
                    <a:moveTo>
                      <a:pt x="3414" y="1"/>
                    </a:moveTo>
                    <a:cubicBezTo>
                      <a:pt x="3095" y="1"/>
                      <a:pt x="2772" y="119"/>
                      <a:pt x="2520" y="355"/>
                    </a:cubicBezTo>
                    <a:lnTo>
                      <a:pt x="473" y="2403"/>
                    </a:lnTo>
                    <a:cubicBezTo>
                      <a:pt x="0" y="2876"/>
                      <a:pt x="0" y="3663"/>
                      <a:pt x="473" y="4199"/>
                    </a:cubicBezTo>
                    <a:cubicBezTo>
                      <a:pt x="700" y="4406"/>
                      <a:pt x="1008" y="4544"/>
                      <a:pt x="1345" y="4544"/>
                    </a:cubicBezTo>
                    <a:cubicBezTo>
                      <a:pt x="1522" y="4544"/>
                      <a:pt x="1706" y="4506"/>
                      <a:pt x="1890" y="4419"/>
                    </a:cubicBezTo>
                    <a:lnTo>
                      <a:pt x="4915" y="7444"/>
                    </a:lnTo>
                    <a:cubicBezTo>
                      <a:pt x="4663" y="7980"/>
                      <a:pt x="4789" y="8515"/>
                      <a:pt x="5135" y="8862"/>
                    </a:cubicBezTo>
                    <a:cubicBezTo>
                      <a:pt x="5372" y="9098"/>
                      <a:pt x="5687" y="9216"/>
                      <a:pt x="6010" y="9216"/>
                    </a:cubicBezTo>
                    <a:cubicBezTo>
                      <a:pt x="6333" y="9216"/>
                      <a:pt x="6663" y="9098"/>
                      <a:pt x="6931" y="8862"/>
                    </a:cubicBezTo>
                    <a:lnTo>
                      <a:pt x="8979" y="6814"/>
                    </a:lnTo>
                    <a:cubicBezTo>
                      <a:pt x="9452" y="6341"/>
                      <a:pt x="9452" y="5554"/>
                      <a:pt x="8979" y="5050"/>
                    </a:cubicBezTo>
                    <a:cubicBezTo>
                      <a:pt x="8757" y="4828"/>
                      <a:pt x="8445" y="4696"/>
                      <a:pt x="8117" y="4696"/>
                    </a:cubicBezTo>
                    <a:cubicBezTo>
                      <a:pt x="7933" y="4696"/>
                      <a:pt x="7743" y="4738"/>
                      <a:pt x="7561" y="4829"/>
                    </a:cubicBezTo>
                    <a:lnTo>
                      <a:pt x="4505" y="1773"/>
                    </a:lnTo>
                    <a:cubicBezTo>
                      <a:pt x="4757" y="1269"/>
                      <a:pt x="4631" y="733"/>
                      <a:pt x="4285" y="355"/>
                    </a:cubicBezTo>
                    <a:cubicBezTo>
                      <a:pt x="4048" y="119"/>
                      <a:pt x="3733" y="1"/>
                      <a:pt x="3414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sp>
            <p:nvSpPr>
              <p:cNvPr id="151" name="Google Shape;1364;p33">
                <a:extLst>
                  <a:ext uri="{FF2B5EF4-FFF2-40B4-BE49-F238E27FC236}">
                    <a16:creationId xmlns:a16="http://schemas.microsoft.com/office/drawing/2014/main" id="{73835A44-E5A8-D813-65A1-E6F9B16CB730}"/>
                  </a:ext>
                </a:extLst>
              </p:cNvPr>
              <p:cNvSpPr/>
              <p:nvPr/>
            </p:nvSpPr>
            <p:spPr>
              <a:xfrm>
                <a:off x="-63679952" y="4233850"/>
                <a:ext cx="177250" cy="177250"/>
              </a:xfrm>
              <a:custGeom>
                <a:avLst/>
                <a:gdLst/>
                <a:ahLst/>
                <a:cxnLst/>
                <a:rect l="l" t="t" r="r" b="b"/>
                <a:pathLst>
                  <a:path w="7090" h="7090" extrusionOk="0">
                    <a:moveTo>
                      <a:pt x="5325" y="1"/>
                    </a:moveTo>
                    <a:lnTo>
                      <a:pt x="4160" y="1166"/>
                    </a:lnTo>
                    <a:cubicBezTo>
                      <a:pt x="4081" y="1088"/>
                      <a:pt x="3971" y="1048"/>
                      <a:pt x="3860" y="1048"/>
                    </a:cubicBezTo>
                    <a:cubicBezTo>
                      <a:pt x="3750" y="1048"/>
                      <a:pt x="3640" y="1088"/>
                      <a:pt x="3561" y="1166"/>
                    </a:cubicBezTo>
                    <a:lnTo>
                      <a:pt x="474" y="4254"/>
                    </a:lnTo>
                    <a:cubicBezTo>
                      <a:pt x="159" y="4569"/>
                      <a:pt x="1" y="4947"/>
                      <a:pt x="1" y="5419"/>
                    </a:cubicBezTo>
                    <a:cubicBezTo>
                      <a:pt x="1" y="5861"/>
                      <a:pt x="159" y="6302"/>
                      <a:pt x="474" y="6617"/>
                    </a:cubicBezTo>
                    <a:cubicBezTo>
                      <a:pt x="789" y="6932"/>
                      <a:pt x="1214" y="7089"/>
                      <a:pt x="1639" y="7089"/>
                    </a:cubicBezTo>
                    <a:cubicBezTo>
                      <a:pt x="2065" y="7089"/>
                      <a:pt x="2490" y="6932"/>
                      <a:pt x="2805" y="6617"/>
                    </a:cubicBezTo>
                    <a:lnTo>
                      <a:pt x="5892" y="3529"/>
                    </a:lnTo>
                    <a:cubicBezTo>
                      <a:pt x="6081" y="3372"/>
                      <a:pt x="6081" y="3088"/>
                      <a:pt x="5924" y="2931"/>
                    </a:cubicBezTo>
                    <a:lnTo>
                      <a:pt x="7090" y="1765"/>
                    </a:lnTo>
                    <a:lnTo>
                      <a:pt x="5325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sp>
            <p:nvSpPr>
              <p:cNvPr id="152" name="Google Shape;1365;p33">
                <a:extLst>
                  <a:ext uri="{FF2B5EF4-FFF2-40B4-BE49-F238E27FC236}">
                    <a16:creationId xmlns:a16="http://schemas.microsoft.com/office/drawing/2014/main" id="{5F6E1031-E53E-4CBB-FD83-83834795112F}"/>
                  </a:ext>
                </a:extLst>
              </p:cNvPr>
              <p:cNvSpPr/>
              <p:nvPr/>
            </p:nvSpPr>
            <p:spPr>
              <a:xfrm>
                <a:off x="-63548400" y="4348850"/>
                <a:ext cx="185900" cy="62250"/>
              </a:xfrm>
              <a:custGeom>
                <a:avLst/>
                <a:gdLst/>
                <a:ahLst/>
                <a:cxnLst/>
                <a:rect l="l" t="t" r="r" b="b"/>
                <a:pathLst>
                  <a:path w="7436" h="2490" extrusionOk="0">
                    <a:moveTo>
                      <a:pt x="2048" y="0"/>
                    </a:moveTo>
                    <a:cubicBezTo>
                      <a:pt x="1355" y="0"/>
                      <a:pt x="819" y="536"/>
                      <a:pt x="819" y="1229"/>
                    </a:cubicBezTo>
                    <a:lnTo>
                      <a:pt x="819" y="1639"/>
                    </a:lnTo>
                    <a:lnTo>
                      <a:pt x="410" y="1639"/>
                    </a:lnTo>
                    <a:cubicBezTo>
                      <a:pt x="189" y="1639"/>
                      <a:pt x="0" y="1859"/>
                      <a:pt x="0" y="2048"/>
                    </a:cubicBezTo>
                    <a:cubicBezTo>
                      <a:pt x="0" y="2269"/>
                      <a:pt x="189" y="2489"/>
                      <a:pt x="410" y="2489"/>
                    </a:cubicBezTo>
                    <a:lnTo>
                      <a:pt x="7026" y="2489"/>
                    </a:lnTo>
                    <a:cubicBezTo>
                      <a:pt x="7278" y="2489"/>
                      <a:pt x="7435" y="2269"/>
                      <a:pt x="7435" y="2048"/>
                    </a:cubicBezTo>
                    <a:cubicBezTo>
                      <a:pt x="7435" y="1859"/>
                      <a:pt x="7246" y="1639"/>
                      <a:pt x="6994" y="1639"/>
                    </a:cubicBezTo>
                    <a:lnTo>
                      <a:pt x="6616" y="1639"/>
                    </a:lnTo>
                    <a:lnTo>
                      <a:pt x="6616" y="1229"/>
                    </a:lnTo>
                    <a:cubicBezTo>
                      <a:pt x="6616" y="536"/>
                      <a:pt x="6049" y="0"/>
                      <a:pt x="535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</p:grpSp>
        <p:grpSp>
          <p:nvGrpSpPr>
            <p:cNvPr id="153" name="Google Shape;1371;p33">
              <a:extLst>
                <a:ext uri="{FF2B5EF4-FFF2-40B4-BE49-F238E27FC236}">
                  <a16:creationId xmlns:a16="http://schemas.microsoft.com/office/drawing/2014/main" id="{B92C05EF-0822-CA87-E06C-65D0C015A768}"/>
                </a:ext>
              </a:extLst>
            </p:cNvPr>
            <p:cNvGrpSpPr/>
            <p:nvPr/>
          </p:nvGrpSpPr>
          <p:grpSpPr>
            <a:xfrm>
              <a:off x="4324564" y="1338150"/>
              <a:ext cx="1728875" cy="3175088"/>
              <a:chOff x="4324564" y="1338150"/>
              <a:chExt cx="1728875" cy="3175088"/>
            </a:xfrm>
          </p:grpSpPr>
          <p:grpSp>
            <p:nvGrpSpPr>
              <p:cNvPr id="154" name="Google Shape;1372;p33">
                <a:extLst>
                  <a:ext uri="{FF2B5EF4-FFF2-40B4-BE49-F238E27FC236}">
                    <a16:creationId xmlns:a16="http://schemas.microsoft.com/office/drawing/2014/main" id="{45BA2518-7833-9F53-3EDF-9989139CD929}"/>
                  </a:ext>
                </a:extLst>
              </p:cNvPr>
              <p:cNvGrpSpPr/>
              <p:nvPr/>
            </p:nvGrpSpPr>
            <p:grpSpPr>
              <a:xfrm>
                <a:off x="4324564" y="2891634"/>
                <a:ext cx="963800" cy="1621604"/>
                <a:chOff x="4324564" y="2891634"/>
                <a:chExt cx="963800" cy="1621604"/>
              </a:xfrm>
            </p:grpSpPr>
            <p:sp>
              <p:nvSpPr>
                <p:cNvPr id="195" name="Google Shape;1373;p33">
                  <a:extLst>
                    <a:ext uri="{FF2B5EF4-FFF2-40B4-BE49-F238E27FC236}">
                      <a16:creationId xmlns:a16="http://schemas.microsoft.com/office/drawing/2014/main" id="{5C9F5D27-42A4-0330-550D-247EB4355CC0}"/>
                    </a:ext>
                  </a:extLst>
                </p:cNvPr>
                <p:cNvSpPr/>
                <p:nvPr/>
              </p:nvSpPr>
              <p:spPr>
                <a:xfrm rot="10800000" flipH="1">
                  <a:off x="5088564" y="2891634"/>
                  <a:ext cx="199800" cy="113520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sp>
              <p:nvSpPr>
                <p:cNvPr id="196" name="Google Shape;1374;p33">
                  <a:extLst>
                    <a:ext uri="{FF2B5EF4-FFF2-40B4-BE49-F238E27FC236}">
                      <a16:creationId xmlns:a16="http://schemas.microsoft.com/office/drawing/2014/main" id="{B4D11574-B328-4472-5A3D-64A5A0DA4A31}"/>
                    </a:ext>
                  </a:extLst>
                </p:cNvPr>
                <p:cNvSpPr/>
                <p:nvPr/>
              </p:nvSpPr>
              <p:spPr>
                <a:xfrm rot="10800000" flipH="1">
                  <a:off x="4699861" y="3901914"/>
                  <a:ext cx="588448" cy="5884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964" h="40965" extrusionOk="0">
                      <a:moveTo>
                        <a:pt x="0" y="1"/>
                      </a:moveTo>
                      <a:lnTo>
                        <a:pt x="0" y="13865"/>
                      </a:lnTo>
                      <a:lnTo>
                        <a:pt x="21480" y="13865"/>
                      </a:lnTo>
                      <a:cubicBezTo>
                        <a:pt x="24586" y="13865"/>
                        <a:pt x="27100" y="16379"/>
                        <a:pt x="27100" y="19484"/>
                      </a:cubicBezTo>
                      <a:lnTo>
                        <a:pt x="27100" y="40964"/>
                      </a:lnTo>
                      <a:lnTo>
                        <a:pt x="40964" y="40964"/>
                      </a:lnTo>
                      <a:lnTo>
                        <a:pt x="40964" y="14567"/>
                      </a:lnTo>
                      <a:cubicBezTo>
                        <a:pt x="40964" y="6508"/>
                        <a:pt x="34457" y="1"/>
                        <a:pt x="26397" y="1"/>
                      </a:cubicBez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sp>
              <p:nvSpPr>
                <p:cNvPr id="197" name="Google Shape;1375;p33">
                  <a:extLst>
                    <a:ext uri="{FF2B5EF4-FFF2-40B4-BE49-F238E27FC236}">
                      <a16:creationId xmlns:a16="http://schemas.microsoft.com/office/drawing/2014/main" id="{0D39013F-8456-6AEA-97DA-E06E49B4857B}"/>
                    </a:ext>
                  </a:extLst>
                </p:cNvPr>
                <p:cNvSpPr/>
                <p:nvPr/>
              </p:nvSpPr>
              <p:spPr>
                <a:xfrm rot="10800000" flipH="1">
                  <a:off x="5040822" y="4240612"/>
                  <a:ext cx="247495" cy="2527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29" h="17593" extrusionOk="0">
                      <a:moveTo>
                        <a:pt x="7592" y="0"/>
                      </a:moveTo>
                      <a:cubicBezTo>
                        <a:pt x="6490" y="0"/>
                        <a:pt x="5441" y="668"/>
                        <a:pt x="5028" y="1760"/>
                      </a:cubicBezTo>
                      <a:cubicBezTo>
                        <a:pt x="3623" y="5309"/>
                        <a:pt x="37" y="13479"/>
                        <a:pt x="37" y="14921"/>
                      </a:cubicBezTo>
                      <a:cubicBezTo>
                        <a:pt x="0" y="16030"/>
                        <a:pt x="703" y="17028"/>
                        <a:pt x="1738" y="17435"/>
                      </a:cubicBezTo>
                      <a:cubicBezTo>
                        <a:pt x="1981" y="17526"/>
                        <a:pt x="2225" y="17593"/>
                        <a:pt x="2468" y="17593"/>
                      </a:cubicBezTo>
                      <a:cubicBezTo>
                        <a:pt x="2520" y="17593"/>
                        <a:pt x="2573" y="17590"/>
                        <a:pt x="2625" y="17583"/>
                      </a:cubicBezTo>
                      <a:lnTo>
                        <a:pt x="2662" y="17583"/>
                      </a:lnTo>
                      <a:cubicBezTo>
                        <a:pt x="3106" y="17583"/>
                        <a:pt x="3549" y="17472"/>
                        <a:pt x="3956" y="17250"/>
                      </a:cubicBezTo>
                      <a:lnTo>
                        <a:pt x="15306" y="12333"/>
                      </a:lnTo>
                      <a:cubicBezTo>
                        <a:pt x="16563" y="11779"/>
                        <a:pt x="17229" y="10411"/>
                        <a:pt x="16822" y="9117"/>
                      </a:cubicBezTo>
                      <a:cubicBezTo>
                        <a:pt x="16009" y="6344"/>
                        <a:pt x="13864" y="1907"/>
                        <a:pt x="8430" y="133"/>
                      </a:cubicBezTo>
                      <a:cubicBezTo>
                        <a:pt x="8153" y="43"/>
                        <a:pt x="7871" y="0"/>
                        <a:pt x="7592" y="0"/>
                      </a:cubicBezTo>
                      <a:close/>
                    </a:path>
                  </a:pathLst>
                </a:custGeom>
                <a:solidFill>
                  <a:srgbClr val="505B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sp>
              <p:nvSpPr>
                <p:cNvPr id="198" name="Google Shape;1376;p33">
                  <a:extLst>
                    <a:ext uri="{FF2B5EF4-FFF2-40B4-BE49-F238E27FC236}">
                      <a16:creationId xmlns:a16="http://schemas.microsoft.com/office/drawing/2014/main" id="{26AF13FE-DBE9-82C5-65AE-F526AF066CC5}"/>
                    </a:ext>
                  </a:extLst>
                </p:cNvPr>
                <p:cNvSpPr/>
                <p:nvPr/>
              </p:nvSpPr>
              <p:spPr>
                <a:xfrm>
                  <a:off x="5088564" y="3291785"/>
                  <a:ext cx="199800" cy="2724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grpSp>
              <p:nvGrpSpPr>
                <p:cNvPr id="199" name="Google Shape;1377;p33">
                  <a:extLst>
                    <a:ext uri="{FF2B5EF4-FFF2-40B4-BE49-F238E27FC236}">
                      <a16:creationId xmlns:a16="http://schemas.microsoft.com/office/drawing/2014/main" id="{9231B20B-7A48-9AE7-5959-041AC255F1E0}"/>
                    </a:ext>
                  </a:extLst>
                </p:cNvPr>
                <p:cNvGrpSpPr/>
                <p:nvPr/>
              </p:nvGrpSpPr>
              <p:grpSpPr>
                <a:xfrm>
                  <a:off x="4324564" y="4266338"/>
                  <a:ext cx="558334" cy="246900"/>
                  <a:chOff x="4324564" y="1338150"/>
                  <a:chExt cx="558334" cy="246900"/>
                </a:xfrm>
              </p:grpSpPr>
              <p:sp>
                <p:nvSpPr>
                  <p:cNvPr id="200" name="Google Shape;1378;p33">
                    <a:extLst>
                      <a:ext uri="{FF2B5EF4-FFF2-40B4-BE49-F238E27FC236}">
                        <a16:creationId xmlns:a16="http://schemas.microsoft.com/office/drawing/2014/main" id="{75A32DE9-E25C-FDCB-B6EF-B469AC4CBDA6}"/>
                      </a:ext>
                    </a:extLst>
                  </p:cNvPr>
                  <p:cNvSpPr/>
                  <p:nvPr/>
                </p:nvSpPr>
                <p:spPr>
                  <a:xfrm>
                    <a:off x="4357898" y="1363525"/>
                    <a:ext cx="525000" cy="199200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  <p:grpSp>
                <p:nvGrpSpPr>
                  <p:cNvPr id="201" name="Google Shape;1379;p33">
                    <a:extLst>
                      <a:ext uri="{FF2B5EF4-FFF2-40B4-BE49-F238E27FC236}">
                        <a16:creationId xmlns:a16="http://schemas.microsoft.com/office/drawing/2014/main" id="{01DF6349-51E3-3F43-1736-A75BE25A9A11}"/>
                      </a:ext>
                    </a:extLst>
                  </p:cNvPr>
                  <p:cNvGrpSpPr/>
                  <p:nvPr/>
                </p:nvGrpSpPr>
                <p:grpSpPr>
                  <a:xfrm>
                    <a:off x="4324564" y="1338150"/>
                    <a:ext cx="104250" cy="246900"/>
                    <a:chOff x="4495791" y="1338150"/>
                    <a:chExt cx="104250" cy="246900"/>
                  </a:xfrm>
                </p:grpSpPr>
                <p:sp>
                  <p:nvSpPr>
                    <p:cNvPr id="202" name="Google Shape;1380;p33">
                      <a:extLst>
                        <a:ext uri="{FF2B5EF4-FFF2-40B4-BE49-F238E27FC236}">
                          <a16:creationId xmlns:a16="http://schemas.microsoft.com/office/drawing/2014/main" id="{F47B10F6-F5BA-9463-66F7-5AE46D793C0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527741" y="1363525"/>
                      <a:ext cx="72300" cy="199200"/>
                    </a:xfrm>
                    <a:prstGeom prst="rect">
                      <a:avLst/>
                    </a:prstGeom>
                    <a:solidFill>
                      <a:srgbClr val="000000">
                        <a:alpha val="14060"/>
                      </a:srgbClr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defRPr/>
                      </a:pPr>
                      <a:endParaRPr kumimoji="0" sz="14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cs typeface="B Nazanin" panose="00000400000000000000" pitchFamily="2" charset="-78"/>
                        <a:sym typeface="Arial"/>
                      </a:endParaRPr>
                    </a:p>
                  </p:txBody>
                </p:sp>
                <p:sp>
                  <p:nvSpPr>
                    <p:cNvPr id="203" name="Google Shape;1381;p33">
                      <a:extLst>
                        <a:ext uri="{FF2B5EF4-FFF2-40B4-BE49-F238E27FC236}">
                          <a16:creationId xmlns:a16="http://schemas.microsoft.com/office/drawing/2014/main" id="{1C28AC11-1E4B-BC05-5613-2FE8278C8CC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95791" y="1338150"/>
                      <a:ext cx="63900" cy="246900"/>
                    </a:xfrm>
                    <a:prstGeom prst="roundRect">
                      <a:avLst>
                        <a:gd name="adj" fmla="val 50000"/>
                      </a:avLst>
                    </a:prstGeom>
                    <a:solidFill>
                      <a:srgbClr val="505B60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defRPr/>
                      </a:pPr>
                      <a:endParaRPr kumimoji="0" sz="14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cs typeface="B Nazanin" panose="00000400000000000000" pitchFamily="2" charset="-78"/>
                        <a:sym typeface="Arial"/>
                      </a:endParaRPr>
                    </a:p>
                  </p:txBody>
                </p:sp>
              </p:grpSp>
            </p:grpSp>
          </p:grpSp>
          <p:grpSp>
            <p:nvGrpSpPr>
              <p:cNvPr id="155" name="Google Shape;1382;p33">
                <a:extLst>
                  <a:ext uri="{FF2B5EF4-FFF2-40B4-BE49-F238E27FC236}">
                    <a16:creationId xmlns:a16="http://schemas.microsoft.com/office/drawing/2014/main" id="{D6D5DEA9-CA43-7FA4-39C0-89D65F16CC92}"/>
                  </a:ext>
                </a:extLst>
              </p:cNvPr>
              <p:cNvGrpSpPr/>
              <p:nvPr/>
            </p:nvGrpSpPr>
            <p:grpSpPr>
              <a:xfrm>
                <a:off x="4324564" y="2925010"/>
                <a:ext cx="963753" cy="611324"/>
                <a:chOff x="4324564" y="2925010"/>
                <a:chExt cx="963753" cy="611324"/>
              </a:xfrm>
            </p:grpSpPr>
            <p:sp>
              <p:nvSpPr>
                <p:cNvPr id="188" name="Google Shape;1383;p33">
                  <a:extLst>
                    <a:ext uri="{FF2B5EF4-FFF2-40B4-BE49-F238E27FC236}">
                      <a16:creationId xmlns:a16="http://schemas.microsoft.com/office/drawing/2014/main" id="{E90E5A7E-9E6B-9335-1AB4-4A6981695D5F}"/>
                    </a:ext>
                  </a:extLst>
                </p:cNvPr>
                <p:cNvSpPr/>
                <p:nvPr/>
              </p:nvSpPr>
              <p:spPr>
                <a:xfrm rot="10800000" flipH="1">
                  <a:off x="4699861" y="2925010"/>
                  <a:ext cx="588448" cy="5884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964" h="40965" extrusionOk="0">
                      <a:moveTo>
                        <a:pt x="0" y="1"/>
                      </a:moveTo>
                      <a:lnTo>
                        <a:pt x="0" y="13865"/>
                      </a:lnTo>
                      <a:lnTo>
                        <a:pt x="21480" y="13865"/>
                      </a:lnTo>
                      <a:cubicBezTo>
                        <a:pt x="24586" y="13865"/>
                        <a:pt x="27100" y="16379"/>
                        <a:pt x="27100" y="19484"/>
                      </a:cubicBezTo>
                      <a:lnTo>
                        <a:pt x="27100" y="40964"/>
                      </a:lnTo>
                      <a:lnTo>
                        <a:pt x="40964" y="40964"/>
                      </a:lnTo>
                      <a:lnTo>
                        <a:pt x="40964" y="14567"/>
                      </a:lnTo>
                      <a:cubicBezTo>
                        <a:pt x="40964" y="6508"/>
                        <a:pt x="34457" y="1"/>
                        <a:pt x="26397" y="1"/>
                      </a:cubicBez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sp>
              <p:nvSpPr>
                <p:cNvPr id="189" name="Google Shape;1384;p33">
                  <a:extLst>
                    <a:ext uri="{FF2B5EF4-FFF2-40B4-BE49-F238E27FC236}">
                      <a16:creationId xmlns:a16="http://schemas.microsoft.com/office/drawing/2014/main" id="{D6893514-B86D-0905-74E6-2F9245EBD405}"/>
                    </a:ext>
                  </a:extLst>
                </p:cNvPr>
                <p:cNvSpPr/>
                <p:nvPr/>
              </p:nvSpPr>
              <p:spPr>
                <a:xfrm rot="10800000" flipH="1">
                  <a:off x="5040822" y="3263708"/>
                  <a:ext cx="247495" cy="2527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29" h="17593" extrusionOk="0">
                      <a:moveTo>
                        <a:pt x="7592" y="0"/>
                      </a:moveTo>
                      <a:cubicBezTo>
                        <a:pt x="6490" y="0"/>
                        <a:pt x="5441" y="668"/>
                        <a:pt x="5028" y="1760"/>
                      </a:cubicBezTo>
                      <a:cubicBezTo>
                        <a:pt x="3623" y="5309"/>
                        <a:pt x="37" y="13479"/>
                        <a:pt x="37" y="14921"/>
                      </a:cubicBezTo>
                      <a:cubicBezTo>
                        <a:pt x="0" y="16030"/>
                        <a:pt x="703" y="17028"/>
                        <a:pt x="1738" y="17435"/>
                      </a:cubicBezTo>
                      <a:cubicBezTo>
                        <a:pt x="1981" y="17526"/>
                        <a:pt x="2225" y="17593"/>
                        <a:pt x="2468" y="17593"/>
                      </a:cubicBezTo>
                      <a:cubicBezTo>
                        <a:pt x="2520" y="17593"/>
                        <a:pt x="2573" y="17590"/>
                        <a:pt x="2625" y="17583"/>
                      </a:cubicBezTo>
                      <a:lnTo>
                        <a:pt x="2662" y="17583"/>
                      </a:lnTo>
                      <a:cubicBezTo>
                        <a:pt x="3106" y="17583"/>
                        <a:pt x="3549" y="17472"/>
                        <a:pt x="3956" y="17250"/>
                      </a:cubicBezTo>
                      <a:lnTo>
                        <a:pt x="15306" y="12333"/>
                      </a:lnTo>
                      <a:cubicBezTo>
                        <a:pt x="16563" y="11779"/>
                        <a:pt x="17229" y="10411"/>
                        <a:pt x="16822" y="9117"/>
                      </a:cubicBezTo>
                      <a:cubicBezTo>
                        <a:pt x="16009" y="6344"/>
                        <a:pt x="13864" y="1907"/>
                        <a:pt x="8430" y="133"/>
                      </a:cubicBezTo>
                      <a:cubicBezTo>
                        <a:pt x="8153" y="43"/>
                        <a:pt x="7871" y="0"/>
                        <a:pt x="7592" y="0"/>
                      </a:cubicBezTo>
                      <a:close/>
                    </a:path>
                  </a:pathLst>
                </a:custGeom>
                <a:solidFill>
                  <a:srgbClr val="4079B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grpSp>
              <p:nvGrpSpPr>
                <p:cNvPr id="190" name="Google Shape;1385;p33">
                  <a:extLst>
                    <a:ext uri="{FF2B5EF4-FFF2-40B4-BE49-F238E27FC236}">
                      <a16:creationId xmlns:a16="http://schemas.microsoft.com/office/drawing/2014/main" id="{5EFBFF52-ADC9-1F8D-D637-4413A22CB48A}"/>
                    </a:ext>
                  </a:extLst>
                </p:cNvPr>
                <p:cNvGrpSpPr/>
                <p:nvPr/>
              </p:nvGrpSpPr>
              <p:grpSpPr>
                <a:xfrm>
                  <a:off x="4324564" y="3289435"/>
                  <a:ext cx="558334" cy="246900"/>
                  <a:chOff x="4324564" y="1338150"/>
                  <a:chExt cx="558334" cy="246900"/>
                </a:xfrm>
              </p:grpSpPr>
              <p:sp>
                <p:nvSpPr>
                  <p:cNvPr id="191" name="Google Shape;1386;p33">
                    <a:extLst>
                      <a:ext uri="{FF2B5EF4-FFF2-40B4-BE49-F238E27FC236}">
                        <a16:creationId xmlns:a16="http://schemas.microsoft.com/office/drawing/2014/main" id="{1472F0C8-705F-8964-26DB-E366B85F48FB}"/>
                      </a:ext>
                    </a:extLst>
                  </p:cNvPr>
                  <p:cNvSpPr/>
                  <p:nvPr/>
                </p:nvSpPr>
                <p:spPr>
                  <a:xfrm>
                    <a:off x="4357898" y="1363525"/>
                    <a:ext cx="525000" cy="199200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  <p:grpSp>
                <p:nvGrpSpPr>
                  <p:cNvPr id="192" name="Google Shape;1387;p33">
                    <a:extLst>
                      <a:ext uri="{FF2B5EF4-FFF2-40B4-BE49-F238E27FC236}">
                        <a16:creationId xmlns:a16="http://schemas.microsoft.com/office/drawing/2014/main" id="{6D18E6F8-364C-09DE-72FF-815E67487F42}"/>
                      </a:ext>
                    </a:extLst>
                  </p:cNvPr>
                  <p:cNvGrpSpPr/>
                  <p:nvPr/>
                </p:nvGrpSpPr>
                <p:grpSpPr>
                  <a:xfrm>
                    <a:off x="4324564" y="1338150"/>
                    <a:ext cx="104250" cy="246900"/>
                    <a:chOff x="4495791" y="1338150"/>
                    <a:chExt cx="104250" cy="246900"/>
                  </a:xfrm>
                </p:grpSpPr>
                <p:sp>
                  <p:nvSpPr>
                    <p:cNvPr id="193" name="Google Shape;1388;p33">
                      <a:extLst>
                        <a:ext uri="{FF2B5EF4-FFF2-40B4-BE49-F238E27FC236}">
                          <a16:creationId xmlns:a16="http://schemas.microsoft.com/office/drawing/2014/main" id="{64FB6902-A676-A3B5-50D0-C5899120D90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527741" y="1363525"/>
                      <a:ext cx="72300" cy="199200"/>
                    </a:xfrm>
                    <a:prstGeom prst="rect">
                      <a:avLst/>
                    </a:prstGeom>
                    <a:solidFill>
                      <a:srgbClr val="000000">
                        <a:alpha val="14060"/>
                      </a:srgbClr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defRPr/>
                      </a:pPr>
                      <a:endParaRPr kumimoji="0" sz="14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cs typeface="B Nazanin" panose="00000400000000000000" pitchFamily="2" charset="-78"/>
                        <a:sym typeface="Arial"/>
                      </a:endParaRPr>
                    </a:p>
                  </p:txBody>
                </p:sp>
                <p:sp>
                  <p:nvSpPr>
                    <p:cNvPr id="194" name="Google Shape;1389;p33">
                      <a:extLst>
                        <a:ext uri="{FF2B5EF4-FFF2-40B4-BE49-F238E27FC236}">
                          <a16:creationId xmlns:a16="http://schemas.microsoft.com/office/drawing/2014/main" id="{017A4D40-7084-323A-4FE6-DC1CCC148B7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95791" y="1338150"/>
                      <a:ext cx="63900" cy="246900"/>
                    </a:xfrm>
                    <a:prstGeom prst="roundRect">
                      <a:avLst>
                        <a:gd name="adj" fmla="val 50000"/>
                      </a:avLst>
                    </a:prstGeom>
                    <a:solidFill>
                      <a:srgbClr val="4079BB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defRPr/>
                      </a:pPr>
                      <a:endParaRPr kumimoji="0" sz="14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cs typeface="B Nazanin" panose="00000400000000000000" pitchFamily="2" charset="-78"/>
                        <a:sym typeface="Arial"/>
                      </a:endParaRPr>
                    </a:p>
                  </p:txBody>
                </p:sp>
              </p:grpSp>
            </p:grpSp>
          </p:grpSp>
          <p:grpSp>
            <p:nvGrpSpPr>
              <p:cNvPr id="156" name="Google Shape;1390;p33">
                <a:extLst>
                  <a:ext uri="{FF2B5EF4-FFF2-40B4-BE49-F238E27FC236}">
                    <a16:creationId xmlns:a16="http://schemas.microsoft.com/office/drawing/2014/main" id="{2DC39D51-0973-E6BF-9126-647BBE9FF26C}"/>
                  </a:ext>
                </a:extLst>
              </p:cNvPr>
              <p:cNvGrpSpPr/>
              <p:nvPr/>
            </p:nvGrpSpPr>
            <p:grpSpPr>
              <a:xfrm>
                <a:off x="4324564" y="1338150"/>
                <a:ext cx="963800" cy="1624125"/>
                <a:chOff x="4324564" y="1338150"/>
                <a:chExt cx="963800" cy="1624125"/>
              </a:xfrm>
            </p:grpSpPr>
            <p:sp>
              <p:nvSpPr>
                <p:cNvPr id="179" name="Google Shape;1391;p33">
                  <a:extLst>
                    <a:ext uri="{FF2B5EF4-FFF2-40B4-BE49-F238E27FC236}">
                      <a16:creationId xmlns:a16="http://schemas.microsoft.com/office/drawing/2014/main" id="{0F52A077-BF96-3D84-C94F-7239E02C9E33}"/>
                    </a:ext>
                  </a:extLst>
                </p:cNvPr>
                <p:cNvSpPr/>
                <p:nvPr/>
              </p:nvSpPr>
              <p:spPr>
                <a:xfrm>
                  <a:off x="5088564" y="1827075"/>
                  <a:ext cx="199800" cy="113520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sp>
              <p:nvSpPr>
                <p:cNvPr id="180" name="Google Shape;1392;p33">
                  <a:extLst>
                    <a:ext uri="{FF2B5EF4-FFF2-40B4-BE49-F238E27FC236}">
                      <a16:creationId xmlns:a16="http://schemas.microsoft.com/office/drawing/2014/main" id="{A37060E1-B9BD-6057-D08D-1A1892200FF8}"/>
                    </a:ext>
                  </a:extLst>
                </p:cNvPr>
                <p:cNvSpPr/>
                <p:nvPr/>
              </p:nvSpPr>
              <p:spPr>
                <a:xfrm>
                  <a:off x="4699916" y="1363533"/>
                  <a:ext cx="588448" cy="5884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964" h="40965" extrusionOk="0">
                      <a:moveTo>
                        <a:pt x="0" y="1"/>
                      </a:moveTo>
                      <a:lnTo>
                        <a:pt x="0" y="13865"/>
                      </a:lnTo>
                      <a:lnTo>
                        <a:pt x="21480" y="13865"/>
                      </a:lnTo>
                      <a:cubicBezTo>
                        <a:pt x="24586" y="13865"/>
                        <a:pt x="27100" y="16379"/>
                        <a:pt x="27100" y="19484"/>
                      </a:cubicBezTo>
                      <a:lnTo>
                        <a:pt x="27100" y="40964"/>
                      </a:lnTo>
                      <a:lnTo>
                        <a:pt x="40964" y="40964"/>
                      </a:lnTo>
                      <a:lnTo>
                        <a:pt x="40964" y="14567"/>
                      </a:lnTo>
                      <a:cubicBezTo>
                        <a:pt x="40964" y="6508"/>
                        <a:pt x="34457" y="1"/>
                        <a:pt x="26397" y="1"/>
                      </a:cubicBez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sp>
              <p:nvSpPr>
                <p:cNvPr id="181" name="Google Shape;1393;p33">
                  <a:extLst>
                    <a:ext uri="{FF2B5EF4-FFF2-40B4-BE49-F238E27FC236}">
                      <a16:creationId xmlns:a16="http://schemas.microsoft.com/office/drawing/2014/main" id="{248570A4-41C7-96ED-73AF-68C2AD4D84E2}"/>
                    </a:ext>
                  </a:extLst>
                </p:cNvPr>
                <p:cNvSpPr/>
                <p:nvPr/>
              </p:nvSpPr>
              <p:spPr>
                <a:xfrm>
                  <a:off x="5040864" y="1360573"/>
                  <a:ext cx="247501" cy="2527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29" h="17593" extrusionOk="0">
                      <a:moveTo>
                        <a:pt x="7592" y="0"/>
                      </a:moveTo>
                      <a:cubicBezTo>
                        <a:pt x="6490" y="0"/>
                        <a:pt x="5441" y="668"/>
                        <a:pt x="5028" y="1760"/>
                      </a:cubicBezTo>
                      <a:cubicBezTo>
                        <a:pt x="3623" y="5309"/>
                        <a:pt x="37" y="13479"/>
                        <a:pt x="37" y="14921"/>
                      </a:cubicBezTo>
                      <a:cubicBezTo>
                        <a:pt x="0" y="16030"/>
                        <a:pt x="703" y="17028"/>
                        <a:pt x="1738" y="17435"/>
                      </a:cubicBezTo>
                      <a:cubicBezTo>
                        <a:pt x="1981" y="17526"/>
                        <a:pt x="2225" y="17593"/>
                        <a:pt x="2468" y="17593"/>
                      </a:cubicBezTo>
                      <a:cubicBezTo>
                        <a:pt x="2520" y="17593"/>
                        <a:pt x="2573" y="17590"/>
                        <a:pt x="2625" y="17583"/>
                      </a:cubicBezTo>
                      <a:lnTo>
                        <a:pt x="2662" y="17583"/>
                      </a:lnTo>
                      <a:cubicBezTo>
                        <a:pt x="3106" y="17583"/>
                        <a:pt x="3549" y="17472"/>
                        <a:pt x="3956" y="17250"/>
                      </a:cubicBezTo>
                      <a:lnTo>
                        <a:pt x="15306" y="12333"/>
                      </a:lnTo>
                      <a:cubicBezTo>
                        <a:pt x="16563" y="11779"/>
                        <a:pt x="17229" y="10411"/>
                        <a:pt x="16822" y="9117"/>
                      </a:cubicBezTo>
                      <a:cubicBezTo>
                        <a:pt x="16009" y="6344"/>
                        <a:pt x="13864" y="1907"/>
                        <a:pt x="8430" y="133"/>
                      </a:cubicBezTo>
                      <a:cubicBezTo>
                        <a:pt x="8153" y="43"/>
                        <a:pt x="7871" y="0"/>
                        <a:pt x="7592" y="0"/>
                      </a:cubicBezTo>
                      <a:close/>
                    </a:path>
                  </a:pathLst>
                </a:custGeom>
                <a:solidFill>
                  <a:srgbClr val="4079B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sp>
              <p:nvSpPr>
                <p:cNvPr id="182" name="Google Shape;1394;p33">
                  <a:extLst>
                    <a:ext uri="{FF2B5EF4-FFF2-40B4-BE49-F238E27FC236}">
                      <a16:creationId xmlns:a16="http://schemas.microsoft.com/office/drawing/2014/main" id="{95943C65-1FA0-DA4E-0D7E-317E70C23EA8}"/>
                    </a:ext>
                  </a:extLst>
                </p:cNvPr>
                <p:cNvSpPr/>
                <p:nvPr/>
              </p:nvSpPr>
              <p:spPr>
                <a:xfrm>
                  <a:off x="5088564" y="2299487"/>
                  <a:ext cx="199800" cy="2724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grpSp>
              <p:nvGrpSpPr>
                <p:cNvPr id="183" name="Google Shape;1395;p33">
                  <a:extLst>
                    <a:ext uri="{FF2B5EF4-FFF2-40B4-BE49-F238E27FC236}">
                      <a16:creationId xmlns:a16="http://schemas.microsoft.com/office/drawing/2014/main" id="{1BFC64A0-44F8-E359-6C10-1EE679AAE114}"/>
                    </a:ext>
                  </a:extLst>
                </p:cNvPr>
                <p:cNvGrpSpPr/>
                <p:nvPr/>
              </p:nvGrpSpPr>
              <p:grpSpPr>
                <a:xfrm>
                  <a:off x="4324564" y="1338150"/>
                  <a:ext cx="558334" cy="246900"/>
                  <a:chOff x="4324564" y="1338150"/>
                  <a:chExt cx="558334" cy="246900"/>
                </a:xfrm>
              </p:grpSpPr>
              <p:sp>
                <p:nvSpPr>
                  <p:cNvPr id="184" name="Google Shape;1396;p33">
                    <a:extLst>
                      <a:ext uri="{FF2B5EF4-FFF2-40B4-BE49-F238E27FC236}">
                        <a16:creationId xmlns:a16="http://schemas.microsoft.com/office/drawing/2014/main" id="{A5D435E6-174F-E1BE-4258-85CD45C7AF2A}"/>
                      </a:ext>
                    </a:extLst>
                  </p:cNvPr>
                  <p:cNvSpPr/>
                  <p:nvPr/>
                </p:nvSpPr>
                <p:spPr>
                  <a:xfrm>
                    <a:off x="4357898" y="1363525"/>
                    <a:ext cx="525000" cy="199200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  <p:grpSp>
                <p:nvGrpSpPr>
                  <p:cNvPr id="185" name="Google Shape;1397;p33">
                    <a:extLst>
                      <a:ext uri="{FF2B5EF4-FFF2-40B4-BE49-F238E27FC236}">
                        <a16:creationId xmlns:a16="http://schemas.microsoft.com/office/drawing/2014/main" id="{3AB89D6C-4ECE-1D5B-A095-C82731015795}"/>
                      </a:ext>
                    </a:extLst>
                  </p:cNvPr>
                  <p:cNvGrpSpPr/>
                  <p:nvPr/>
                </p:nvGrpSpPr>
                <p:grpSpPr>
                  <a:xfrm>
                    <a:off x="4324564" y="1338150"/>
                    <a:ext cx="104250" cy="246900"/>
                    <a:chOff x="4495791" y="1338150"/>
                    <a:chExt cx="104250" cy="246900"/>
                  </a:xfrm>
                </p:grpSpPr>
                <p:sp>
                  <p:nvSpPr>
                    <p:cNvPr id="186" name="Google Shape;1398;p33">
                      <a:extLst>
                        <a:ext uri="{FF2B5EF4-FFF2-40B4-BE49-F238E27FC236}">
                          <a16:creationId xmlns:a16="http://schemas.microsoft.com/office/drawing/2014/main" id="{155782C6-36F8-25AF-C08F-A059FD381D4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527741" y="1363525"/>
                      <a:ext cx="72300" cy="199200"/>
                    </a:xfrm>
                    <a:prstGeom prst="rect">
                      <a:avLst/>
                    </a:prstGeom>
                    <a:solidFill>
                      <a:srgbClr val="000000">
                        <a:alpha val="14060"/>
                      </a:srgbClr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defRPr/>
                      </a:pPr>
                      <a:endParaRPr kumimoji="0" sz="14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cs typeface="B Nazanin" panose="00000400000000000000" pitchFamily="2" charset="-78"/>
                        <a:sym typeface="Arial"/>
                      </a:endParaRPr>
                    </a:p>
                  </p:txBody>
                </p:sp>
                <p:sp>
                  <p:nvSpPr>
                    <p:cNvPr id="187" name="Google Shape;1399;p33">
                      <a:extLst>
                        <a:ext uri="{FF2B5EF4-FFF2-40B4-BE49-F238E27FC236}">
                          <a16:creationId xmlns:a16="http://schemas.microsoft.com/office/drawing/2014/main" id="{828407FC-2E89-B54E-9793-3050D5ED0F2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95791" y="1338150"/>
                      <a:ext cx="63900" cy="246900"/>
                    </a:xfrm>
                    <a:prstGeom prst="roundRect">
                      <a:avLst>
                        <a:gd name="adj" fmla="val 50000"/>
                      </a:avLst>
                    </a:prstGeom>
                    <a:solidFill>
                      <a:srgbClr val="4079BB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defRPr/>
                      </a:pPr>
                      <a:endParaRPr kumimoji="0" sz="14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cs typeface="B Nazanin" panose="00000400000000000000" pitchFamily="2" charset="-78"/>
                        <a:sym typeface="Arial"/>
                      </a:endParaRPr>
                    </a:p>
                  </p:txBody>
                </p:sp>
              </p:grpSp>
            </p:grpSp>
          </p:grpSp>
          <p:grpSp>
            <p:nvGrpSpPr>
              <p:cNvPr id="157" name="Google Shape;1400;p33">
                <a:extLst>
                  <a:ext uri="{FF2B5EF4-FFF2-40B4-BE49-F238E27FC236}">
                    <a16:creationId xmlns:a16="http://schemas.microsoft.com/office/drawing/2014/main" id="{0BFF0FB3-85C5-3315-4FC4-67C9BB962546}"/>
                  </a:ext>
                </a:extLst>
              </p:cNvPr>
              <p:cNvGrpSpPr/>
              <p:nvPr/>
            </p:nvGrpSpPr>
            <p:grpSpPr>
              <a:xfrm>
                <a:off x="4324564" y="2315053"/>
                <a:ext cx="963753" cy="613838"/>
                <a:chOff x="4324564" y="2315053"/>
                <a:chExt cx="963753" cy="613838"/>
              </a:xfrm>
            </p:grpSpPr>
            <p:sp>
              <p:nvSpPr>
                <p:cNvPr id="172" name="Google Shape;1401;p33">
                  <a:extLst>
                    <a:ext uri="{FF2B5EF4-FFF2-40B4-BE49-F238E27FC236}">
                      <a16:creationId xmlns:a16="http://schemas.microsoft.com/office/drawing/2014/main" id="{FC7F9828-CA8D-BEC1-9BB8-F87ED5B3B35D}"/>
                    </a:ext>
                  </a:extLst>
                </p:cNvPr>
                <p:cNvSpPr/>
                <p:nvPr/>
              </p:nvSpPr>
              <p:spPr>
                <a:xfrm>
                  <a:off x="4699861" y="2340429"/>
                  <a:ext cx="588448" cy="5884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964" h="40965" extrusionOk="0">
                      <a:moveTo>
                        <a:pt x="0" y="1"/>
                      </a:moveTo>
                      <a:lnTo>
                        <a:pt x="0" y="13865"/>
                      </a:lnTo>
                      <a:lnTo>
                        <a:pt x="21480" y="13865"/>
                      </a:lnTo>
                      <a:cubicBezTo>
                        <a:pt x="24586" y="13865"/>
                        <a:pt x="27100" y="16379"/>
                        <a:pt x="27100" y="19484"/>
                      </a:cubicBezTo>
                      <a:lnTo>
                        <a:pt x="27100" y="40964"/>
                      </a:lnTo>
                      <a:lnTo>
                        <a:pt x="40964" y="40964"/>
                      </a:lnTo>
                      <a:lnTo>
                        <a:pt x="40964" y="14567"/>
                      </a:lnTo>
                      <a:cubicBezTo>
                        <a:pt x="40964" y="6508"/>
                        <a:pt x="34457" y="1"/>
                        <a:pt x="26397" y="1"/>
                      </a:cubicBez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sp>
              <p:nvSpPr>
                <p:cNvPr id="173" name="Google Shape;1402;p33">
                  <a:extLst>
                    <a:ext uri="{FF2B5EF4-FFF2-40B4-BE49-F238E27FC236}">
                      <a16:creationId xmlns:a16="http://schemas.microsoft.com/office/drawing/2014/main" id="{9D6C2ACD-5A5F-FAE8-3785-DAC82BEFBF3C}"/>
                    </a:ext>
                  </a:extLst>
                </p:cNvPr>
                <p:cNvSpPr/>
                <p:nvPr/>
              </p:nvSpPr>
              <p:spPr>
                <a:xfrm>
                  <a:off x="5040822" y="2337470"/>
                  <a:ext cx="247495" cy="2527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29" h="17593" extrusionOk="0">
                      <a:moveTo>
                        <a:pt x="7592" y="0"/>
                      </a:moveTo>
                      <a:cubicBezTo>
                        <a:pt x="6490" y="0"/>
                        <a:pt x="5441" y="668"/>
                        <a:pt x="5028" y="1760"/>
                      </a:cubicBezTo>
                      <a:cubicBezTo>
                        <a:pt x="3623" y="5309"/>
                        <a:pt x="37" y="13479"/>
                        <a:pt x="37" y="14921"/>
                      </a:cubicBezTo>
                      <a:cubicBezTo>
                        <a:pt x="0" y="16030"/>
                        <a:pt x="703" y="17028"/>
                        <a:pt x="1738" y="17435"/>
                      </a:cubicBezTo>
                      <a:cubicBezTo>
                        <a:pt x="1981" y="17526"/>
                        <a:pt x="2225" y="17593"/>
                        <a:pt x="2468" y="17593"/>
                      </a:cubicBezTo>
                      <a:cubicBezTo>
                        <a:pt x="2520" y="17593"/>
                        <a:pt x="2573" y="17590"/>
                        <a:pt x="2625" y="17583"/>
                      </a:cubicBezTo>
                      <a:lnTo>
                        <a:pt x="2662" y="17583"/>
                      </a:lnTo>
                      <a:cubicBezTo>
                        <a:pt x="3106" y="17583"/>
                        <a:pt x="3549" y="17472"/>
                        <a:pt x="3956" y="17250"/>
                      </a:cubicBezTo>
                      <a:lnTo>
                        <a:pt x="15306" y="12333"/>
                      </a:lnTo>
                      <a:cubicBezTo>
                        <a:pt x="16563" y="11779"/>
                        <a:pt x="17229" y="10411"/>
                        <a:pt x="16822" y="9117"/>
                      </a:cubicBezTo>
                      <a:cubicBezTo>
                        <a:pt x="16009" y="6344"/>
                        <a:pt x="13864" y="1907"/>
                        <a:pt x="8430" y="133"/>
                      </a:cubicBezTo>
                      <a:cubicBezTo>
                        <a:pt x="8153" y="43"/>
                        <a:pt x="7871" y="0"/>
                        <a:pt x="7592" y="0"/>
                      </a:cubicBezTo>
                      <a:close/>
                    </a:path>
                  </a:pathLst>
                </a:custGeom>
                <a:solidFill>
                  <a:srgbClr val="505B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grpSp>
              <p:nvGrpSpPr>
                <p:cNvPr id="174" name="Google Shape;1403;p33">
                  <a:extLst>
                    <a:ext uri="{FF2B5EF4-FFF2-40B4-BE49-F238E27FC236}">
                      <a16:creationId xmlns:a16="http://schemas.microsoft.com/office/drawing/2014/main" id="{EC7E4B54-EF20-1DC0-1DAE-F938EE22C2F4}"/>
                    </a:ext>
                  </a:extLst>
                </p:cNvPr>
                <p:cNvGrpSpPr/>
                <p:nvPr/>
              </p:nvGrpSpPr>
              <p:grpSpPr>
                <a:xfrm>
                  <a:off x="4324564" y="2315053"/>
                  <a:ext cx="558334" cy="246900"/>
                  <a:chOff x="4324564" y="1338150"/>
                  <a:chExt cx="558334" cy="246900"/>
                </a:xfrm>
              </p:grpSpPr>
              <p:sp>
                <p:nvSpPr>
                  <p:cNvPr id="175" name="Google Shape;1404;p33">
                    <a:extLst>
                      <a:ext uri="{FF2B5EF4-FFF2-40B4-BE49-F238E27FC236}">
                        <a16:creationId xmlns:a16="http://schemas.microsoft.com/office/drawing/2014/main" id="{3814F17F-C238-F6EA-FB47-1C2A98ADB106}"/>
                      </a:ext>
                    </a:extLst>
                  </p:cNvPr>
                  <p:cNvSpPr/>
                  <p:nvPr/>
                </p:nvSpPr>
                <p:spPr>
                  <a:xfrm>
                    <a:off x="4357898" y="1363525"/>
                    <a:ext cx="525000" cy="199200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  <p:grpSp>
                <p:nvGrpSpPr>
                  <p:cNvPr id="176" name="Google Shape;1405;p33">
                    <a:extLst>
                      <a:ext uri="{FF2B5EF4-FFF2-40B4-BE49-F238E27FC236}">
                        <a16:creationId xmlns:a16="http://schemas.microsoft.com/office/drawing/2014/main" id="{4A7F99CB-D376-DD63-5340-8D7B6D0B3DCA}"/>
                      </a:ext>
                    </a:extLst>
                  </p:cNvPr>
                  <p:cNvGrpSpPr/>
                  <p:nvPr/>
                </p:nvGrpSpPr>
                <p:grpSpPr>
                  <a:xfrm>
                    <a:off x="4324564" y="1338150"/>
                    <a:ext cx="104250" cy="246900"/>
                    <a:chOff x="4495791" y="1338150"/>
                    <a:chExt cx="104250" cy="246900"/>
                  </a:xfrm>
                </p:grpSpPr>
                <p:sp>
                  <p:nvSpPr>
                    <p:cNvPr id="177" name="Google Shape;1406;p33">
                      <a:extLst>
                        <a:ext uri="{FF2B5EF4-FFF2-40B4-BE49-F238E27FC236}">
                          <a16:creationId xmlns:a16="http://schemas.microsoft.com/office/drawing/2014/main" id="{CA20C79E-7589-DD30-A166-5DA47EB2037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527741" y="1363525"/>
                      <a:ext cx="72300" cy="199200"/>
                    </a:xfrm>
                    <a:prstGeom prst="rect">
                      <a:avLst/>
                    </a:prstGeom>
                    <a:solidFill>
                      <a:srgbClr val="000000">
                        <a:alpha val="14060"/>
                      </a:srgbClr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defRPr/>
                      </a:pPr>
                      <a:endParaRPr kumimoji="0" sz="14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cs typeface="B Nazanin" panose="00000400000000000000" pitchFamily="2" charset="-78"/>
                        <a:sym typeface="Arial"/>
                      </a:endParaRPr>
                    </a:p>
                  </p:txBody>
                </p:sp>
                <p:sp>
                  <p:nvSpPr>
                    <p:cNvPr id="178" name="Google Shape;1407;p33">
                      <a:extLst>
                        <a:ext uri="{FF2B5EF4-FFF2-40B4-BE49-F238E27FC236}">
                          <a16:creationId xmlns:a16="http://schemas.microsoft.com/office/drawing/2014/main" id="{CBCC23FC-4B0C-6A96-8AD5-3729C3CBCBD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95791" y="1338150"/>
                      <a:ext cx="63900" cy="246900"/>
                    </a:xfrm>
                    <a:prstGeom prst="roundRect">
                      <a:avLst>
                        <a:gd name="adj" fmla="val 50000"/>
                      </a:avLst>
                    </a:prstGeom>
                    <a:solidFill>
                      <a:srgbClr val="505B60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defRPr/>
                      </a:pPr>
                      <a:endParaRPr kumimoji="0" sz="14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cs typeface="B Nazanin" panose="00000400000000000000" pitchFamily="2" charset="-78"/>
                        <a:sym typeface="Arial"/>
                      </a:endParaRPr>
                    </a:p>
                  </p:txBody>
                </p:sp>
              </p:grpSp>
            </p:grpSp>
          </p:grpSp>
          <p:grpSp>
            <p:nvGrpSpPr>
              <p:cNvPr id="158" name="Google Shape;1408;p33">
                <a:extLst>
                  <a:ext uri="{FF2B5EF4-FFF2-40B4-BE49-F238E27FC236}">
                    <a16:creationId xmlns:a16="http://schemas.microsoft.com/office/drawing/2014/main" id="{A49132D2-4511-4E37-BF4B-3CCB93FBE767}"/>
                  </a:ext>
                </a:extLst>
              </p:cNvPr>
              <p:cNvGrpSpPr/>
              <p:nvPr/>
            </p:nvGrpSpPr>
            <p:grpSpPr>
              <a:xfrm>
                <a:off x="5066039" y="2699844"/>
                <a:ext cx="987400" cy="454200"/>
                <a:chOff x="4053925" y="2699844"/>
                <a:chExt cx="987400" cy="454200"/>
              </a:xfrm>
            </p:grpSpPr>
            <p:sp>
              <p:nvSpPr>
                <p:cNvPr id="159" name="Google Shape;1409;p33">
                  <a:extLst>
                    <a:ext uri="{FF2B5EF4-FFF2-40B4-BE49-F238E27FC236}">
                      <a16:creationId xmlns:a16="http://schemas.microsoft.com/office/drawing/2014/main" id="{8A2601F8-1CB7-263C-3789-14365603D11C}"/>
                    </a:ext>
                  </a:extLst>
                </p:cNvPr>
                <p:cNvSpPr/>
                <p:nvPr/>
              </p:nvSpPr>
              <p:spPr>
                <a:xfrm>
                  <a:off x="4077475" y="2699844"/>
                  <a:ext cx="199800" cy="454200"/>
                </a:xfrm>
                <a:prstGeom prst="rect">
                  <a:avLst/>
                </a:prstGeom>
                <a:solidFill>
                  <a:srgbClr val="000000">
                    <a:alpha val="1406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grpSp>
              <p:nvGrpSpPr>
                <p:cNvPr id="160" name="Google Shape;1410;p33">
                  <a:extLst>
                    <a:ext uri="{FF2B5EF4-FFF2-40B4-BE49-F238E27FC236}">
                      <a16:creationId xmlns:a16="http://schemas.microsoft.com/office/drawing/2014/main" id="{60B56B7E-E36F-A6B8-A8BA-8960B007FD1C}"/>
                    </a:ext>
                  </a:extLst>
                </p:cNvPr>
                <p:cNvGrpSpPr/>
                <p:nvPr/>
              </p:nvGrpSpPr>
              <p:grpSpPr>
                <a:xfrm>
                  <a:off x="4152650" y="2788306"/>
                  <a:ext cx="837900" cy="277275"/>
                  <a:chOff x="4571994" y="2673750"/>
                  <a:chExt cx="837900" cy="277275"/>
                </a:xfrm>
              </p:grpSpPr>
              <p:sp>
                <p:nvSpPr>
                  <p:cNvPr id="168" name="Google Shape;1411;p33">
                    <a:extLst>
                      <a:ext uri="{FF2B5EF4-FFF2-40B4-BE49-F238E27FC236}">
                        <a16:creationId xmlns:a16="http://schemas.microsoft.com/office/drawing/2014/main" id="{DA777CE6-7E26-904D-1EBC-15A89E8CE94A}"/>
                      </a:ext>
                    </a:extLst>
                  </p:cNvPr>
                  <p:cNvSpPr/>
                  <p:nvPr/>
                </p:nvSpPr>
                <p:spPr>
                  <a:xfrm>
                    <a:off x="4571994" y="2673750"/>
                    <a:ext cx="837900" cy="50100"/>
                  </a:xfrm>
                  <a:prstGeom prst="rect">
                    <a:avLst/>
                  </a:prstGeom>
                  <a:solidFill>
                    <a:srgbClr val="4079BB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  <p:sp>
                <p:nvSpPr>
                  <p:cNvPr id="169" name="Google Shape;1412;p33">
                    <a:extLst>
                      <a:ext uri="{FF2B5EF4-FFF2-40B4-BE49-F238E27FC236}">
                        <a16:creationId xmlns:a16="http://schemas.microsoft.com/office/drawing/2014/main" id="{FE31ACA1-7046-8722-E71C-C9EF8AD441D4}"/>
                      </a:ext>
                    </a:extLst>
                  </p:cNvPr>
                  <p:cNvSpPr/>
                  <p:nvPr/>
                </p:nvSpPr>
                <p:spPr>
                  <a:xfrm>
                    <a:off x="4571994" y="2749475"/>
                    <a:ext cx="837900" cy="50100"/>
                  </a:xfrm>
                  <a:prstGeom prst="rect">
                    <a:avLst/>
                  </a:prstGeom>
                  <a:solidFill>
                    <a:srgbClr val="363A3D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  <p:sp>
                <p:nvSpPr>
                  <p:cNvPr id="170" name="Google Shape;1413;p33">
                    <a:extLst>
                      <a:ext uri="{FF2B5EF4-FFF2-40B4-BE49-F238E27FC236}">
                        <a16:creationId xmlns:a16="http://schemas.microsoft.com/office/drawing/2014/main" id="{08D992CB-8F14-99C0-219F-5AFDC857AF3A}"/>
                      </a:ext>
                    </a:extLst>
                  </p:cNvPr>
                  <p:cNvSpPr/>
                  <p:nvPr/>
                </p:nvSpPr>
                <p:spPr>
                  <a:xfrm>
                    <a:off x="4571994" y="2825200"/>
                    <a:ext cx="837900" cy="50100"/>
                  </a:xfrm>
                  <a:prstGeom prst="rect">
                    <a:avLst/>
                  </a:prstGeom>
                  <a:solidFill>
                    <a:srgbClr val="4079BB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  <p:sp>
                <p:nvSpPr>
                  <p:cNvPr id="171" name="Google Shape;1414;p33">
                    <a:extLst>
                      <a:ext uri="{FF2B5EF4-FFF2-40B4-BE49-F238E27FC236}">
                        <a16:creationId xmlns:a16="http://schemas.microsoft.com/office/drawing/2014/main" id="{5442779C-8D5A-88EF-42B3-8091B370F4A8}"/>
                      </a:ext>
                    </a:extLst>
                  </p:cNvPr>
                  <p:cNvSpPr/>
                  <p:nvPr/>
                </p:nvSpPr>
                <p:spPr>
                  <a:xfrm>
                    <a:off x="4571994" y="2900925"/>
                    <a:ext cx="837900" cy="50100"/>
                  </a:xfrm>
                  <a:prstGeom prst="rect">
                    <a:avLst/>
                  </a:prstGeom>
                  <a:solidFill>
                    <a:srgbClr val="363A3D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</p:grpSp>
            <p:sp>
              <p:nvSpPr>
                <p:cNvPr id="161" name="Google Shape;1415;p33">
                  <a:extLst>
                    <a:ext uri="{FF2B5EF4-FFF2-40B4-BE49-F238E27FC236}">
                      <a16:creationId xmlns:a16="http://schemas.microsoft.com/office/drawing/2014/main" id="{EF153DBD-2E64-BC10-648A-4E1C9EE9D783}"/>
                    </a:ext>
                  </a:extLst>
                </p:cNvPr>
                <p:cNvSpPr/>
                <p:nvPr/>
              </p:nvSpPr>
              <p:spPr>
                <a:xfrm>
                  <a:off x="4053925" y="2753994"/>
                  <a:ext cx="246900" cy="345900"/>
                </a:xfrm>
                <a:prstGeom prst="roundRect">
                  <a:avLst>
                    <a:gd name="adj" fmla="val 15462"/>
                  </a:avLst>
                </a:prstGeom>
                <a:solidFill>
                  <a:srgbClr val="505B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grpSp>
              <p:nvGrpSpPr>
                <p:cNvPr id="162" name="Google Shape;1416;p33">
                  <a:extLst>
                    <a:ext uri="{FF2B5EF4-FFF2-40B4-BE49-F238E27FC236}">
                      <a16:creationId xmlns:a16="http://schemas.microsoft.com/office/drawing/2014/main" id="{6E34D7CD-DFEE-19AC-4F88-7A27AA726747}"/>
                    </a:ext>
                  </a:extLst>
                </p:cNvPr>
                <p:cNvGrpSpPr/>
                <p:nvPr/>
              </p:nvGrpSpPr>
              <p:grpSpPr>
                <a:xfrm>
                  <a:off x="4934619" y="2747100"/>
                  <a:ext cx="106706" cy="359700"/>
                  <a:chOff x="4934619" y="2747100"/>
                  <a:chExt cx="106706" cy="359700"/>
                </a:xfrm>
              </p:grpSpPr>
              <p:sp>
                <p:nvSpPr>
                  <p:cNvPr id="163" name="Google Shape;1417;p33">
                    <a:extLst>
                      <a:ext uri="{FF2B5EF4-FFF2-40B4-BE49-F238E27FC236}">
                        <a16:creationId xmlns:a16="http://schemas.microsoft.com/office/drawing/2014/main" id="{FAC0DA67-7E11-B4D8-13F3-F7AFF4592CE9}"/>
                      </a:ext>
                    </a:extLst>
                  </p:cNvPr>
                  <p:cNvSpPr/>
                  <p:nvPr/>
                </p:nvSpPr>
                <p:spPr>
                  <a:xfrm>
                    <a:off x="4934619" y="2788300"/>
                    <a:ext cx="80400" cy="50400"/>
                  </a:xfrm>
                  <a:prstGeom prst="rect">
                    <a:avLst/>
                  </a:prstGeom>
                  <a:solidFill>
                    <a:srgbClr val="000000">
                      <a:alpha val="1406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  <p:sp>
                <p:nvSpPr>
                  <p:cNvPr id="164" name="Google Shape;1418;p33">
                    <a:extLst>
                      <a:ext uri="{FF2B5EF4-FFF2-40B4-BE49-F238E27FC236}">
                        <a16:creationId xmlns:a16="http://schemas.microsoft.com/office/drawing/2014/main" id="{FF7FEC1E-AB44-B84E-A4AA-9A1885954E8A}"/>
                      </a:ext>
                    </a:extLst>
                  </p:cNvPr>
                  <p:cNvSpPr/>
                  <p:nvPr/>
                </p:nvSpPr>
                <p:spPr>
                  <a:xfrm>
                    <a:off x="4934619" y="2863800"/>
                    <a:ext cx="80400" cy="50400"/>
                  </a:xfrm>
                  <a:prstGeom prst="rect">
                    <a:avLst/>
                  </a:prstGeom>
                  <a:solidFill>
                    <a:srgbClr val="000000">
                      <a:alpha val="1406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  <p:sp>
                <p:nvSpPr>
                  <p:cNvPr id="165" name="Google Shape;1419;p33">
                    <a:extLst>
                      <a:ext uri="{FF2B5EF4-FFF2-40B4-BE49-F238E27FC236}">
                        <a16:creationId xmlns:a16="http://schemas.microsoft.com/office/drawing/2014/main" id="{0BF96CFB-29DF-27D8-8324-55B8D507A7D1}"/>
                      </a:ext>
                    </a:extLst>
                  </p:cNvPr>
                  <p:cNvSpPr/>
                  <p:nvPr/>
                </p:nvSpPr>
                <p:spPr>
                  <a:xfrm>
                    <a:off x="4934619" y="2939300"/>
                    <a:ext cx="80400" cy="50400"/>
                  </a:xfrm>
                  <a:prstGeom prst="rect">
                    <a:avLst/>
                  </a:prstGeom>
                  <a:solidFill>
                    <a:srgbClr val="000000">
                      <a:alpha val="1406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  <p:sp>
                <p:nvSpPr>
                  <p:cNvPr id="166" name="Google Shape;1420;p33">
                    <a:extLst>
                      <a:ext uri="{FF2B5EF4-FFF2-40B4-BE49-F238E27FC236}">
                        <a16:creationId xmlns:a16="http://schemas.microsoft.com/office/drawing/2014/main" id="{17023C75-6161-683B-B95F-0E84543DD61E}"/>
                      </a:ext>
                    </a:extLst>
                  </p:cNvPr>
                  <p:cNvSpPr/>
                  <p:nvPr/>
                </p:nvSpPr>
                <p:spPr>
                  <a:xfrm>
                    <a:off x="4934619" y="3014800"/>
                    <a:ext cx="80400" cy="50400"/>
                  </a:xfrm>
                  <a:prstGeom prst="rect">
                    <a:avLst/>
                  </a:prstGeom>
                  <a:solidFill>
                    <a:srgbClr val="000000">
                      <a:alpha val="1406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  <p:sp>
                <p:nvSpPr>
                  <p:cNvPr id="167" name="Google Shape;1421;p33">
                    <a:extLst>
                      <a:ext uri="{FF2B5EF4-FFF2-40B4-BE49-F238E27FC236}">
                        <a16:creationId xmlns:a16="http://schemas.microsoft.com/office/drawing/2014/main" id="{CD0A04AF-EB22-CF83-CF2A-B73093BD7B63}"/>
                      </a:ext>
                    </a:extLst>
                  </p:cNvPr>
                  <p:cNvSpPr/>
                  <p:nvPr/>
                </p:nvSpPr>
                <p:spPr>
                  <a:xfrm>
                    <a:off x="4977425" y="2747100"/>
                    <a:ext cx="63900" cy="3597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505B60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</p:grpSp>
          </p:grpSp>
        </p:grpSp>
      </p:grpSp>
      <p:grpSp>
        <p:nvGrpSpPr>
          <p:cNvPr id="205" name="Group 29">
            <a:extLst>
              <a:ext uri="{FF2B5EF4-FFF2-40B4-BE49-F238E27FC236}">
                <a16:creationId xmlns:a16="http://schemas.microsoft.com/office/drawing/2014/main" id="{67C3FFA0-A755-204C-3003-0959183A2B2C}"/>
              </a:ext>
            </a:extLst>
          </p:cNvPr>
          <p:cNvGrpSpPr>
            <a:grpSpLocks noChangeAspect="1"/>
          </p:cNvGrpSpPr>
          <p:nvPr/>
        </p:nvGrpSpPr>
        <p:grpSpPr>
          <a:xfrm>
            <a:off x="10269107" y="80884"/>
            <a:ext cx="1668069" cy="1129594"/>
            <a:chOff x="6420" y="358"/>
            <a:chExt cx="1109" cy="751"/>
          </a:xfrm>
        </p:grpSpPr>
        <p:sp>
          <p:nvSpPr>
            <p:cNvPr id="206" name="Freeform 30">
              <a:extLst>
                <a:ext uri="{FF2B5EF4-FFF2-40B4-BE49-F238E27FC236}">
                  <a16:creationId xmlns:a16="http://schemas.microsoft.com/office/drawing/2014/main" id="{2CAF34AE-8B18-7C33-C2FF-E971312560CC}"/>
                </a:ext>
              </a:extLst>
            </p:cNvPr>
            <p:cNvSpPr/>
            <p:nvPr/>
          </p:nvSpPr>
          <p:spPr bwMode="auto">
            <a:xfrm>
              <a:off x="6453" y="644"/>
              <a:ext cx="294" cy="380"/>
            </a:xfrm>
            <a:custGeom>
              <a:avLst/>
              <a:gdLst>
                <a:gd name="T0" fmla="*/ 0 w 91"/>
                <a:gd name="T1" fmla="*/ 109 h 117"/>
                <a:gd name="T2" fmla="*/ 82 w 91"/>
                <a:gd name="T3" fmla="*/ 0 h 117"/>
                <a:gd name="T4" fmla="*/ 85 w 91"/>
                <a:gd name="T5" fmla="*/ 2 h 117"/>
                <a:gd name="T6" fmla="*/ 84 w 91"/>
                <a:gd name="T7" fmla="*/ 60 h 117"/>
                <a:gd name="T8" fmla="*/ 57 w 91"/>
                <a:gd name="T9" fmla="*/ 109 h 117"/>
                <a:gd name="T10" fmla="*/ 44 w 91"/>
                <a:gd name="T11" fmla="*/ 113 h 117"/>
                <a:gd name="T12" fmla="*/ 0 w 91"/>
                <a:gd name="T13" fmla="*/ 10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1" h="117">
                  <a:moveTo>
                    <a:pt x="0" y="109"/>
                  </a:moveTo>
                  <a:cubicBezTo>
                    <a:pt x="3" y="54"/>
                    <a:pt x="35" y="11"/>
                    <a:pt x="82" y="0"/>
                  </a:cubicBezTo>
                  <a:cubicBezTo>
                    <a:pt x="83" y="1"/>
                    <a:pt x="85" y="1"/>
                    <a:pt x="85" y="2"/>
                  </a:cubicBezTo>
                  <a:cubicBezTo>
                    <a:pt x="89" y="21"/>
                    <a:pt x="91" y="41"/>
                    <a:pt x="84" y="60"/>
                  </a:cubicBezTo>
                  <a:cubicBezTo>
                    <a:pt x="64" y="70"/>
                    <a:pt x="60" y="89"/>
                    <a:pt x="57" y="109"/>
                  </a:cubicBezTo>
                  <a:cubicBezTo>
                    <a:pt x="53" y="112"/>
                    <a:pt x="49" y="113"/>
                    <a:pt x="44" y="113"/>
                  </a:cubicBezTo>
                  <a:cubicBezTo>
                    <a:pt x="30" y="111"/>
                    <a:pt x="14" y="117"/>
                    <a:pt x="0" y="109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7" name="Freeform 31">
              <a:extLst>
                <a:ext uri="{FF2B5EF4-FFF2-40B4-BE49-F238E27FC236}">
                  <a16:creationId xmlns:a16="http://schemas.microsoft.com/office/drawing/2014/main" id="{EF6EB4E7-4DF6-5095-B4DA-8756E7E9BDD6}"/>
                </a:ext>
              </a:extLst>
            </p:cNvPr>
            <p:cNvSpPr/>
            <p:nvPr/>
          </p:nvSpPr>
          <p:spPr bwMode="auto">
            <a:xfrm>
              <a:off x="7185" y="647"/>
              <a:ext cx="298" cy="374"/>
            </a:xfrm>
            <a:custGeom>
              <a:avLst/>
              <a:gdLst>
                <a:gd name="T0" fmla="*/ 35 w 92"/>
                <a:gd name="T1" fmla="*/ 108 h 115"/>
                <a:gd name="T2" fmla="*/ 8 w 92"/>
                <a:gd name="T3" fmla="*/ 60 h 115"/>
                <a:gd name="T4" fmla="*/ 4 w 92"/>
                <a:gd name="T5" fmla="*/ 26 h 115"/>
                <a:gd name="T6" fmla="*/ 8 w 92"/>
                <a:gd name="T7" fmla="*/ 0 h 115"/>
                <a:gd name="T8" fmla="*/ 91 w 92"/>
                <a:gd name="T9" fmla="*/ 99 h 115"/>
                <a:gd name="T10" fmla="*/ 92 w 92"/>
                <a:gd name="T11" fmla="*/ 106 h 115"/>
                <a:gd name="T12" fmla="*/ 90 w 92"/>
                <a:gd name="T13" fmla="*/ 109 h 115"/>
                <a:gd name="T14" fmla="*/ 35 w 92"/>
                <a:gd name="T15" fmla="*/ 108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115">
                  <a:moveTo>
                    <a:pt x="35" y="108"/>
                  </a:moveTo>
                  <a:cubicBezTo>
                    <a:pt x="33" y="88"/>
                    <a:pt x="26" y="71"/>
                    <a:pt x="8" y="60"/>
                  </a:cubicBezTo>
                  <a:cubicBezTo>
                    <a:pt x="0" y="49"/>
                    <a:pt x="5" y="37"/>
                    <a:pt x="4" y="26"/>
                  </a:cubicBezTo>
                  <a:cubicBezTo>
                    <a:pt x="4" y="17"/>
                    <a:pt x="1" y="8"/>
                    <a:pt x="8" y="0"/>
                  </a:cubicBezTo>
                  <a:cubicBezTo>
                    <a:pt x="52" y="9"/>
                    <a:pt x="87" y="51"/>
                    <a:pt x="91" y="99"/>
                  </a:cubicBezTo>
                  <a:cubicBezTo>
                    <a:pt x="91" y="101"/>
                    <a:pt x="92" y="104"/>
                    <a:pt x="92" y="106"/>
                  </a:cubicBezTo>
                  <a:cubicBezTo>
                    <a:pt x="91" y="107"/>
                    <a:pt x="91" y="109"/>
                    <a:pt x="90" y="109"/>
                  </a:cubicBezTo>
                  <a:cubicBezTo>
                    <a:pt x="71" y="113"/>
                    <a:pt x="53" y="115"/>
                    <a:pt x="35" y="10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8" name="Freeform 32">
              <a:extLst>
                <a:ext uri="{FF2B5EF4-FFF2-40B4-BE49-F238E27FC236}">
                  <a16:creationId xmlns:a16="http://schemas.microsoft.com/office/drawing/2014/main" id="{9EF67A37-9AF9-FEA5-B621-05C6D5B3F2CC}"/>
                </a:ext>
              </a:extLst>
            </p:cNvPr>
            <p:cNvSpPr/>
            <p:nvPr/>
          </p:nvSpPr>
          <p:spPr bwMode="auto">
            <a:xfrm>
              <a:off x="6773" y="634"/>
              <a:ext cx="396" cy="186"/>
            </a:xfrm>
            <a:custGeom>
              <a:avLst/>
              <a:gdLst>
                <a:gd name="T0" fmla="*/ 21 w 122"/>
                <a:gd name="T1" fmla="*/ 0 h 57"/>
                <a:gd name="T2" fmla="*/ 99 w 122"/>
                <a:gd name="T3" fmla="*/ 1 h 57"/>
                <a:gd name="T4" fmla="*/ 106 w 122"/>
                <a:gd name="T5" fmla="*/ 0 h 57"/>
                <a:gd name="T6" fmla="*/ 121 w 122"/>
                <a:gd name="T7" fmla="*/ 14 h 57"/>
                <a:gd name="T8" fmla="*/ 121 w 122"/>
                <a:gd name="T9" fmla="*/ 44 h 57"/>
                <a:gd name="T10" fmla="*/ 115 w 122"/>
                <a:gd name="T11" fmla="*/ 57 h 57"/>
                <a:gd name="T12" fmla="*/ 112 w 122"/>
                <a:gd name="T13" fmla="*/ 57 h 57"/>
                <a:gd name="T14" fmla="*/ 15 w 122"/>
                <a:gd name="T15" fmla="*/ 57 h 57"/>
                <a:gd name="T16" fmla="*/ 1 w 122"/>
                <a:gd name="T17" fmla="*/ 43 h 57"/>
                <a:gd name="T18" fmla="*/ 1 w 122"/>
                <a:gd name="T19" fmla="*/ 19 h 57"/>
                <a:gd name="T20" fmla="*/ 21 w 122"/>
                <a:gd name="T21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2" h="57">
                  <a:moveTo>
                    <a:pt x="21" y="0"/>
                  </a:moveTo>
                  <a:cubicBezTo>
                    <a:pt x="47" y="23"/>
                    <a:pt x="74" y="23"/>
                    <a:pt x="99" y="1"/>
                  </a:cubicBezTo>
                  <a:cubicBezTo>
                    <a:pt x="102" y="0"/>
                    <a:pt x="104" y="0"/>
                    <a:pt x="106" y="0"/>
                  </a:cubicBezTo>
                  <a:cubicBezTo>
                    <a:pt x="120" y="0"/>
                    <a:pt x="121" y="1"/>
                    <a:pt x="121" y="14"/>
                  </a:cubicBezTo>
                  <a:cubicBezTo>
                    <a:pt x="122" y="24"/>
                    <a:pt x="122" y="34"/>
                    <a:pt x="121" y="44"/>
                  </a:cubicBezTo>
                  <a:cubicBezTo>
                    <a:pt x="121" y="49"/>
                    <a:pt x="121" y="55"/>
                    <a:pt x="115" y="57"/>
                  </a:cubicBezTo>
                  <a:cubicBezTo>
                    <a:pt x="114" y="57"/>
                    <a:pt x="113" y="57"/>
                    <a:pt x="112" y="57"/>
                  </a:cubicBezTo>
                  <a:cubicBezTo>
                    <a:pt x="79" y="56"/>
                    <a:pt x="47" y="57"/>
                    <a:pt x="15" y="57"/>
                  </a:cubicBezTo>
                  <a:cubicBezTo>
                    <a:pt x="3" y="56"/>
                    <a:pt x="1" y="55"/>
                    <a:pt x="1" y="43"/>
                  </a:cubicBezTo>
                  <a:cubicBezTo>
                    <a:pt x="0" y="35"/>
                    <a:pt x="1" y="27"/>
                    <a:pt x="1" y="19"/>
                  </a:cubicBezTo>
                  <a:cubicBezTo>
                    <a:pt x="1" y="0"/>
                    <a:pt x="1" y="0"/>
                    <a:pt x="21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09" name="Freeform 33">
              <a:extLst>
                <a:ext uri="{FF2B5EF4-FFF2-40B4-BE49-F238E27FC236}">
                  <a16:creationId xmlns:a16="http://schemas.microsoft.com/office/drawing/2014/main" id="{213279D9-BB8F-8CE6-DC39-F581F2631322}"/>
                </a:ext>
              </a:extLst>
            </p:cNvPr>
            <p:cNvSpPr/>
            <p:nvPr/>
          </p:nvSpPr>
          <p:spPr bwMode="auto">
            <a:xfrm>
              <a:off x="6812" y="358"/>
              <a:ext cx="311" cy="312"/>
            </a:xfrm>
            <a:custGeom>
              <a:avLst/>
              <a:gdLst>
                <a:gd name="T0" fmla="*/ 48 w 96"/>
                <a:gd name="T1" fmla="*/ 0 h 96"/>
                <a:gd name="T2" fmla="*/ 96 w 96"/>
                <a:gd name="T3" fmla="*/ 48 h 96"/>
                <a:gd name="T4" fmla="*/ 48 w 96"/>
                <a:gd name="T5" fmla="*/ 96 h 96"/>
                <a:gd name="T6" fmla="*/ 0 w 96"/>
                <a:gd name="T7" fmla="*/ 48 h 96"/>
                <a:gd name="T8" fmla="*/ 48 w 96"/>
                <a:gd name="T9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96">
                  <a:moveTo>
                    <a:pt x="48" y="0"/>
                  </a:moveTo>
                  <a:cubicBezTo>
                    <a:pt x="76" y="0"/>
                    <a:pt x="96" y="20"/>
                    <a:pt x="96" y="48"/>
                  </a:cubicBezTo>
                  <a:cubicBezTo>
                    <a:pt x="96" y="75"/>
                    <a:pt x="75" y="96"/>
                    <a:pt x="48" y="96"/>
                  </a:cubicBezTo>
                  <a:cubicBezTo>
                    <a:pt x="21" y="96"/>
                    <a:pt x="0" y="75"/>
                    <a:pt x="0" y="48"/>
                  </a:cubicBezTo>
                  <a:cubicBezTo>
                    <a:pt x="0" y="21"/>
                    <a:pt x="21" y="0"/>
                    <a:pt x="48" y="0"/>
                  </a:cubicBezTo>
                  <a:close/>
                </a:path>
              </a:pathLst>
            </a:custGeom>
            <a:solidFill>
              <a:srgbClr val="407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10" name="Freeform 35">
              <a:extLst>
                <a:ext uri="{FF2B5EF4-FFF2-40B4-BE49-F238E27FC236}">
                  <a16:creationId xmlns:a16="http://schemas.microsoft.com/office/drawing/2014/main" id="{8F5BE918-5835-ADA3-87D4-A9F60924C056}"/>
                </a:ext>
              </a:extLst>
            </p:cNvPr>
            <p:cNvSpPr/>
            <p:nvPr/>
          </p:nvSpPr>
          <p:spPr bwMode="auto">
            <a:xfrm>
              <a:off x="6718" y="586"/>
              <a:ext cx="418" cy="279"/>
            </a:xfrm>
            <a:custGeom>
              <a:avLst/>
              <a:gdLst>
                <a:gd name="T0" fmla="*/ 38 w 129"/>
                <a:gd name="T1" fmla="*/ 15 h 86"/>
                <a:gd name="T2" fmla="*/ 21 w 129"/>
                <a:gd name="T3" fmla="*/ 33 h 86"/>
                <a:gd name="T4" fmla="*/ 24 w 129"/>
                <a:gd name="T5" fmla="*/ 69 h 86"/>
                <a:gd name="T6" fmla="*/ 59 w 129"/>
                <a:gd name="T7" fmla="*/ 71 h 86"/>
                <a:gd name="T8" fmla="*/ 129 w 129"/>
                <a:gd name="T9" fmla="*/ 72 h 86"/>
                <a:gd name="T10" fmla="*/ 33 w 129"/>
                <a:gd name="T11" fmla="*/ 73 h 86"/>
                <a:gd name="T12" fmla="*/ 19 w 129"/>
                <a:gd name="T13" fmla="*/ 79 h 86"/>
                <a:gd name="T14" fmla="*/ 2 w 129"/>
                <a:gd name="T15" fmla="*/ 78 h 86"/>
                <a:gd name="T16" fmla="*/ 0 w 129"/>
                <a:gd name="T17" fmla="*/ 18 h 86"/>
                <a:gd name="T18" fmla="*/ 2 w 129"/>
                <a:gd name="T19" fmla="*/ 10 h 86"/>
                <a:gd name="T20" fmla="*/ 17 w 129"/>
                <a:gd name="T21" fmla="*/ 5 h 86"/>
                <a:gd name="T22" fmla="*/ 38 w 129"/>
                <a:gd name="T23" fmla="*/ 15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9" h="86">
                  <a:moveTo>
                    <a:pt x="38" y="15"/>
                  </a:moveTo>
                  <a:cubicBezTo>
                    <a:pt x="21" y="16"/>
                    <a:pt x="21" y="16"/>
                    <a:pt x="21" y="33"/>
                  </a:cubicBezTo>
                  <a:cubicBezTo>
                    <a:pt x="21" y="45"/>
                    <a:pt x="16" y="61"/>
                    <a:pt x="24" y="69"/>
                  </a:cubicBezTo>
                  <a:cubicBezTo>
                    <a:pt x="31" y="76"/>
                    <a:pt x="47" y="71"/>
                    <a:pt x="59" y="71"/>
                  </a:cubicBezTo>
                  <a:cubicBezTo>
                    <a:pt x="82" y="72"/>
                    <a:pt x="105" y="70"/>
                    <a:pt x="129" y="72"/>
                  </a:cubicBezTo>
                  <a:cubicBezTo>
                    <a:pt x="97" y="72"/>
                    <a:pt x="65" y="73"/>
                    <a:pt x="33" y="73"/>
                  </a:cubicBezTo>
                  <a:cubicBezTo>
                    <a:pt x="27" y="73"/>
                    <a:pt x="23" y="73"/>
                    <a:pt x="19" y="79"/>
                  </a:cubicBezTo>
                  <a:cubicBezTo>
                    <a:pt x="14" y="86"/>
                    <a:pt x="7" y="83"/>
                    <a:pt x="2" y="78"/>
                  </a:cubicBezTo>
                  <a:cubicBezTo>
                    <a:pt x="2" y="58"/>
                    <a:pt x="5" y="38"/>
                    <a:pt x="0" y="18"/>
                  </a:cubicBezTo>
                  <a:cubicBezTo>
                    <a:pt x="1" y="15"/>
                    <a:pt x="2" y="13"/>
                    <a:pt x="2" y="10"/>
                  </a:cubicBezTo>
                  <a:cubicBezTo>
                    <a:pt x="4" y="4"/>
                    <a:pt x="16" y="0"/>
                    <a:pt x="17" y="5"/>
                  </a:cubicBezTo>
                  <a:cubicBezTo>
                    <a:pt x="21" y="16"/>
                    <a:pt x="31" y="12"/>
                    <a:pt x="38" y="15"/>
                  </a:cubicBezTo>
                  <a:close/>
                </a:path>
              </a:pathLst>
            </a:custGeom>
            <a:solidFill>
              <a:srgbClr val="407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11" name="Freeform 37">
              <a:extLst>
                <a:ext uri="{FF2B5EF4-FFF2-40B4-BE49-F238E27FC236}">
                  <a16:creationId xmlns:a16="http://schemas.microsoft.com/office/drawing/2014/main" id="{748A849E-E0F5-072B-E98F-F20DE928A796}"/>
                </a:ext>
              </a:extLst>
            </p:cNvPr>
            <p:cNvSpPr/>
            <p:nvPr/>
          </p:nvSpPr>
          <p:spPr bwMode="auto">
            <a:xfrm>
              <a:off x="7256" y="992"/>
              <a:ext cx="273" cy="107"/>
            </a:xfrm>
            <a:custGeom>
              <a:avLst/>
              <a:gdLst>
                <a:gd name="T0" fmla="*/ 13 w 84"/>
                <a:gd name="T1" fmla="*/ 2 h 33"/>
                <a:gd name="T2" fmla="*/ 70 w 84"/>
                <a:gd name="T3" fmla="*/ 0 h 33"/>
                <a:gd name="T4" fmla="*/ 74 w 84"/>
                <a:gd name="T5" fmla="*/ 20 h 33"/>
                <a:gd name="T6" fmla="*/ 70 w 84"/>
                <a:gd name="T7" fmla="*/ 33 h 33"/>
                <a:gd name="T8" fmla="*/ 48 w 84"/>
                <a:gd name="T9" fmla="*/ 22 h 33"/>
                <a:gd name="T10" fmla="*/ 38 w 84"/>
                <a:gd name="T11" fmla="*/ 22 h 33"/>
                <a:gd name="T12" fmla="*/ 14 w 84"/>
                <a:gd name="T13" fmla="*/ 33 h 33"/>
                <a:gd name="T14" fmla="*/ 4 w 84"/>
                <a:gd name="T15" fmla="*/ 18 h 33"/>
                <a:gd name="T16" fmla="*/ 1 w 84"/>
                <a:gd name="T17" fmla="*/ 8 h 33"/>
                <a:gd name="T18" fmla="*/ 13 w 84"/>
                <a:gd name="T19" fmla="*/ 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" h="33">
                  <a:moveTo>
                    <a:pt x="13" y="2"/>
                  </a:moveTo>
                  <a:cubicBezTo>
                    <a:pt x="32" y="1"/>
                    <a:pt x="51" y="4"/>
                    <a:pt x="70" y="0"/>
                  </a:cubicBezTo>
                  <a:cubicBezTo>
                    <a:pt x="82" y="6"/>
                    <a:pt x="84" y="11"/>
                    <a:pt x="74" y="20"/>
                  </a:cubicBezTo>
                  <a:cubicBezTo>
                    <a:pt x="69" y="24"/>
                    <a:pt x="73" y="29"/>
                    <a:pt x="70" y="33"/>
                  </a:cubicBezTo>
                  <a:cubicBezTo>
                    <a:pt x="65" y="24"/>
                    <a:pt x="58" y="21"/>
                    <a:pt x="48" y="22"/>
                  </a:cubicBezTo>
                  <a:cubicBezTo>
                    <a:pt x="45" y="23"/>
                    <a:pt x="41" y="23"/>
                    <a:pt x="38" y="22"/>
                  </a:cubicBezTo>
                  <a:cubicBezTo>
                    <a:pt x="28" y="21"/>
                    <a:pt x="19" y="23"/>
                    <a:pt x="14" y="33"/>
                  </a:cubicBezTo>
                  <a:cubicBezTo>
                    <a:pt x="11" y="28"/>
                    <a:pt x="14" y="19"/>
                    <a:pt x="4" y="18"/>
                  </a:cubicBezTo>
                  <a:cubicBezTo>
                    <a:pt x="0" y="18"/>
                    <a:pt x="0" y="12"/>
                    <a:pt x="1" y="8"/>
                  </a:cubicBezTo>
                  <a:cubicBezTo>
                    <a:pt x="2" y="1"/>
                    <a:pt x="8" y="2"/>
                    <a:pt x="13" y="2"/>
                  </a:cubicBezTo>
                  <a:close/>
                </a:path>
              </a:pathLst>
            </a:custGeom>
            <a:solidFill>
              <a:srgbClr val="407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12" name="Freeform 38">
              <a:extLst>
                <a:ext uri="{FF2B5EF4-FFF2-40B4-BE49-F238E27FC236}">
                  <a16:creationId xmlns:a16="http://schemas.microsoft.com/office/drawing/2014/main" id="{B683146A-0B39-6397-5DDF-C8C5526398F1}"/>
                </a:ext>
              </a:extLst>
            </p:cNvPr>
            <p:cNvSpPr/>
            <p:nvPr/>
          </p:nvSpPr>
          <p:spPr bwMode="auto">
            <a:xfrm>
              <a:off x="7094" y="592"/>
              <a:ext cx="127" cy="270"/>
            </a:xfrm>
            <a:custGeom>
              <a:avLst/>
              <a:gdLst>
                <a:gd name="T0" fmla="*/ 16 w 39"/>
                <a:gd name="T1" fmla="*/ 70 h 83"/>
                <a:gd name="T2" fmla="*/ 17 w 39"/>
                <a:gd name="T3" fmla="*/ 20 h 83"/>
                <a:gd name="T4" fmla="*/ 0 w 39"/>
                <a:gd name="T5" fmla="*/ 14 h 83"/>
                <a:gd name="T6" fmla="*/ 10 w 39"/>
                <a:gd name="T7" fmla="*/ 12 h 83"/>
                <a:gd name="T8" fmla="*/ 17 w 39"/>
                <a:gd name="T9" fmla="*/ 10 h 83"/>
                <a:gd name="T10" fmla="*/ 31 w 39"/>
                <a:gd name="T11" fmla="*/ 2 h 83"/>
                <a:gd name="T12" fmla="*/ 36 w 39"/>
                <a:gd name="T13" fmla="*/ 17 h 83"/>
                <a:gd name="T14" fmla="*/ 36 w 39"/>
                <a:gd name="T15" fmla="*/ 77 h 83"/>
                <a:gd name="T16" fmla="*/ 16 w 39"/>
                <a:gd name="T17" fmla="*/ 7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83">
                  <a:moveTo>
                    <a:pt x="16" y="70"/>
                  </a:moveTo>
                  <a:cubicBezTo>
                    <a:pt x="20" y="54"/>
                    <a:pt x="18" y="37"/>
                    <a:pt x="17" y="20"/>
                  </a:cubicBezTo>
                  <a:cubicBezTo>
                    <a:pt x="17" y="9"/>
                    <a:pt x="6" y="15"/>
                    <a:pt x="0" y="14"/>
                  </a:cubicBezTo>
                  <a:cubicBezTo>
                    <a:pt x="3" y="10"/>
                    <a:pt x="7" y="12"/>
                    <a:pt x="10" y="12"/>
                  </a:cubicBezTo>
                  <a:cubicBezTo>
                    <a:pt x="13" y="11"/>
                    <a:pt x="16" y="13"/>
                    <a:pt x="17" y="10"/>
                  </a:cubicBezTo>
                  <a:cubicBezTo>
                    <a:pt x="19" y="2"/>
                    <a:pt x="24" y="0"/>
                    <a:pt x="31" y="2"/>
                  </a:cubicBezTo>
                  <a:cubicBezTo>
                    <a:pt x="39" y="4"/>
                    <a:pt x="35" y="12"/>
                    <a:pt x="36" y="17"/>
                  </a:cubicBezTo>
                  <a:cubicBezTo>
                    <a:pt x="36" y="37"/>
                    <a:pt x="36" y="57"/>
                    <a:pt x="36" y="77"/>
                  </a:cubicBezTo>
                  <a:cubicBezTo>
                    <a:pt x="26" y="83"/>
                    <a:pt x="20" y="82"/>
                    <a:pt x="16" y="70"/>
                  </a:cubicBezTo>
                  <a:close/>
                </a:path>
              </a:pathLst>
            </a:custGeom>
            <a:solidFill>
              <a:srgbClr val="407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13" name="Freeform 39">
              <a:extLst>
                <a:ext uri="{FF2B5EF4-FFF2-40B4-BE49-F238E27FC236}">
                  <a16:creationId xmlns:a16="http://schemas.microsoft.com/office/drawing/2014/main" id="{5BBC7DF0-C2AD-DCAE-F667-BAB507DC0580}"/>
                </a:ext>
              </a:extLst>
            </p:cNvPr>
            <p:cNvSpPr/>
            <p:nvPr/>
          </p:nvSpPr>
          <p:spPr bwMode="auto">
            <a:xfrm>
              <a:off x="6420" y="995"/>
              <a:ext cx="259" cy="78"/>
            </a:xfrm>
            <a:custGeom>
              <a:avLst/>
              <a:gdLst>
                <a:gd name="T0" fmla="*/ 10 w 80"/>
                <a:gd name="T1" fmla="*/ 1 h 24"/>
                <a:gd name="T2" fmla="*/ 67 w 80"/>
                <a:gd name="T3" fmla="*/ 1 h 24"/>
                <a:gd name="T4" fmla="*/ 80 w 80"/>
                <a:gd name="T5" fmla="*/ 9 h 24"/>
                <a:gd name="T6" fmla="*/ 67 w 80"/>
                <a:gd name="T7" fmla="*/ 20 h 24"/>
                <a:gd name="T8" fmla="*/ 10 w 80"/>
                <a:gd name="T9" fmla="*/ 19 h 24"/>
                <a:gd name="T10" fmla="*/ 0 w 80"/>
                <a:gd name="T11" fmla="*/ 10 h 24"/>
                <a:gd name="T12" fmla="*/ 10 w 80"/>
                <a:gd name="T13" fmla="*/ 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24">
                  <a:moveTo>
                    <a:pt x="10" y="1"/>
                  </a:moveTo>
                  <a:cubicBezTo>
                    <a:pt x="29" y="1"/>
                    <a:pt x="48" y="1"/>
                    <a:pt x="67" y="1"/>
                  </a:cubicBezTo>
                  <a:cubicBezTo>
                    <a:pt x="73" y="1"/>
                    <a:pt x="79" y="0"/>
                    <a:pt x="80" y="9"/>
                  </a:cubicBezTo>
                  <a:cubicBezTo>
                    <a:pt x="80" y="19"/>
                    <a:pt x="72" y="18"/>
                    <a:pt x="67" y="20"/>
                  </a:cubicBezTo>
                  <a:cubicBezTo>
                    <a:pt x="48" y="22"/>
                    <a:pt x="29" y="24"/>
                    <a:pt x="10" y="19"/>
                  </a:cubicBezTo>
                  <a:cubicBezTo>
                    <a:pt x="4" y="19"/>
                    <a:pt x="0" y="17"/>
                    <a:pt x="0" y="10"/>
                  </a:cubicBezTo>
                  <a:cubicBezTo>
                    <a:pt x="0" y="3"/>
                    <a:pt x="4" y="1"/>
                    <a:pt x="10" y="1"/>
                  </a:cubicBezTo>
                  <a:close/>
                </a:path>
              </a:pathLst>
            </a:custGeom>
            <a:solidFill>
              <a:srgbClr val="4079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14" name="Freeform 40">
              <a:extLst>
                <a:ext uri="{FF2B5EF4-FFF2-40B4-BE49-F238E27FC236}">
                  <a16:creationId xmlns:a16="http://schemas.microsoft.com/office/drawing/2014/main" id="{1C7F7856-9E60-F997-1DAE-0393A3489F0E}"/>
                </a:ext>
              </a:extLst>
            </p:cNvPr>
            <p:cNvSpPr/>
            <p:nvPr/>
          </p:nvSpPr>
          <p:spPr bwMode="auto">
            <a:xfrm>
              <a:off x="6446" y="1050"/>
              <a:ext cx="198" cy="59"/>
            </a:xfrm>
            <a:custGeom>
              <a:avLst/>
              <a:gdLst>
                <a:gd name="T0" fmla="*/ 2 w 61"/>
                <a:gd name="T1" fmla="*/ 2 h 18"/>
                <a:gd name="T2" fmla="*/ 59 w 61"/>
                <a:gd name="T3" fmla="*/ 3 h 18"/>
                <a:gd name="T4" fmla="*/ 46 w 61"/>
                <a:gd name="T5" fmla="*/ 16 h 18"/>
                <a:gd name="T6" fmla="*/ 16 w 61"/>
                <a:gd name="T7" fmla="*/ 16 h 18"/>
                <a:gd name="T8" fmla="*/ 2 w 61"/>
                <a:gd name="T9" fmla="*/ 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18">
                  <a:moveTo>
                    <a:pt x="2" y="2"/>
                  </a:moveTo>
                  <a:cubicBezTo>
                    <a:pt x="21" y="3"/>
                    <a:pt x="40" y="0"/>
                    <a:pt x="59" y="3"/>
                  </a:cubicBezTo>
                  <a:cubicBezTo>
                    <a:pt x="61" y="14"/>
                    <a:pt x="56" y="17"/>
                    <a:pt x="46" y="16"/>
                  </a:cubicBezTo>
                  <a:cubicBezTo>
                    <a:pt x="36" y="15"/>
                    <a:pt x="26" y="15"/>
                    <a:pt x="16" y="16"/>
                  </a:cubicBezTo>
                  <a:cubicBezTo>
                    <a:pt x="4" y="18"/>
                    <a:pt x="0" y="13"/>
                    <a:pt x="2" y="2"/>
                  </a:cubicBezTo>
                  <a:close/>
                </a:path>
              </a:pathLst>
            </a:custGeom>
            <a:solidFill>
              <a:srgbClr val="0506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15" name="Freeform 42">
              <a:extLst>
                <a:ext uri="{FF2B5EF4-FFF2-40B4-BE49-F238E27FC236}">
                  <a16:creationId xmlns:a16="http://schemas.microsoft.com/office/drawing/2014/main" id="{8C445D24-3E3F-EE54-2895-DAD70AB03459}"/>
                </a:ext>
              </a:extLst>
            </p:cNvPr>
            <p:cNvSpPr/>
            <p:nvPr/>
          </p:nvSpPr>
          <p:spPr bwMode="auto">
            <a:xfrm>
              <a:off x="7295" y="1054"/>
              <a:ext cx="191" cy="52"/>
            </a:xfrm>
            <a:custGeom>
              <a:avLst/>
              <a:gdLst>
                <a:gd name="T0" fmla="*/ 2 w 59"/>
                <a:gd name="T1" fmla="*/ 14 h 16"/>
                <a:gd name="T2" fmla="*/ 16 w 59"/>
                <a:gd name="T3" fmla="*/ 1 h 16"/>
                <a:gd name="T4" fmla="*/ 43 w 59"/>
                <a:gd name="T5" fmla="*/ 1 h 16"/>
                <a:gd name="T6" fmla="*/ 58 w 59"/>
                <a:gd name="T7" fmla="*/ 14 h 16"/>
                <a:gd name="T8" fmla="*/ 2 w 59"/>
                <a:gd name="T9" fmla="*/ 1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16">
                  <a:moveTo>
                    <a:pt x="2" y="14"/>
                  </a:moveTo>
                  <a:cubicBezTo>
                    <a:pt x="0" y="3"/>
                    <a:pt x="6" y="0"/>
                    <a:pt x="16" y="1"/>
                  </a:cubicBezTo>
                  <a:cubicBezTo>
                    <a:pt x="25" y="1"/>
                    <a:pt x="34" y="1"/>
                    <a:pt x="43" y="1"/>
                  </a:cubicBezTo>
                  <a:cubicBezTo>
                    <a:pt x="54" y="0"/>
                    <a:pt x="59" y="2"/>
                    <a:pt x="58" y="14"/>
                  </a:cubicBezTo>
                  <a:cubicBezTo>
                    <a:pt x="39" y="16"/>
                    <a:pt x="21" y="15"/>
                    <a:pt x="2" y="14"/>
                  </a:cubicBezTo>
                  <a:close/>
                </a:path>
              </a:pathLst>
            </a:custGeom>
            <a:solidFill>
              <a:srgbClr val="06070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16" name="Freeform 43">
              <a:extLst>
                <a:ext uri="{FF2B5EF4-FFF2-40B4-BE49-F238E27FC236}">
                  <a16:creationId xmlns:a16="http://schemas.microsoft.com/office/drawing/2014/main" id="{1F2AE238-974D-FD44-1E6F-66B3B7387719}"/>
                </a:ext>
              </a:extLst>
            </p:cNvPr>
            <p:cNvSpPr/>
            <p:nvPr/>
          </p:nvSpPr>
          <p:spPr bwMode="auto">
            <a:xfrm>
              <a:off x="7000" y="459"/>
              <a:ext cx="81" cy="117"/>
            </a:xfrm>
            <a:custGeom>
              <a:avLst/>
              <a:gdLst>
                <a:gd name="T0" fmla="*/ 25 w 25"/>
                <a:gd name="T1" fmla="*/ 18 h 36"/>
                <a:gd name="T2" fmla="*/ 17 w 25"/>
                <a:gd name="T3" fmla="*/ 35 h 36"/>
                <a:gd name="T4" fmla="*/ 0 w 25"/>
                <a:gd name="T5" fmla="*/ 17 h 36"/>
                <a:gd name="T6" fmla="*/ 19 w 25"/>
                <a:gd name="T7" fmla="*/ 0 h 36"/>
                <a:gd name="T8" fmla="*/ 25 w 25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6">
                  <a:moveTo>
                    <a:pt x="25" y="18"/>
                  </a:moveTo>
                  <a:cubicBezTo>
                    <a:pt x="23" y="24"/>
                    <a:pt x="24" y="31"/>
                    <a:pt x="17" y="35"/>
                  </a:cubicBezTo>
                  <a:cubicBezTo>
                    <a:pt x="16" y="36"/>
                    <a:pt x="0" y="19"/>
                    <a:pt x="0" y="17"/>
                  </a:cubicBezTo>
                  <a:cubicBezTo>
                    <a:pt x="0" y="15"/>
                    <a:pt x="17" y="0"/>
                    <a:pt x="19" y="0"/>
                  </a:cubicBezTo>
                  <a:cubicBezTo>
                    <a:pt x="21" y="0"/>
                    <a:pt x="25" y="10"/>
                    <a:pt x="25" y="18"/>
                  </a:cubicBezTo>
                  <a:close/>
                </a:path>
              </a:pathLst>
            </a:custGeom>
            <a:solidFill>
              <a:srgbClr val="F8FA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17" name="Freeform 44">
              <a:extLst>
                <a:ext uri="{FF2B5EF4-FFF2-40B4-BE49-F238E27FC236}">
                  <a16:creationId xmlns:a16="http://schemas.microsoft.com/office/drawing/2014/main" id="{15EA92C2-BE5D-F261-0A4F-A23310096685}"/>
                </a:ext>
              </a:extLst>
            </p:cNvPr>
            <p:cNvSpPr/>
            <p:nvPr/>
          </p:nvSpPr>
          <p:spPr bwMode="auto">
            <a:xfrm>
              <a:off x="6906" y="397"/>
              <a:ext cx="127" cy="95"/>
            </a:xfrm>
            <a:custGeom>
              <a:avLst/>
              <a:gdLst>
                <a:gd name="T0" fmla="*/ 39 w 39"/>
                <a:gd name="T1" fmla="*/ 9 h 29"/>
                <a:gd name="T2" fmla="*/ 21 w 39"/>
                <a:gd name="T3" fmla="*/ 25 h 29"/>
                <a:gd name="T4" fmla="*/ 12 w 39"/>
                <a:gd name="T5" fmla="*/ 19 h 29"/>
                <a:gd name="T6" fmla="*/ 3 w 39"/>
                <a:gd name="T7" fmla="*/ 7 h 29"/>
                <a:gd name="T8" fmla="*/ 24 w 39"/>
                <a:gd name="T9" fmla="*/ 2 h 29"/>
                <a:gd name="T10" fmla="*/ 39 w 39"/>
                <a:gd name="T11" fmla="*/ 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28">
                  <a:moveTo>
                    <a:pt x="39" y="9"/>
                  </a:moveTo>
                  <a:cubicBezTo>
                    <a:pt x="33" y="15"/>
                    <a:pt x="28" y="21"/>
                    <a:pt x="21" y="25"/>
                  </a:cubicBezTo>
                  <a:cubicBezTo>
                    <a:pt x="16" y="29"/>
                    <a:pt x="15" y="22"/>
                    <a:pt x="12" y="19"/>
                  </a:cubicBezTo>
                  <a:cubicBezTo>
                    <a:pt x="9" y="15"/>
                    <a:pt x="0" y="11"/>
                    <a:pt x="3" y="7"/>
                  </a:cubicBezTo>
                  <a:cubicBezTo>
                    <a:pt x="7" y="1"/>
                    <a:pt x="16" y="0"/>
                    <a:pt x="24" y="2"/>
                  </a:cubicBezTo>
                  <a:cubicBezTo>
                    <a:pt x="29" y="3"/>
                    <a:pt x="35" y="3"/>
                    <a:pt x="39" y="9"/>
                  </a:cubicBezTo>
                  <a:close/>
                </a:path>
              </a:pathLst>
            </a:custGeom>
            <a:solidFill>
              <a:srgbClr val="FBFC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18" name="Freeform 45">
              <a:extLst>
                <a:ext uri="{FF2B5EF4-FFF2-40B4-BE49-F238E27FC236}">
                  <a16:creationId xmlns:a16="http://schemas.microsoft.com/office/drawing/2014/main" id="{9F7C6EDD-EDAD-1898-B0BB-4D9D3CD852E4}"/>
                </a:ext>
              </a:extLst>
            </p:cNvPr>
            <p:cNvSpPr/>
            <p:nvPr/>
          </p:nvSpPr>
          <p:spPr bwMode="auto">
            <a:xfrm>
              <a:off x="6906" y="547"/>
              <a:ext cx="120" cy="81"/>
            </a:xfrm>
            <a:custGeom>
              <a:avLst/>
              <a:gdLst>
                <a:gd name="T0" fmla="*/ 20 w 37"/>
                <a:gd name="T1" fmla="*/ 25 h 25"/>
                <a:gd name="T2" fmla="*/ 1 w 37"/>
                <a:gd name="T3" fmla="*/ 17 h 25"/>
                <a:gd name="T4" fmla="*/ 18 w 37"/>
                <a:gd name="T5" fmla="*/ 0 h 25"/>
                <a:gd name="T6" fmla="*/ 36 w 37"/>
                <a:gd name="T7" fmla="*/ 18 h 25"/>
                <a:gd name="T8" fmla="*/ 20 w 37"/>
                <a:gd name="T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25">
                  <a:moveTo>
                    <a:pt x="20" y="25"/>
                  </a:moveTo>
                  <a:cubicBezTo>
                    <a:pt x="13" y="23"/>
                    <a:pt x="5" y="24"/>
                    <a:pt x="1" y="17"/>
                  </a:cubicBezTo>
                  <a:cubicBezTo>
                    <a:pt x="0" y="16"/>
                    <a:pt x="17" y="0"/>
                    <a:pt x="18" y="0"/>
                  </a:cubicBezTo>
                  <a:cubicBezTo>
                    <a:pt x="20" y="0"/>
                    <a:pt x="37" y="16"/>
                    <a:pt x="36" y="18"/>
                  </a:cubicBezTo>
                  <a:cubicBezTo>
                    <a:pt x="33" y="25"/>
                    <a:pt x="25" y="23"/>
                    <a:pt x="20" y="25"/>
                  </a:cubicBezTo>
                  <a:close/>
                </a:path>
              </a:pathLst>
            </a:custGeom>
            <a:solidFill>
              <a:srgbClr val="FBFB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219" name="Freeform 46">
              <a:extLst>
                <a:ext uri="{FF2B5EF4-FFF2-40B4-BE49-F238E27FC236}">
                  <a16:creationId xmlns:a16="http://schemas.microsoft.com/office/drawing/2014/main" id="{7415D9AA-927B-C431-B542-53B7F7B59F24}"/>
                </a:ext>
              </a:extLst>
            </p:cNvPr>
            <p:cNvSpPr/>
            <p:nvPr/>
          </p:nvSpPr>
          <p:spPr bwMode="auto">
            <a:xfrm>
              <a:off x="6854" y="446"/>
              <a:ext cx="91" cy="130"/>
            </a:xfrm>
            <a:custGeom>
              <a:avLst/>
              <a:gdLst>
                <a:gd name="T0" fmla="*/ 9 w 28"/>
                <a:gd name="T1" fmla="*/ 0 h 40"/>
                <a:gd name="T2" fmla="*/ 15 w 28"/>
                <a:gd name="T3" fmla="*/ 8 h 40"/>
                <a:gd name="T4" fmla="*/ 13 w 28"/>
                <a:gd name="T5" fmla="*/ 34 h 40"/>
                <a:gd name="T6" fmla="*/ 2 w 28"/>
                <a:gd name="T7" fmla="*/ 29 h 40"/>
                <a:gd name="T8" fmla="*/ 9 w 28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40">
                  <a:moveTo>
                    <a:pt x="9" y="0"/>
                  </a:moveTo>
                  <a:cubicBezTo>
                    <a:pt x="11" y="3"/>
                    <a:pt x="13" y="6"/>
                    <a:pt x="15" y="8"/>
                  </a:cubicBezTo>
                  <a:cubicBezTo>
                    <a:pt x="28" y="22"/>
                    <a:pt x="27" y="21"/>
                    <a:pt x="13" y="34"/>
                  </a:cubicBezTo>
                  <a:cubicBezTo>
                    <a:pt x="5" y="40"/>
                    <a:pt x="3" y="36"/>
                    <a:pt x="2" y="29"/>
                  </a:cubicBezTo>
                  <a:cubicBezTo>
                    <a:pt x="0" y="20"/>
                    <a:pt x="0" y="10"/>
                    <a:pt x="9" y="0"/>
                  </a:cubicBezTo>
                  <a:close/>
                </a:path>
              </a:pathLst>
            </a:custGeom>
            <a:solidFill>
              <a:srgbClr val="FAFB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 rtl="1"/>
              <a:endParaRPr lang="es-PE">
                <a:cs typeface="B Nazanin" panose="00000400000000000000" pitchFamily="2" charset="-78"/>
              </a:endParaRPr>
            </a:p>
          </p:txBody>
        </p:sp>
      </p:grpSp>
      <p:sp>
        <p:nvSpPr>
          <p:cNvPr id="325" name="TextBox 18">
            <a:extLst>
              <a:ext uri="{FF2B5EF4-FFF2-40B4-BE49-F238E27FC236}">
                <a16:creationId xmlns:a16="http://schemas.microsoft.com/office/drawing/2014/main" id="{743CE644-FB05-B105-61E6-81DD4B4FA66C}"/>
              </a:ext>
            </a:extLst>
          </p:cNvPr>
          <p:cNvSpPr txBox="1"/>
          <p:nvPr/>
        </p:nvSpPr>
        <p:spPr>
          <a:xfrm>
            <a:off x="692433" y="146077"/>
            <a:ext cx="6564709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5400" b="1" spc="600" dirty="0">
                <a:solidFill>
                  <a:srgbClr val="363A3D"/>
                </a:solidFill>
                <a:latin typeface="Agency FB" panose="020B0503020202020204" pitchFamily="34" charset="0"/>
                <a:cs typeface="B Nazanin" panose="00000400000000000000" pitchFamily="2" charset="-78"/>
              </a:rPr>
              <a:t>سبک اینفوگرافیک</a:t>
            </a:r>
            <a:endParaRPr lang="ko-KR" altLang="en-US" sz="5400" b="1" spc="600" dirty="0">
              <a:solidFill>
                <a:srgbClr val="4079BB"/>
              </a:solidFill>
              <a:latin typeface="Agency FB" panose="020B0503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326" name="TextBox 7">
            <a:extLst>
              <a:ext uri="{FF2B5EF4-FFF2-40B4-BE49-F238E27FC236}">
                <a16:creationId xmlns:a16="http://schemas.microsoft.com/office/drawing/2014/main" id="{809CDD1A-6EA5-EAA5-8731-CC08212BDB32}"/>
              </a:ext>
            </a:extLst>
          </p:cNvPr>
          <p:cNvSpPr txBox="1"/>
          <p:nvPr/>
        </p:nvSpPr>
        <p:spPr>
          <a:xfrm>
            <a:off x="764418" y="1017750"/>
            <a:ext cx="24244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400" dirty="0">
                <a:solidFill>
                  <a:schemeClr val="bg1">
                    <a:lumMod val="50000"/>
                  </a:schemeClr>
                </a:solidFill>
                <a:cs typeface="B Nazanin" panose="00000400000000000000" pitchFamily="2" charset="-78"/>
              </a:rPr>
              <a:t>زیرنویس خود را وارد کنید</a:t>
            </a:r>
            <a:endParaRPr lang="en-US" altLang="ko-KR" sz="1400" dirty="0">
              <a:solidFill>
                <a:schemeClr val="bg1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pic>
        <p:nvPicPr>
          <p:cNvPr id="328" name="Imagen 327">
            <a:extLst>
              <a:ext uri="{FF2B5EF4-FFF2-40B4-BE49-F238E27FC236}">
                <a16:creationId xmlns:a16="http://schemas.microsoft.com/office/drawing/2014/main" id="{4BC3622E-7D62-6BD9-025A-F522DCD77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402" y="2244612"/>
            <a:ext cx="4310318" cy="3761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33390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812AC5A0-9FA7-BD55-FFC5-40A423CCBF16}"/>
              </a:ext>
            </a:extLst>
          </p:cNvPr>
          <p:cNvGrpSpPr/>
          <p:nvPr/>
        </p:nvGrpSpPr>
        <p:grpSpPr>
          <a:xfrm flipH="1">
            <a:off x="0" y="0"/>
            <a:ext cx="7105776" cy="6858002"/>
            <a:chOff x="5099671" y="-2"/>
            <a:chExt cx="7105776" cy="6858002"/>
          </a:xfrm>
        </p:grpSpPr>
        <p:sp>
          <p:nvSpPr>
            <p:cNvPr id="2" name="Forma libre: forma 1">
              <a:extLst>
                <a:ext uri="{FF2B5EF4-FFF2-40B4-BE49-F238E27FC236}">
                  <a16:creationId xmlns:a16="http://schemas.microsoft.com/office/drawing/2014/main" id="{EA0407E1-421D-6839-543C-045B69B48EC6}"/>
                </a:ext>
              </a:extLst>
            </p:cNvPr>
            <p:cNvSpPr/>
            <p:nvPr/>
          </p:nvSpPr>
          <p:spPr>
            <a:xfrm>
              <a:off x="5099671" y="0"/>
              <a:ext cx="6821006" cy="6858000"/>
            </a:xfrm>
            <a:custGeom>
              <a:avLst/>
              <a:gdLst>
                <a:gd name="connsiteX0" fmla="*/ 652931 w 6821006"/>
                <a:gd name="connsiteY0" fmla="*/ 0 h 6858000"/>
                <a:gd name="connsiteX1" fmla="*/ 6821006 w 6821006"/>
                <a:gd name="connsiteY1" fmla="*/ 0 h 6858000"/>
                <a:gd name="connsiteX2" fmla="*/ 6821006 w 6821006"/>
                <a:gd name="connsiteY2" fmla="*/ 6858000 h 6858000"/>
                <a:gd name="connsiteX3" fmla="*/ 2174809 w 6821006"/>
                <a:gd name="connsiteY3" fmla="*/ 6858000 h 6858000"/>
                <a:gd name="connsiteX4" fmla="*/ 2056472 w 6821006"/>
                <a:gd name="connsiteY4" fmla="*/ 6775722 h 6858000"/>
                <a:gd name="connsiteX5" fmla="*/ 0 w 6821006"/>
                <a:gd name="connsiteY5" fmla="*/ 2580971 h 6858000"/>
                <a:gd name="connsiteX6" fmla="*/ 562965 w 6821006"/>
                <a:gd name="connsiteY6" fmla="*/ 169696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21006" h="6858000">
                  <a:moveTo>
                    <a:pt x="652931" y="0"/>
                  </a:moveTo>
                  <a:lnTo>
                    <a:pt x="6821006" y="0"/>
                  </a:lnTo>
                  <a:lnTo>
                    <a:pt x="6821006" y="6858000"/>
                  </a:lnTo>
                  <a:lnTo>
                    <a:pt x="2174809" y="6858000"/>
                  </a:lnTo>
                  <a:lnTo>
                    <a:pt x="2056472" y="6775722"/>
                  </a:lnTo>
                  <a:cubicBezTo>
                    <a:pt x="815745" y="5866638"/>
                    <a:pt x="0" y="4327122"/>
                    <a:pt x="0" y="2580971"/>
                  </a:cubicBezTo>
                  <a:cubicBezTo>
                    <a:pt x="0" y="1707896"/>
                    <a:pt x="203936" y="886479"/>
                    <a:pt x="562965" y="169696"/>
                  </a:cubicBezTo>
                  <a:close/>
                </a:path>
              </a:pathLst>
            </a:custGeom>
            <a:solidFill>
              <a:srgbClr val="4079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1"/>
              <a:endParaRPr lang="es-PE">
                <a:cs typeface="B Nazanin" panose="00000400000000000000" pitchFamily="2" charset="-78"/>
              </a:endParaRPr>
            </a:p>
          </p:txBody>
        </p:sp>
        <p:sp>
          <p:nvSpPr>
            <p:cNvPr id="3" name="Forma libre: forma 2">
              <a:extLst>
                <a:ext uri="{FF2B5EF4-FFF2-40B4-BE49-F238E27FC236}">
                  <a16:creationId xmlns:a16="http://schemas.microsoft.com/office/drawing/2014/main" id="{18C44D6B-29BA-9DE5-EB1E-9EE9580C066D}"/>
                </a:ext>
              </a:extLst>
            </p:cNvPr>
            <p:cNvSpPr/>
            <p:nvPr/>
          </p:nvSpPr>
          <p:spPr>
            <a:xfrm>
              <a:off x="5384441" y="-2"/>
              <a:ext cx="6821006" cy="6858000"/>
            </a:xfrm>
            <a:custGeom>
              <a:avLst/>
              <a:gdLst>
                <a:gd name="connsiteX0" fmla="*/ 652931 w 6821006"/>
                <a:gd name="connsiteY0" fmla="*/ 0 h 6858000"/>
                <a:gd name="connsiteX1" fmla="*/ 6821006 w 6821006"/>
                <a:gd name="connsiteY1" fmla="*/ 0 h 6858000"/>
                <a:gd name="connsiteX2" fmla="*/ 6821006 w 6821006"/>
                <a:gd name="connsiteY2" fmla="*/ 6858000 h 6858000"/>
                <a:gd name="connsiteX3" fmla="*/ 2174809 w 6821006"/>
                <a:gd name="connsiteY3" fmla="*/ 6858000 h 6858000"/>
                <a:gd name="connsiteX4" fmla="*/ 2056472 w 6821006"/>
                <a:gd name="connsiteY4" fmla="*/ 6775722 h 6858000"/>
                <a:gd name="connsiteX5" fmla="*/ 0 w 6821006"/>
                <a:gd name="connsiteY5" fmla="*/ 2580971 h 6858000"/>
                <a:gd name="connsiteX6" fmla="*/ 562965 w 6821006"/>
                <a:gd name="connsiteY6" fmla="*/ 169696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21006" h="6858000">
                  <a:moveTo>
                    <a:pt x="652931" y="0"/>
                  </a:moveTo>
                  <a:lnTo>
                    <a:pt x="6821006" y="0"/>
                  </a:lnTo>
                  <a:lnTo>
                    <a:pt x="6821006" y="6858000"/>
                  </a:lnTo>
                  <a:lnTo>
                    <a:pt x="2174809" y="6858000"/>
                  </a:lnTo>
                  <a:lnTo>
                    <a:pt x="2056472" y="6775722"/>
                  </a:lnTo>
                  <a:cubicBezTo>
                    <a:pt x="815745" y="5866638"/>
                    <a:pt x="0" y="4327122"/>
                    <a:pt x="0" y="2580971"/>
                  </a:cubicBezTo>
                  <a:cubicBezTo>
                    <a:pt x="0" y="1707896"/>
                    <a:pt x="203936" y="886479"/>
                    <a:pt x="562965" y="169696"/>
                  </a:cubicBezTo>
                  <a:close/>
                </a:path>
              </a:pathLst>
            </a:custGeom>
            <a:solidFill>
              <a:srgbClr val="363A3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1"/>
              <a:endParaRPr lang="es-PE">
                <a:cs typeface="B Nazanin" panose="00000400000000000000" pitchFamily="2" charset="-78"/>
              </a:endParaRPr>
            </a:p>
          </p:txBody>
        </p:sp>
      </p:grpSp>
      <p:sp>
        <p:nvSpPr>
          <p:cNvPr id="5" name="CuadroTexto 4">
            <a:extLst>
              <a:ext uri="{FF2B5EF4-FFF2-40B4-BE49-F238E27FC236}">
                <a16:creationId xmlns:a16="http://schemas.microsoft.com/office/drawing/2014/main" id="{5BBBD004-41C1-6586-1125-F015DD910130}"/>
              </a:ext>
            </a:extLst>
          </p:cNvPr>
          <p:cNvSpPr txBox="1"/>
          <p:nvPr/>
        </p:nvSpPr>
        <p:spPr>
          <a:xfrm>
            <a:off x="7105776" y="1179673"/>
            <a:ext cx="4801454" cy="186204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 rtl="1"/>
            <a:r>
              <a:rPr lang="fa-IR" sz="11500" b="1" noProof="1">
                <a:solidFill>
                  <a:srgbClr val="363A3D"/>
                </a:solidFill>
                <a:latin typeface="Agency FB" panose="020B0503020202020204" pitchFamily="34" charset="0"/>
                <a:cs typeface="B Nazanin" panose="00000400000000000000" pitchFamily="2" charset="-78"/>
              </a:rPr>
              <a:t>با تشکر!</a:t>
            </a:r>
            <a:endParaRPr lang="es-MX" sz="11500" b="1" noProof="1">
              <a:solidFill>
                <a:srgbClr val="363A3D"/>
              </a:solidFill>
              <a:latin typeface="Agency FB" panose="020B0503020202020204" pitchFamily="34" charset="0"/>
              <a:cs typeface="B Nazanin" panose="00000400000000000000" pitchFamily="2" charset="-78"/>
            </a:endParaRPr>
          </a:p>
        </p:txBody>
      </p:sp>
      <p:sp>
        <p:nvSpPr>
          <p:cNvPr id="20" name="Google Shape;6325;p79">
            <a:extLst>
              <a:ext uri="{FF2B5EF4-FFF2-40B4-BE49-F238E27FC236}">
                <a16:creationId xmlns:a16="http://schemas.microsoft.com/office/drawing/2014/main" id="{90C39066-BEE3-8604-9746-1816FE4BE98A}"/>
              </a:ext>
            </a:extLst>
          </p:cNvPr>
          <p:cNvSpPr txBox="1"/>
          <p:nvPr/>
        </p:nvSpPr>
        <p:spPr>
          <a:xfrm>
            <a:off x="7637538" y="4899996"/>
            <a:ext cx="3968607" cy="5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rtl="1"/>
            <a:r>
              <a:rPr lang="fa-IR" sz="2000" dirty="0">
                <a:solidFill>
                  <a:srgbClr val="363A3D"/>
                </a:solidFill>
                <a:latin typeface="Raleway"/>
                <a:ea typeface="Raleway"/>
                <a:cs typeface="B Nazanin" panose="00000400000000000000" pitchFamily="2" charset="-78"/>
                <a:sym typeface="Raleway"/>
              </a:rPr>
              <a:t>لطفاً این اسلاید را برای ذکر منبع نگه دارید</a:t>
            </a:r>
            <a:endParaRPr sz="2000" dirty="0">
              <a:solidFill>
                <a:srgbClr val="363A3D"/>
              </a:solidFill>
              <a:latin typeface="Raleway"/>
              <a:ea typeface="Raleway"/>
              <a:cs typeface="B Nazanin" panose="00000400000000000000" pitchFamily="2" charset="-78"/>
              <a:sym typeface="Raleway"/>
            </a:endParaRPr>
          </a:p>
        </p:txBody>
      </p:sp>
      <p:grpSp>
        <p:nvGrpSpPr>
          <p:cNvPr id="92" name="Google Shape;1544;p35">
            <a:extLst>
              <a:ext uri="{FF2B5EF4-FFF2-40B4-BE49-F238E27FC236}">
                <a16:creationId xmlns:a16="http://schemas.microsoft.com/office/drawing/2014/main" id="{52CAEB00-237F-930E-C898-6841A4C212FA}"/>
              </a:ext>
            </a:extLst>
          </p:cNvPr>
          <p:cNvGrpSpPr/>
          <p:nvPr/>
        </p:nvGrpSpPr>
        <p:grpSpPr>
          <a:xfrm>
            <a:off x="494828" y="591514"/>
            <a:ext cx="6373508" cy="6266487"/>
            <a:chOff x="441107" y="1166400"/>
            <a:chExt cx="4045175" cy="3977250"/>
          </a:xfrm>
        </p:grpSpPr>
        <p:grpSp>
          <p:nvGrpSpPr>
            <p:cNvPr id="93" name="Google Shape;1545;p35">
              <a:extLst>
                <a:ext uri="{FF2B5EF4-FFF2-40B4-BE49-F238E27FC236}">
                  <a16:creationId xmlns:a16="http://schemas.microsoft.com/office/drawing/2014/main" id="{D09353F7-6F69-339B-FAA4-1636F6A3BE1C}"/>
                </a:ext>
              </a:extLst>
            </p:cNvPr>
            <p:cNvGrpSpPr/>
            <p:nvPr/>
          </p:nvGrpSpPr>
          <p:grpSpPr>
            <a:xfrm>
              <a:off x="441107" y="1166400"/>
              <a:ext cx="1319170" cy="3977250"/>
              <a:chOff x="441107" y="1166400"/>
              <a:chExt cx="1319170" cy="3977250"/>
            </a:xfrm>
          </p:grpSpPr>
          <p:grpSp>
            <p:nvGrpSpPr>
              <p:cNvPr id="154" name="Google Shape;1546;p35">
                <a:extLst>
                  <a:ext uri="{FF2B5EF4-FFF2-40B4-BE49-F238E27FC236}">
                    <a16:creationId xmlns:a16="http://schemas.microsoft.com/office/drawing/2014/main" id="{B70BECA9-C75F-CFEF-FA59-E5B04AFBAE94}"/>
                  </a:ext>
                </a:extLst>
              </p:cNvPr>
              <p:cNvGrpSpPr/>
              <p:nvPr/>
            </p:nvGrpSpPr>
            <p:grpSpPr>
              <a:xfrm>
                <a:off x="504321" y="1166400"/>
                <a:ext cx="1255956" cy="3977250"/>
                <a:chOff x="478800" y="1166400"/>
                <a:chExt cx="1255956" cy="3977250"/>
              </a:xfrm>
            </p:grpSpPr>
            <p:sp>
              <p:nvSpPr>
                <p:cNvPr id="158" name="Google Shape;1547;p35">
                  <a:extLst>
                    <a:ext uri="{FF2B5EF4-FFF2-40B4-BE49-F238E27FC236}">
                      <a16:creationId xmlns:a16="http://schemas.microsoft.com/office/drawing/2014/main" id="{13389FA0-12B3-9B2F-6A8C-9E0CD425D11F}"/>
                    </a:ext>
                  </a:extLst>
                </p:cNvPr>
                <p:cNvSpPr/>
                <p:nvPr/>
              </p:nvSpPr>
              <p:spPr>
                <a:xfrm>
                  <a:off x="478800" y="1510350"/>
                  <a:ext cx="251700" cy="363330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grpSp>
              <p:nvGrpSpPr>
                <p:cNvPr id="159" name="Google Shape;1548;p35">
                  <a:extLst>
                    <a:ext uri="{FF2B5EF4-FFF2-40B4-BE49-F238E27FC236}">
                      <a16:creationId xmlns:a16="http://schemas.microsoft.com/office/drawing/2014/main" id="{DE75C49B-B746-5696-26CB-30A2BA233090}"/>
                    </a:ext>
                  </a:extLst>
                </p:cNvPr>
                <p:cNvGrpSpPr/>
                <p:nvPr/>
              </p:nvGrpSpPr>
              <p:grpSpPr>
                <a:xfrm>
                  <a:off x="478848" y="1166400"/>
                  <a:ext cx="1255908" cy="590023"/>
                  <a:chOff x="795621" y="2653021"/>
                  <a:chExt cx="1255908" cy="590023"/>
                </a:xfrm>
              </p:grpSpPr>
              <p:sp>
                <p:nvSpPr>
                  <p:cNvPr id="161" name="Google Shape;1549;p35">
                    <a:extLst>
                      <a:ext uri="{FF2B5EF4-FFF2-40B4-BE49-F238E27FC236}">
                        <a16:creationId xmlns:a16="http://schemas.microsoft.com/office/drawing/2014/main" id="{2FD8CB4A-60F6-166A-BAE2-10829228D50A}"/>
                      </a:ext>
                    </a:extLst>
                  </p:cNvPr>
                  <p:cNvSpPr/>
                  <p:nvPr/>
                </p:nvSpPr>
                <p:spPr>
                  <a:xfrm flipH="1">
                    <a:off x="795621" y="2653021"/>
                    <a:ext cx="812325" cy="59002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673" h="18648" extrusionOk="0">
                        <a:moveTo>
                          <a:pt x="0" y="1"/>
                        </a:moveTo>
                        <a:lnTo>
                          <a:pt x="0" y="8009"/>
                        </a:lnTo>
                        <a:lnTo>
                          <a:pt x="16409" y="8009"/>
                        </a:lnTo>
                        <a:cubicBezTo>
                          <a:pt x="16998" y="8127"/>
                          <a:pt x="17469" y="8558"/>
                          <a:pt x="17626" y="9147"/>
                        </a:cubicBezTo>
                        <a:cubicBezTo>
                          <a:pt x="17665" y="9226"/>
                          <a:pt x="17665" y="9304"/>
                          <a:pt x="17705" y="9422"/>
                        </a:cubicBezTo>
                        <a:cubicBezTo>
                          <a:pt x="17705" y="9422"/>
                          <a:pt x="17705" y="9461"/>
                          <a:pt x="17705" y="9501"/>
                        </a:cubicBezTo>
                        <a:lnTo>
                          <a:pt x="17705" y="18647"/>
                        </a:lnTo>
                        <a:lnTo>
                          <a:pt x="25674" y="18647"/>
                        </a:lnTo>
                        <a:lnTo>
                          <a:pt x="25674" y="9501"/>
                        </a:lnTo>
                        <a:lnTo>
                          <a:pt x="25674" y="9265"/>
                        </a:lnTo>
                        <a:lnTo>
                          <a:pt x="25674" y="8794"/>
                        </a:lnTo>
                        <a:cubicBezTo>
                          <a:pt x="25634" y="8205"/>
                          <a:pt x="25556" y="7577"/>
                          <a:pt x="25399" y="6988"/>
                        </a:cubicBezTo>
                        <a:cubicBezTo>
                          <a:pt x="24378" y="3377"/>
                          <a:pt x="21356" y="668"/>
                          <a:pt x="17626" y="79"/>
                        </a:cubicBezTo>
                        <a:cubicBezTo>
                          <a:pt x="17351" y="40"/>
                          <a:pt x="17037" y="1"/>
                          <a:pt x="16723" y="1"/>
                        </a:cubicBezTo>
                        <a:close/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  <p:sp>
                <p:nvSpPr>
                  <p:cNvPr id="162" name="Google Shape;1550;p35">
                    <a:extLst>
                      <a:ext uri="{FF2B5EF4-FFF2-40B4-BE49-F238E27FC236}">
                        <a16:creationId xmlns:a16="http://schemas.microsoft.com/office/drawing/2014/main" id="{B162421F-9B67-10A4-E5D8-387678B80D42}"/>
                      </a:ext>
                    </a:extLst>
                  </p:cNvPr>
                  <p:cNvSpPr/>
                  <p:nvPr/>
                </p:nvSpPr>
                <p:spPr>
                  <a:xfrm>
                    <a:off x="1239204" y="2653021"/>
                    <a:ext cx="812325" cy="59002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5673" h="18648" extrusionOk="0">
                        <a:moveTo>
                          <a:pt x="0" y="1"/>
                        </a:moveTo>
                        <a:lnTo>
                          <a:pt x="0" y="8009"/>
                        </a:lnTo>
                        <a:lnTo>
                          <a:pt x="16409" y="8009"/>
                        </a:lnTo>
                        <a:cubicBezTo>
                          <a:pt x="16998" y="8127"/>
                          <a:pt x="17469" y="8558"/>
                          <a:pt x="17626" y="9147"/>
                        </a:cubicBezTo>
                        <a:cubicBezTo>
                          <a:pt x="17665" y="9226"/>
                          <a:pt x="17665" y="9304"/>
                          <a:pt x="17705" y="9422"/>
                        </a:cubicBezTo>
                        <a:cubicBezTo>
                          <a:pt x="17705" y="9422"/>
                          <a:pt x="17705" y="9461"/>
                          <a:pt x="17705" y="9501"/>
                        </a:cubicBezTo>
                        <a:lnTo>
                          <a:pt x="17705" y="18647"/>
                        </a:lnTo>
                        <a:lnTo>
                          <a:pt x="25674" y="18647"/>
                        </a:lnTo>
                        <a:lnTo>
                          <a:pt x="25674" y="9501"/>
                        </a:lnTo>
                        <a:lnTo>
                          <a:pt x="25674" y="9265"/>
                        </a:lnTo>
                        <a:lnTo>
                          <a:pt x="25674" y="8794"/>
                        </a:lnTo>
                        <a:cubicBezTo>
                          <a:pt x="25634" y="8205"/>
                          <a:pt x="25556" y="7577"/>
                          <a:pt x="25399" y="6988"/>
                        </a:cubicBezTo>
                        <a:cubicBezTo>
                          <a:pt x="24378" y="3377"/>
                          <a:pt x="21356" y="668"/>
                          <a:pt x="17626" y="79"/>
                        </a:cubicBezTo>
                        <a:cubicBezTo>
                          <a:pt x="17351" y="40"/>
                          <a:pt x="17037" y="1"/>
                          <a:pt x="16723" y="1"/>
                        </a:cubicBezTo>
                        <a:close/>
                      </a:path>
                    </a:pathLst>
                  </a:custGeom>
                  <a:solidFill>
                    <a:schemeClr val="bg1">
                      <a:lumMod val="95000"/>
                    </a:scheme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</p:grpSp>
            <p:sp>
              <p:nvSpPr>
                <p:cNvPr id="160" name="Google Shape;1551;p35">
                  <a:extLst>
                    <a:ext uri="{FF2B5EF4-FFF2-40B4-BE49-F238E27FC236}">
                      <a16:creationId xmlns:a16="http://schemas.microsoft.com/office/drawing/2014/main" id="{CF099E7B-1565-16BB-BAC0-AFBDD82290E8}"/>
                    </a:ext>
                  </a:extLst>
                </p:cNvPr>
                <p:cNvSpPr/>
                <p:nvPr/>
              </p:nvSpPr>
              <p:spPr>
                <a:xfrm>
                  <a:off x="1483052" y="1586550"/>
                  <a:ext cx="251700" cy="355710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</p:grpSp>
          <p:grpSp>
            <p:nvGrpSpPr>
              <p:cNvPr id="155" name="Google Shape;1552;p35">
                <a:extLst>
                  <a:ext uri="{FF2B5EF4-FFF2-40B4-BE49-F238E27FC236}">
                    <a16:creationId xmlns:a16="http://schemas.microsoft.com/office/drawing/2014/main" id="{653D4861-17D8-DDDE-F52A-EA1F43A47C12}"/>
                  </a:ext>
                </a:extLst>
              </p:cNvPr>
              <p:cNvGrpSpPr/>
              <p:nvPr/>
            </p:nvGrpSpPr>
            <p:grpSpPr>
              <a:xfrm>
                <a:off x="441107" y="2774400"/>
                <a:ext cx="378130" cy="302700"/>
                <a:chOff x="457197" y="4480937"/>
                <a:chExt cx="378130" cy="302700"/>
              </a:xfrm>
            </p:grpSpPr>
            <p:sp>
              <p:nvSpPr>
                <p:cNvPr id="156" name="Google Shape;1553;p35">
                  <a:extLst>
                    <a:ext uri="{FF2B5EF4-FFF2-40B4-BE49-F238E27FC236}">
                      <a16:creationId xmlns:a16="http://schemas.microsoft.com/office/drawing/2014/main" id="{49B77C30-8986-E7C7-F940-88A7E612BDAE}"/>
                    </a:ext>
                  </a:extLst>
                </p:cNvPr>
                <p:cNvSpPr/>
                <p:nvPr/>
              </p:nvSpPr>
              <p:spPr>
                <a:xfrm>
                  <a:off x="520475" y="4480937"/>
                  <a:ext cx="251700" cy="302700"/>
                </a:xfrm>
                <a:prstGeom prst="rect">
                  <a:avLst/>
                </a:prstGeom>
                <a:solidFill>
                  <a:srgbClr val="000000">
                    <a:alpha val="13540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sp>
              <p:nvSpPr>
                <p:cNvPr id="157" name="Google Shape;1554;p35">
                  <a:extLst>
                    <a:ext uri="{FF2B5EF4-FFF2-40B4-BE49-F238E27FC236}">
                      <a16:creationId xmlns:a16="http://schemas.microsoft.com/office/drawing/2014/main" id="{CF48DE39-F823-FF87-B780-90A88B87DB46}"/>
                    </a:ext>
                  </a:extLst>
                </p:cNvPr>
                <p:cNvSpPr/>
                <p:nvPr/>
              </p:nvSpPr>
              <p:spPr>
                <a:xfrm>
                  <a:off x="457197" y="4561658"/>
                  <a:ext cx="378130" cy="1412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503" h="8034" extrusionOk="0">
                      <a:moveTo>
                        <a:pt x="3997" y="0"/>
                      </a:moveTo>
                      <a:cubicBezTo>
                        <a:pt x="1799" y="0"/>
                        <a:pt x="0" y="1799"/>
                        <a:pt x="0" y="4037"/>
                      </a:cubicBezTo>
                      <a:cubicBezTo>
                        <a:pt x="0" y="6235"/>
                        <a:pt x="1799" y="8034"/>
                        <a:pt x="3997" y="8034"/>
                      </a:cubicBezTo>
                      <a:lnTo>
                        <a:pt x="17466" y="8034"/>
                      </a:lnTo>
                      <a:cubicBezTo>
                        <a:pt x="19704" y="8034"/>
                        <a:pt x="21503" y="6235"/>
                        <a:pt x="21503" y="4037"/>
                      </a:cubicBezTo>
                      <a:cubicBezTo>
                        <a:pt x="21503" y="1799"/>
                        <a:pt x="19704" y="0"/>
                        <a:pt x="17466" y="0"/>
                      </a:cubicBezTo>
                      <a:close/>
                    </a:path>
                  </a:pathLst>
                </a:custGeom>
                <a:solidFill>
                  <a:srgbClr val="73808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</p:grpSp>
        </p:grpSp>
        <p:grpSp>
          <p:nvGrpSpPr>
            <p:cNvPr id="94" name="Google Shape;1555;p35">
              <a:extLst>
                <a:ext uri="{FF2B5EF4-FFF2-40B4-BE49-F238E27FC236}">
                  <a16:creationId xmlns:a16="http://schemas.microsoft.com/office/drawing/2014/main" id="{3A55723F-9E3F-1591-17AA-6F44E5A539AB}"/>
                </a:ext>
              </a:extLst>
            </p:cNvPr>
            <p:cNvGrpSpPr/>
            <p:nvPr/>
          </p:nvGrpSpPr>
          <p:grpSpPr>
            <a:xfrm>
              <a:off x="1639670" y="1256505"/>
              <a:ext cx="2822429" cy="539360"/>
              <a:chOff x="1639670" y="1256505"/>
              <a:chExt cx="2822429" cy="539360"/>
            </a:xfrm>
          </p:grpSpPr>
          <p:grpSp>
            <p:nvGrpSpPr>
              <p:cNvPr id="143" name="Google Shape;1556;p35">
                <a:extLst>
                  <a:ext uri="{FF2B5EF4-FFF2-40B4-BE49-F238E27FC236}">
                    <a16:creationId xmlns:a16="http://schemas.microsoft.com/office/drawing/2014/main" id="{352AAC04-F138-6987-E602-6E74F6BF7E5D}"/>
                  </a:ext>
                </a:extLst>
              </p:cNvPr>
              <p:cNvGrpSpPr/>
              <p:nvPr/>
            </p:nvGrpSpPr>
            <p:grpSpPr>
              <a:xfrm rot="-5400000">
                <a:off x="2021620" y="1157360"/>
                <a:ext cx="222358" cy="420646"/>
                <a:chOff x="2818432" y="2382438"/>
                <a:chExt cx="246462" cy="460125"/>
              </a:xfrm>
            </p:grpSpPr>
            <p:sp>
              <p:nvSpPr>
                <p:cNvPr id="150" name="Google Shape;1557;p35">
                  <a:extLst>
                    <a:ext uri="{FF2B5EF4-FFF2-40B4-BE49-F238E27FC236}">
                      <a16:creationId xmlns:a16="http://schemas.microsoft.com/office/drawing/2014/main" id="{319E5CAA-D64D-F949-469B-29F03AD0F673}"/>
                    </a:ext>
                  </a:extLst>
                </p:cNvPr>
                <p:cNvSpPr/>
                <p:nvPr/>
              </p:nvSpPr>
              <p:spPr>
                <a:xfrm rot="5400000">
                  <a:off x="2915466" y="2489789"/>
                  <a:ext cx="52395" cy="2464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6" h="7149" extrusionOk="0">
                      <a:moveTo>
                        <a:pt x="1028" y="0"/>
                      </a:moveTo>
                      <a:cubicBezTo>
                        <a:pt x="453" y="0"/>
                        <a:pt x="1" y="493"/>
                        <a:pt x="1" y="1027"/>
                      </a:cubicBezTo>
                      <a:lnTo>
                        <a:pt x="1" y="7148"/>
                      </a:lnTo>
                      <a:lnTo>
                        <a:pt x="2096" y="7148"/>
                      </a:lnTo>
                      <a:lnTo>
                        <a:pt x="2055" y="1027"/>
                      </a:lnTo>
                      <a:cubicBezTo>
                        <a:pt x="2055" y="493"/>
                        <a:pt x="1603" y="0"/>
                        <a:pt x="1028" y="0"/>
                      </a:cubicBezTo>
                      <a:close/>
                    </a:path>
                  </a:pathLst>
                </a:custGeom>
                <a:solidFill>
                  <a:srgbClr val="505B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sp>
              <p:nvSpPr>
                <p:cNvPr id="151" name="Google Shape;1558;p35">
                  <a:extLst>
                    <a:ext uri="{FF2B5EF4-FFF2-40B4-BE49-F238E27FC236}">
                      <a16:creationId xmlns:a16="http://schemas.microsoft.com/office/drawing/2014/main" id="{5A893212-5396-E1F7-B72D-729BB7626B20}"/>
                    </a:ext>
                  </a:extLst>
                </p:cNvPr>
                <p:cNvSpPr/>
                <p:nvPr/>
              </p:nvSpPr>
              <p:spPr>
                <a:xfrm rot="5400000">
                  <a:off x="2925213" y="2553963"/>
                  <a:ext cx="118125" cy="118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25" h="4725" extrusionOk="0">
                      <a:moveTo>
                        <a:pt x="904" y="0"/>
                      </a:moveTo>
                      <a:cubicBezTo>
                        <a:pt x="411" y="0"/>
                        <a:pt x="0" y="411"/>
                        <a:pt x="0" y="904"/>
                      </a:cubicBezTo>
                      <a:lnTo>
                        <a:pt x="0" y="3821"/>
                      </a:lnTo>
                      <a:cubicBezTo>
                        <a:pt x="0" y="4314"/>
                        <a:pt x="411" y="4724"/>
                        <a:pt x="904" y="4724"/>
                      </a:cubicBezTo>
                      <a:lnTo>
                        <a:pt x="3821" y="4724"/>
                      </a:lnTo>
                      <a:cubicBezTo>
                        <a:pt x="4314" y="4724"/>
                        <a:pt x="4724" y="4314"/>
                        <a:pt x="4724" y="3821"/>
                      </a:cubicBezTo>
                      <a:lnTo>
                        <a:pt x="4724" y="904"/>
                      </a:lnTo>
                      <a:cubicBezTo>
                        <a:pt x="4724" y="411"/>
                        <a:pt x="4314" y="0"/>
                        <a:pt x="3821" y="0"/>
                      </a:cubicBezTo>
                      <a:close/>
                    </a:path>
                  </a:pathLst>
                </a:custGeom>
                <a:solidFill>
                  <a:srgbClr val="4079B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sp>
              <p:nvSpPr>
                <p:cNvPr id="152" name="Google Shape;1559;p35">
                  <a:extLst>
                    <a:ext uri="{FF2B5EF4-FFF2-40B4-BE49-F238E27FC236}">
                      <a16:creationId xmlns:a16="http://schemas.microsoft.com/office/drawing/2014/main" id="{D4AC7A54-1D6C-EFF1-9848-EA7F798B5F12}"/>
                    </a:ext>
                  </a:extLst>
                </p:cNvPr>
                <p:cNvSpPr/>
                <p:nvPr/>
              </p:nvSpPr>
              <p:spPr>
                <a:xfrm rot="5400000">
                  <a:off x="2891650" y="2426575"/>
                  <a:ext cx="189000" cy="100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59" h="4029" extrusionOk="0">
                      <a:moveTo>
                        <a:pt x="2004" y="0"/>
                      </a:moveTo>
                      <a:cubicBezTo>
                        <a:pt x="928" y="0"/>
                        <a:pt x="1" y="854"/>
                        <a:pt x="1" y="2028"/>
                      </a:cubicBezTo>
                      <a:cubicBezTo>
                        <a:pt x="1" y="3156"/>
                        <a:pt x="912" y="4028"/>
                        <a:pt x="1975" y="4028"/>
                      </a:cubicBezTo>
                      <a:cubicBezTo>
                        <a:pt x="2189" y="4028"/>
                        <a:pt x="2410" y="3993"/>
                        <a:pt x="2630" y="3917"/>
                      </a:cubicBezTo>
                      <a:lnTo>
                        <a:pt x="7149" y="2438"/>
                      </a:lnTo>
                      <a:cubicBezTo>
                        <a:pt x="7560" y="2315"/>
                        <a:pt x="7560" y="1740"/>
                        <a:pt x="7149" y="1617"/>
                      </a:cubicBezTo>
                      <a:lnTo>
                        <a:pt x="2630" y="97"/>
                      </a:lnTo>
                      <a:cubicBezTo>
                        <a:pt x="2420" y="31"/>
                        <a:pt x="2209" y="0"/>
                        <a:pt x="2004" y="0"/>
                      </a:cubicBezTo>
                      <a:close/>
                    </a:path>
                  </a:pathLst>
                </a:custGeom>
                <a:solidFill>
                  <a:srgbClr val="4079B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sp>
              <p:nvSpPr>
                <p:cNvPr id="153" name="Google Shape;1560;p35">
                  <a:extLst>
                    <a:ext uri="{FF2B5EF4-FFF2-40B4-BE49-F238E27FC236}">
                      <a16:creationId xmlns:a16="http://schemas.microsoft.com/office/drawing/2014/main" id="{3655E63F-3AAF-C5BC-AD9E-BDDC992396BB}"/>
                    </a:ext>
                  </a:extLst>
                </p:cNvPr>
                <p:cNvSpPr/>
                <p:nvPr/>
              </p:nvSpPr>
              <p:spPr>
                <a:xfrm rot="5400000">
                  <a:off x="2891650" y="2697700"/>
                  <a:ext cx="189000" cy="100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59" h="4029" extrusionOk="0">
                      <a:moveTo>
                        <a:pt x="5556" y="0"/>
                      </a:moveTo>
                      <a:cubicBezTo>
                        <a:pt x="5351" y="0"/>
                        <a:pt x="5141" y="31"/>
                        <a:pt x="4931" y="97"/>
                      </a:cubicBezTo>
                      <a:lnTo>
                        <a:pt x="412" y="1617"/>
                      </a:lnTo>
                      <a:cubicBezTo>
                        <a:pt x="1" y="1740"/>
                        <a:pt x="1" y="2315"/>
                        <a:pt x="412" y="2438"/>
                      </a:cubicBezTo>
                      <a:lnTo>
                        <a:pt x="4931" y="3917"/>
                      </a:lnTo>
                      <a:cubicBezTo>
                        <a:pt x="5151" y="3993"/>
                        <a:pt x="5371" y="4028"/>
                        <a:pt x="5585" y="4028"/>
                      </a:cubicBezTo>
                      <a:cubicBezTo>
                        <a:pt x="6649" y="4028"/>
                        <a:pt x="7560" y="3156"/>
                        <a:pt x="7560" y="2028"/>
                      </a:cubicBezTo>
                      <a:cubicBezTo>
                        <a:pt x="7560" y="854"/>
                        <a:pt x="6632" y="0"/>
                        <a:pt x="5556" y="0"/>
                      </a:cubicBezTo>
                      <a:close/>
                    </a:path>
                  </a:pathLst>
                </a:custGeom>
                <a:solidFill>
                  <a:srgbClr val="4079B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</p:grpSp>
          <p:sp>
            <p:nvSpPr>
              <p:cNvPr id="144" name="Google Shape;1561;p35">
                <a:extLst>
                  <a:ext uri="{FF2B5EF4-FFF2-40B4-BE49-F238E27FC236}">
                    <a16:creationId xmlns:a16="http://schemas.microsoft.com/office/drawing/2014/main" id="{211917A4-7A09-F7AE-2A10-96793ABC0493}"/>
                  </a:ext>
                </a:extLst>
              </p:cNvPr>
              <p:cNvSpPr/>
              <p:nvPr/>
            </p:nvSpPr>
            <p:spPr>
              <a:xfrm>
                <a:off x="2133199" y="1478850"/>
                <a:ext cx="2328900" cy="255900"/>
              </a:xfrm>
              <a:prstGeom prst="rect">
                <a:avLst/>
              </a:prstGeom>
              <a:solidFill>
                <a:srgbClr val="4079B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grpSp>
            <p:nvGrpSpPr>
              <p:cNvPr id="145" name="Google Shape;1562;p35">
                <a:extLst>
                  <a:ext uri="{FF2B5EF4-FFF2-40B4-BE49-F238E27FC236}">
                    <a16:creationId xmlns:a16="http://schemas.microsoft.com/office/drawing/2014/main" id="{BAE5136B-DDBC-8B9B-7735-95506BD11415}"/>
                  </a:ext>
                </a:extLst>
              </p:cNvPr>
              <p:cNvGrpSpPr/>
              <p:nvPr/>
            </p:nvGrpSpPr>
            <p:grpSpPr>
              <a:xfrm>
                <a:off x="1639670" y="1417735"/>
                <a:ext cx="644852" cy="378130"/>
                <a:chOff x="1614149" y="1417735"/>
                <a:chExt cx="644852" cy="378130"/>
              </a:xfrm>
            </p:grpSpPr>
            <p:sp>
              <p:nvSpPr>
                <p:cNvPr id="146" name="Google Shape;1563;p35">
                  <a:extLst>
                    <a:ext uri="{FF2B5EF4-FFF2-40B4-BE49-F238E27FC236}">
                      <a16:creationId xmlns:a16="http://schemas.microsoft.com/office/drawing/2014/main" id="{86177721-46C8-1E08-7C04-AF38380ED544}"/>
                    </a:ext>
                  </a:extLst>
                </p:cNvPr>
                <p:cNvSpPr/>
                <p:nvPr/>
              </p:nvSpPr>
              <p:spPr>
                <a:xfrm>
                  <a:off x="1614149" y="1478850"/>
                  <a:ext cx="493500" cy="25590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grpSp>
              <p:nvGrpSpPr>
                <p:cNvPr id="147" name="Google Shape;1564;p35">
                  <a:extLst>
                    <a:ext uri="{FF2B5EF4-FFF2-40B4-BE49-F238E27FC236}">
                      <a16:creationId xmlns:a16="http://schemas.microsoft.com/office/drawing/2014/main" id="{E12FA3CC-1D61-76BC-8AD8-1E463338F2C9}"/>
                    </a:ext>
                  </a:extLst>
                </p:cNvPr>
                <p:cNvGrpSpPr/>
                <p:nvPr/>
              </p:nvGrpSpPr>
              <p:grpSpPr>
                <a:xfrm rot="5400000">
                  <a:off x="1918587" y="1455450"/>
                  <a:ext cx="378130" cy="302700"/>
                  <a:chOff x="457197" y="4480937"/>
                  <a:chExt cx="378130" cy="302700"/>
                </a:xfrm>
              </p:grpSpPr>
              <p:sp>
                <p:nvSpPr>
                  <p:cNvPr id="148" name="Google Shape;1565;p35">
                    <a:extLst>
                      <a:ext uri="{FF2B5EF4-FFF2-40B4-BE49-F238E27FC236}">
                        <a16:creationId xmlns:a16="http://schemas.microsoft.com/office/drawing/2014/main" id="{EECC8D5B-115E-51F2-4AFE-1F90D80A1E55}"/>
                      </a:ext>
                    </a:extLst>
                  </p:cNvPr>
                  <p:cNvSpPr/>
                  <p:nvPr/>
                </p:nvSpPr>
                <p:spPr>
                  <a:xfrm>
                    <a:off x="520475" y="4480937"/>
                    <a:ext cx="251700" cy="302700"/>
                  </a:xfrm>
                  <a:prstGeom prst="rect">
                    <a:avLst/>
                  </a:prstGeom>
                  <a:solidFill>
                    <a:srgbClr val="000000">
                      <a:alpha val="1354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  <p:sp>
                <p:nvSpPr>
                  <p:cNvPr id="149" name="Google Shape;1566;p35">
                    <a:extLst>
                      <a:ext uri="{FF2B5EF4-FFF2-40B4-BE49-F238E27FC236}">
                        <a16:creationId xmlns:a16="http://schemas.microsoft.com/office/drawing/2014/main" id="{5FD3620D-CEFF-6AF6-B400-2472A87BFA56}"/>
                      </a:ext>
                    </a:extLst>
                  </p:cNvPr>
                  <p:cNvSpPr/>
                  <p:nvPr/>
                </p:nvSpPr>
                <p:spPr>
                  <a:xfrm>
                    <a:off x="457197" y="4561658"/>
                    <a:ext cx="378130" cy="1412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503" h="8034" extrusionOk="0">
                        <a:moveTo>
                          <a:pt x="3997" y="0"/>
                        </a:moveTo>
                        <a:cubicBezTo>
                          <a:pt x="1799" y="0"/>
                          <a:pt x="0" y="1799"/>
                          <a:pt x="0" y="4037"/>
                        </a:cubicBezTo>
                        <a:cubicBezTo>
                          <a:pt x="0" y="6235"/>
                          <a:pt x="1799" y="8034"/>
                          <a:pt x="3997" y="8034"/>
                        </a:cubicBezTo>
                        <a:lnTo>
                          <a:pt x="17466" y="8034"/>
                        </a:lnTo>
                        <a:cubicBezTo>
                          <a:pt x="19704" y="8034"/>
                          <a:pt x="21503" y="6235"/>
                          <a:pt x="21503" y="4037"/>
                        </a:cubicBezTo>
                        <a:cubicBezTo>
                          <a:pt x="21503" y="1799"/>
                          <a:pt x="19704" y="0"/>
                          <a:pt x="17466" y="0"/>
                        </a:cubicBezTo>
                        <a:close/>
                      </a:path>
                    </a:pathLst>
                  </a:custGeom>
                  <a:solidFill>
                    <a:srgbClr val="73808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</p:grpSp>
          </p:grpSp>
        </p:grpSp>
        <p:grpSp>
          <p:nvGrpSpPr>
            <p:cNvPr id="95" name="Google Shape;1567;p35">
              <a:extLst>
                <a:ext uri="{FF2B5EF4-FFF2-40B4-BE49-F238E27FC236}">
                  <a16:creationId xmlns:a16="http://schemas.microsoft.com/office/drawing/2014/main" id="{EEAFF558-9A04-0342-465F-804590901A35}"/>
                </a:ext>
              </a:extLst>
            </p:cNvPr>
            <p:cNvGrpSpPr/>
            <p:nvPr/>
          </p:nvGrpSpPr>
          <p:grpSpPr>
            <a:xfrm>
              <a:off x="1639670" y="1915975"/>
              <a:ext cx="2846612" cy="539365"/>
              <a:chOff x="1639670" y="1915975"/>
              <a:chExt cx="2846612" cy="539365"/>
            </a:xfrm>
          </p:grpSpPr>
          <p:grpSp>
            <p:nvGrpSpPr>
              <p:cNvPr id="132" name="Google Shape;1568;p35">
                <a:extLst>
                  <a:ext uri="{FF2B5EF4-FFF2-40B4-BE49-F238E27FC236}">
                    <a16:creationId xmlns:a16="http://schemas.microsoft.com/office/drawing/2014/main" id="{5C64431E-1A08-5F14-8381-460A7B49E9C2}"/>
                  </a:ext>
                </a:extLst>
              </p:cNvPr>
              <p:cNvGrpSpPr/>
              <p:nvPr/>
            </p:nvGrpSpPr>
            <p:grpSpPr>
              <a:xfrm rot="-5400000">
                <a:off x="2021612" y="1816839"/>
                <a:ext cx="222374" cy="420646"/>
                <a:chOff x="2818421" y="2382438"/>
                <a:chExt cx="246480" cy="460125"/>
              </a:xfrm>
            </p:grpSpPr>
            <p:sp>
              <p:nvSpPr>
                <p:cNvPr id="139" name="Google Shape;1569;p35">
                  <a:extLst>
                    <a:ext uri="{FF2B5EF4-FFF2-40B4-BE49-F238E27FC236}">
                      <a16:creationId xmlns:a16="http://schemas.microsoft.com/office/drawing/2014/main" id="{15DFA60D-5C92-83DD-5919-D24145CF8F30}"/>
                    </a:ext>
                  </a:extLst>
                </p:cNvPr>
                <p:cNvSpPr/>
                <p:nvPr/>
              </p:nvSpPr>
              <p:spPr>
                <a:xfrm rot="5400000">
                  <a:off x="2915463" y="2489780"/>
                  <a:ext cx="52395" cy="246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6" h="7149" extrusionOk="0">
                      <a:moveTo>
                        <a:pt x="1028" y="0"/>
                      </a:moveTo>
                      <a:cubicBezTo>
                        <a:pt x="453" y="0"/>
                        <a:pt x="1" y="493"/>
                        <a:pt x="1" y="1027"/>
                      </a:cubicBezTo>
                      <a:lnTo>
                        <a:pt x="1" y="7148"/>
                      </a:lnTo>
                      <a:lnTo>
                        <a:pt x="2096" y="7148"/>
                      </a:lnTo>
                      <a:lnTo>
                        <a:pt x="2055" y="1027"/>
                      </a:lnTo>
                      <a:cubicBezTo>
                        <a:pt x="2055" y="493"/>
                        <a:pt x="1603" y="0"/>
                        <a:pt x="1028" y="0"/>
                      </a:cubicBezTo>
                      <a:close/>
                    </a:path>
                  </a:pathLst>
                </a:custGeom>
                <a:solidFill>
                  <a:srgbClr val="505B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sp>
              <p:nvSpPr>
                <p:cNvPr id="140" name="Google Shape;1570;p35">
                  <a:extLst>
                    <a:ext uri="{FF2B5EF4-FFF2-40B4-BE49-F238E27FC236}">
                      <a16:creationId xmlns:a16="http://schemas.microsoft.com/office/drawing/2014/main" id="{202994B0-2BFD-72E4-B779-58F84BB886D9}"/>
                    </a:ext>
                  </a:extLst>
                </p:cNvPr>
                <p:cNvSpPr/>
                <p:nvPr/>
              </p:nvSpPr>
              <p:spPr>
                <a:xfrm rot="5400000">
                  <a:off x="2925213" y="2553963"/>
                  <a:ext cx="118125" cy="118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25" h="4725" extrusionOk="0">
                      <a:moveTo>
                        <a:pt x="904" y="0"/>
                      </a:moveTo>
                      <a:cubicBezTo>
                        <a:pt x="411" y="0"/>
                        <a:pt x="0" y="411"/>
                        <a:pt x="0" y="904"/>
                      </a:cubicBezTo>
                      <a:lnTo>
                        <a:pt x="0" y="3821"/>
                      </a:lnTo>
                      <a:cubicBezTo>
                        <a:pt x="0" y="4314"/>
                        <a:pt x="411" y="4724"/>
                        <a:pt x="904" y="4724"/>
                      </a:cubicBezTo>
                      <a:lnTo>
                        <a:pt x="3821" y="4724"/>
                      </a:lnTo>
                      <a:cubicBezTo>
                        <a:pt x="4314" y="4724"/>
                        <a:pt x="4724" y="4314"/>
                        <a:pt x="4724" y="3821"/>
                      </a:cubicBezTo>
                      <a:lnTo>
                        <a:pt x="4724" y="904"/>
                      </a:lnTo>
                      <a:cubicBezTo>
                        <a:pt x="4724" y="411"/>
                        <a:pt x="4314" y="0"/>
                        <a:pt x="3821" y="0"/>
                      </a:cubicBezTo>
                      <a:close/>
                    </a:path>
                  </a:pathLst>
                </a:custGeom>
                <a:solidFill>
                  <a:srgbClr val="4079B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sp>
              <p:nvSpPr>
                <p:cNvPr id="141" name="Google Shape;1571;p35">
                  <a:extLst>
                    <a:ext uri="{FF2B5EF4-FFF2-40B4-BE49-F238E27FC236}">
                      <a16:creationId xmlns:a16="http://schemas.microsoft.com/office/drawing/2014/main" id="{BA789ECA-62FC-7B83-15F5-4A9D4F3B0A6E}"/>
                    </a:ext>
                  </a:extLst>
                </p:cNvPr>
                <p:cNvSpPr/>
                <p:nvPr/>
              </p:nvSpPr>
              <p:spPr>
                <a:xfrm rot="5400000">
                  <a:off x="2891650" y="2426575"/>
                  <a:ext cx="189000" cy="100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59" h="4029" extrusionOk="0">
                      <a:moveTo>
                        <a:pt x="2004" y="0"/>
                      </a:moveTo>
                      <a:cubicBezTo>
                        <a:pt x="928" y="0"/>
                        <a:pt x="1" y="854"/>
                        <a:pt x="1" y="2028"/>
                      </a:cubicBezTo>
                      <a:cubicBezTo>
                        <a:pt x="1" y="3156"/>
                        <a:pt x="912" y="4028"/>
                        <a:pt x="1975" y="4028"/>
                      </a:cubicBezTo>
                      <a:cubicBezTo>
                        <a:pt x="2189" y="4028"/>
                        <a:pt x="2410" y="3993"/>
                        <a:pt x="2630" y="3917"/>
                      </a:cubicBezTo>
                      <a:lnTo>
                        <a:pt x="7149" y="2438"/>
                      </a:lnTo>
                      <a:cubicBezTo>
                        <a:pt x="7560" y="2315"/>
                        <a:pt x="7560" y="1740"/>
                        <a:pt x="7149" y="1617"/>
                      </a:cubicBezTo>
                      <a:lnTo>
                        <a:pt x="2630" y="97"/>
                      </a:lnTo>
                      <a:cubicBezTo>
                        <a:pt x="2420" y="31"/>
                        <a:pt x="2209" y="0"/>
                        <a:pt x="2004" y="0"/>
                      </a:cubicBezTo>
                      <a:close/>
                    </a:path>
                  </a:pathLst>
                </a:custGeom>
                <a:solidFill>
                  <a:srgbClr val="4079B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sp>
              <p:nvSpPr>
                <p:cNvPr id="142" name="Google Shape;1572;p35">
                  <a:extLst>
                    <a:ext uri="{FF2B5EF4-FFF2-40B4-BE49-F238E27FC236}">
                      <a16:creationId xmlns:a16="http://schemas.microsoft.com/office/drawing/2014/main" id="{BBE01A46-F0D3-A101-8E36-F37C5780BD1E}"/>
                    </a:ext>
                  </a:extLst>
                </p:cNvPr>
                <p:cNvSpPr/>
                <p:nvPr/>
              </p:nvSpPr>
              <p:spPr>
                <a:xfrm rot="5400000">
                  <a:off x="2891650" y="2697700"/>
                  <a:ext cx="189000" cy="100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59" h="4029" extrusionOk="0">
                      <a:moveTo>
                        <a:pt x="5556" y="0"/>
                      </a:moveTo>
                      <a:cubicBezTo>
                        <a:pt x="5351" y="0"/>
                        <a:pt x="5141" y="31"/>
                        <a:pt x="4931" y="97"/>
                      </a:cubicBezTo>
                      <a:lnTo>
                        <a:pt x="412" y="1617"/>
                      </a:lnTo>
                      <a:cubicBezTo>
                        <a:pt x="1" y="1740"/>
                        <a:pt x="1" y="2315"/>
                        <a:pt x="412" y="2438"/>
                      </a:cubicBezTo>
                      <a:lnTo>
                        <a:pt x="4931" y="3917"/>
                      </a:lnTo>
                      <a:cubicBezTo>
                        <a:pt x="5151" y="3993"/>
                        <a:pt x="5371" y="4028"/>
                        <a:pt x="5585" y="4028"/>
                      </a:cubicBezTo>
                      <a:cubicBezTo>
                        <a:pt x="6649" y="4028"/>
                        <a:pt x="7560" y="3156"/>
                        <a:pt x="7560" y="2028"/>
                      </a:cubicBezTo>
                      <a:cubicBezTo>
                        <a:pt x="7560" y="854"/>
                        <a:pt x="6632" y="0"/>
                        <a:pt x="5556" y="0"/>
                      </a:cubicBezTo>
                      <a:close/>
                    </a:path>
                  </a:pathLst>
                </a:custGeom>
                <a:solidFill>
                  <a:srgbClr val="4079B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</p:grpSp>
          <p:sp>
            <p:nvSpPr>
              <p:cNvPr id="133" name="Google Shape;1573;p35">
                <a:extLst>
                  <a:ext uri="{FF2B5EF4-FFF2-40B4-BE49-F238E27FC236}">
                    <a16:creationId xmlns:a16="http://schemas.microsoft.com/office/drawing/2014/main" id="{4B02B207-8426-D26D-9820-7D1C8A2EC230}"/>
                  </a:ext>
                </a:extLst>
              </p:cNvPr>
              <p:cNvSpPr/>
              <p:nvPr/>
            </p:nvSpPr>
            <p:spPr>
              <a:xfrm>
                <a:off x="2133199" y="2138325"/>
                <a:ext cx="2353083" cy="255900"/>
              </a:xfrm>
              <a:prstGeom prst="rect">
                <a:avLst/>
              </a:prstGeom>
              <a:solidFill>
                <a:srgbClr val="4079B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grpSp>
            <p:nvGrpSpPr>
              <p:cNvPr id="134" name="Google Shape;1574;p35">
                <a:extLst>
                  <a:ext uri="{FF2B5EF4-FFF2-40B4-BE49-F238E27FC236}">
                    <a16:creationId xmlns:a16="http://schemas.microsoft.com/office/drawing/2014/main" id="{3545F184-5678-A479-9098-EF691EAB88EF}"/>
                  </a:ext>
                </a:extLst>
              </p:cNvPr>
              <p:cNvGrpSpPr/>
              <p:nvPr/>
            </p:nvGrpSpPr>
            <p:grpSpPr>
              <a:xfrm>
                <a:off x="1639670" y="2077210"/>
                <a:ext cx="644852" cy="378130"/>
                <a:chOff x="1614149" y="2077210"/>
                <a:chExt cx="644852" cy="378130"/>
              </a:xfrm>
            </p:grpSpPr>
            <p:sp>
              <p:nvSpPr>
                <p:cNvPr id="135" name="Google Shape;1575;p35">
                  <a:extLst>
                    <a:ext uri="{FF2B5EF4-FFF2-40B4-BE49-F238E27FC236}">
                      <a16:creationId xmlns:a16="http://schemas.microsoft.com/office/drawing/2014/main" id="{56970BB0-50F8-B74E-D6D0-E451A804C5D3}"/>
                    </a:ext>
                  </a:extLst>
                </p:cNvPr>
                <p:cNvSpPr/>
                <p:nvPr/>
              </p:nvSpPr>
              <p:spPr>
                <a:xfrm>
                  <a:off x="1614149" y="2138325"/>
                  <a:ext cx="493500" cy="25590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grpSp>
              <p:nvGrpSpPr>
                <p:cNvPr id="136" name="Google Shape;1576;p35">
                  <a:extLst>
                    <a:ext uri="{FF2B5EF4-FFF2-40B4-BE49-F238E27FC236}">
                      <a16:creationId xmlns:a16="http://schemas.microsoft.com/office/drawing/2014/main" id="{96510D44-8F15-EE8B-1A7F-4AEB5D0D4295}"/>
                    </a:ext>
                  </a:extLst>
                </p:cNvPr>
                <p:cNvGrpSpPr/>
                <p:nvPr/>
              </p:nvGrpSpPr>
              <p:grpSpPr>
                <a:xfrm rot="5400000">
                  <a:off x="1918587" y="2114925"/>
                  <a:ext cx="378130" cy="302700"/>
                  <a:chOff x="457197" y="4480937"/>
                  <a:chExt cx="378130" cy="302700"/>
                </a:xfrm>
              </p:grpSpPr>
              <p:sp>
                <p:nvSpPr>
                  <p:cNvPr id="137" name="Google Shape;1577;p35">
                    <a:extLst>
                      <a:ext uri="{FF2B5EF4-FFF2-40B4-BE49-F238E27FC236}">
                        <a16:creationId xmlns:a16="http://schemas.microsoft.com/office/drawing/2014/main" id="{D34AE013-1EE8-62A5-DDC0-9A0EA5CB2347}"/>
                      </a:ext>
                    </a:extLst>
                  </p:cNvPr>
                  <p:cNvSpPr/>
                  <p:nvPr/>
                </p:nvSpPr>
                <p:spPr>
                  <a:xfrm>
                    <a:off x="520475" y="4480937"/>
                    <a:ext cx="251700" cy="302700"/>
                  </a:xfrm>
                  <a:prstGeom prst="rect">
                    <a:avLst/>
                  </a:prstGeom>
                  <a:solidFill>
                    <a:srgbClr val="000000">
                      <a:alpha val="1354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  <p:sp>
                <p:nvSpPr>
                  <p:cNvPr id="138" name="Google Shape;1578;p35">
                    <a:extLst>
                      <a:ext uri="{FF2B5EF4-FFF2-40B4-BE49-F238E27FC236}">
                        <a16:creationId xmlns:a16="http://schemas.microsoft.com/office/drawing/2014/main" id="{DB92ED79-EC19-B468-2056-FC2D742041FD}"/>
                      </a:ext>
                    </a:extLst>
                  </p:cNvPr>
                  <p:cNvSpPr/>
                  <p:nvPr/>
                </p:nvSpPr>
                <p:spPr>
                  <a:xfrm>
                    <a:off x="457197" y="4561658"/>
                    <a:ext cx="378130" cy="1412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503" h="8034" extrusionOk="0">
                        <a:moveTo>
                          <a:pt x="3997" y="0"/>
                        </a:moveTo>
                        <a:cubicBezTo>
                          <a:pt x="1799" y="0"/>
                          <a:pt x="0" y="1799"/>
                          <a:pt x="0" y="4037"/>
                        </a:cubicBezTo>
                        <a:cubicBezTo>
                          <a:pt x="0" y="6235"/>
                          <a:pt x="1799" y="8034"/>
                          <a:pt x="3997" y="8034"/>
                        </a:cubicBezTo>
                        <a:lnTo>
                          <a:pt x="17466" y="8034"/>
                        </a:lnTo>
                        <a:cubicBezTo>
                          <a:pt x="19704" y="8034"/>
                          <a:pt x="21503" y="6235"/>
                          <a:pt x="21503" y="4037"/>
                        </a:cubicBezTo>
                        <a:cubicBezTo>
                          <a:pt x="21503" y="1799"/>
                          <a:pt x="19704" y="0"/>
                          <a:pt x="17466" y="0"/>
                        </a:cubicBezTo>
                        <a:close/>
                      </a:path>
                    </a:pathLst>
                  </a:custGeom>
                  <a:solidFill>
                    <a:srgbClr val="73808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</p:grpSp>
          </p:grpSp>
        </p:grpSp>
        <p:grpSp>
          <p:nvGrpSpPr>
            <p:cNvPr id="96" name="Google Shape;1579;p35">
              <a:extLst>
                <a:ext uri="{FF2B5EF4-FFF2-40B4-BE49-F238E27FC236}">
                  <a16:creationId xmlns:a16="http://schemas.microsoft.com/office/drawing/2014/main" id="{CB69727A-447C-BF1F-3D36-9DA679B4865C}"/>
                </a:ext>
              </a:extLst>
            </p:cNvPr>
            <p:cNvGrpSpPr/>
            <p:nvPr/>
          </p:nvGrpSpPr>
          <p:grpSpPr>
            <a:xfrm>
              <a:off x="1639670" y="2575454"/>
              <a:ext cx="2816126" cy="539361"/>
              <a:chOff x="1639670" y="2575454"/>
              <a:chExt cx="2816126" cy="539361"/>
            </a:xfrm>
          </p:grpSpPr>
          <p:grpSp>
            <p:nvGrpSpPr>
              <p:cNvPr id="121" name="Google Shape;1580;p35">
                <a:extLst>
                  <a:ext uri="{FF2B5EF4-FFF2-40B4-BE49-F238E27FC236}">
                    <a16:creationId xmlns:a16="http://schemas.microsoft.com/office/drawing/2014/main" id="{665D0A17-F94C-3392-D284-BB6EDB2320D7}"/>
                  </a:ext>
                </a:extLst>
              </p:cNvPr>
              <p:cNvGrpSpPr/>
              <p:nvPr/>
            </p:nvGrpSpPr>
            <p:grpSpPr>
              <a:xfrm rot="-5400000">
                <a:off x="2021612" y="2476318"/>
                <a:ext cx="222374" cy="420646"/>
                <a:chOff x="2818417" y="2382438"/>
                <a:chExt cx="246480" cy="460125"/>
              </a:xfrm>
            </p:grpSpPr>
            <p:sp>
              <p:nvSpPr>
                <p:cNvPr id="128" name="Google Shape;1581;p35">
                  <a:extLst>
                    <a:ext uri="{FF2B5EF4-FFF2-40B4-BE49-F238E27FC236}">
                      <a16:creationId xmlns:a16="http://schemas.microsoft.com/office/drawing/2014/main" id="{BC829531-5075-9C71-16B0-4CFD9170F3A4}"/>
                    </a:ext>
                  </a:extLst>
                </p:cNvPr>
                <p:cNvSpPr/>
                <p:nvPr/>
              </p:nvSpPr>
              <p:spPr>
                <a:xfrm rot="5400000">
                  <a:off x="2915459" y="2489780"/>
                  <a:ext cx="52395" cy="246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6" h="7149" extrusionOk="0">
                      <a:moveTo>
                        <a:pt x="1028" y="0"/>
                      </a:moveTo>
                      <a:cubicBezTo>
                        <a:pt x="453" y="0"/>
                        <a:pt x="1" y="493"/>
                        <a:pt x="1" y="1027"/>
                      </a:cubicBezTo>
                      <a:lnTo>
                        <a:pt x="1" y="7148"/>
                      </a:lnTo>
                      <a:lnTo>
                        <a:pt x="2096" y="7148"/>
                      </a:lnTo>
                      <a:lnTo>
                        <a:pt x="2055" y="1027"/>
                      </a:lnTo>
                      <a:cubicBezTo>
                        <a:pt x="2055" y="493"/>
                        <a:pt x="1603" y="0"/>
                        <a:pt x="1028" y="0"/>
                      </a:cubicBezTo>
                      <a:close/>
                    </a:path>
                  </a:pathLst>
                </a:custGeom>
                <a:solidFill>
                  <a:srgbClr val="505B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sp>
              <p:nvSpPr>
                <p:cNvPr id="129" name="Google Shape;1582;p35">
                  <a:extLst>
                    <a:ext uri="{FF2B5EF4-FFF2-40B4-BE49-F238E27FC236}">
                      <a16:creationId xmlns:a16="http://schemas.microsoft.com/office/drawing/2014/main" id="{EC4B8133-3DE3-7FBB-9EF1-999BC850616F}"/>
                    </a:ext>
                  </a:extLst>
                </p:cNvPr>
                <p:cNvSpPr/>
                <p:nvPr/>
              </p:nvSpPr>
              <p:spPr>
                <a:xfrm rot="5400000">
                  <a:off x="2925213" y="2553963"/>
                  <a:ext cx="118125" cy="118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25" h="4725" extrusionOk="0">
                      <a:moveTo>
                        <a:pt x="904" y="0"/>
                      </a:moveTo>
                      <a:cubicBezTo>
                        <a:pt x="411" y="0"/>
                        <a:pt x="0" y="411"/>
                        <a:pt x="0" y="904"/>
                      </a:cubicBezTo>
                      <a:lnTo>
                        <a:pt x="0" y="3821"/>
                      </a:lnTo>
                      <a:cubicBezTo>
                        <a:pt x="0" y="4314"/>
                        <a:pt x="411" y="4724"/>
                        <a:pt x="904" y="4724"/>
                      </a:cubicBezTo>
                      <a:lnTo>
                        <a:pt x="3821" y="4724"/>
                      </a:lnTo>
                      <a:cubicBezTo>
                        <a:pt x="4314" y="4724"/>
                        <a:pt x="4724" y="4314"/>
                        <a:pt x="4724" y="3821"/>
                      </a:cubicBezTo>
                      <a:lnTo>
                        <a:pt x="4724" y="904"/>
                      </a:lnTo>
                      <a:cubicBezTo>
                        <a:pt x="4724" y="411"/>
                        <a:pt x="4314" y="0"/>
                        <a:pt x="3821" y="0"/>
                      </a:cubicBezTo>
                      <a:close/>
                    </a:path>
                  </a:pathLst>
                </a:custGeom>
                <a:solidFill>
                  <a:srgbClr val="4079B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sp>
              <p:nvSpPr>
                <p:cNvPr id="130" name="Google Shape;1583;p35">
                  <a:extLst>
                    <a:ext uri="{FF2B5EF4-FFF2-40B4-BE49-F238E27FC236}">
                      <a16:creationId xmlns:a16="http://schemas.microsoft.com/office/drawing/2014/main" id="{0E13E807-36D8-AEDC-33D1-0223FBD00CFC}"/>
                    </a:ext>
                  </a:extLst>
                </p:cNvPr>
                <p:cNvSpPr/>
                <p:nvPr/>
              </p:nvSpPr>
              <p:spPr>
                <a:xfrm rot="5400000">
                  <a:off x="2891650" y="2426575"/>
                  <a:ext cx="189000" cy="100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59" h="4029" extrusionOk="0">
                      <a:moveTo>
                        <a:pt x="2004" y="0"/>
                      </a:moveTo>
                      <a:cubicBezTo>
                        <a:pt x="928" y="0"/>
                        <a:pt x="1" y="854"/>
                        <a:pt x="1" y="2028"/>
                      </a:cubicBezTo>
                      <a:cubicBezTo>
                        <a:pt x="1" y="3156"/>
                        <a:pt x="912" y="4028"/>
                        <a:pt x="1975" y="4028"/>
                      </a:cubicBezTo>
                      <a:cubicBezTo>
                        <a:pt x="2189" y="4028"/>
                        <a:pt x="2410" y="3993"/>
                        <a:pt x="2630" y="3917"/>
                      </a:cubicBezTo>
                      <a:lnTo>
                        <a:pt x="7149" y="2438"/>
                      </a:lnTo>
                      <a:cubicBezTo>
                        <a:pt x="7560" y="2315"/>
                        <a:pt x="7560" y="1740"/>
                        <a:pt x="7149" y="1617"/>
                      </a:cubicBezTo>
                      <a:lnTo>
                        <a:pt x="2630" y="97"/>
                      </a:lnTo>
                      <a:cubicBezTo>
                        <a:pt x="2420" y="31"/>
                        <a:pt x="2209" y="0"/>
                        <a:pt x="2004" y="0"/>
                      </a:cubicBezTo>
                      <a:close/>
                    </a:path>
                  </a:pathLst>
                </a:custGeom>
                <a:solidFill>
                  <a:srgbClr val="4079B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sp>
              <p:nvSpPr>
                <p:cNvPr id="131" name="Google Shape;1584;p35">
                  <a:extLst>
                    <a:ext uri="{FF2B5EF4-FFF2-40B4-BE49-F238E27FC236}">
                      <a16:creationId xmlns:a16="http://schemas.microsoft.com/office/drawing/2014/main" id="{8569772A-01B8-12DC-1935-166AD230B183}"/>
                    </a:ext>
                  </a:extLst>
                </p:cNvPr>
                <p:cNvSpPr/>
                <p:nvPr/>
              </p:nvSpPr>
              <p:spPr>
                <a:xfrm rot="5400000">
                  <a:off x="2891650" y="2697700"/>
                  <a:ext cx="189000" cy="100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59" h="4029" extrusionOk="0">
                      <a:moveTo>
                        <a:pt x="5556" y="0"/>
                      </a:moveTo>
                      <a:cubicBezTo>
                        <a:pt x="5351" y="0"/>
                        <a:pt x="5141" y="31"/>
                        <a:pt x="4931" y="97"/>
                      </a:cubicBezTo>
                      <a:lnTo>
                        <a:pt x="412" y="1617"/>
                      </a:lnTo>
                      <a:cubicBezTo>
                        <a:pt x="1" y="1740"/>
                        <a:pt x="1" y="2315"/>
                        <a:pt x="412" y="2438"/>
                      </a:cubicBezTo>
                      <a:lnTo>
                        <a:pt x="4931" y="3917"/>
                      </a:lnTo>
                      <a:cubicBezTo>
                        <a:pt x="5151" y="3993"/>
                        <a:pt x="5371" y="4028"/>
                        <a:pt x="5585" y="4028"/>
                      </a:cubicBezTo>
                      <a:cubicBezTo>
                        <a:pt x="6649" y="4028"/>
                        <a:pt x="7560" y="3156"/>
                        <a:pt x="7560" y="2028"/>
                      </a:cubicBezTo>
                      <a:cubicBezTo>
                        <a:pt x="7560" y="854"/>
                        <a:pt x="6632" y="0"/>
                        <a:pt x="5556" y="0"/>
                      </a:cubicBezTo>
                      <a:close/>
                    </a:path>
                  </a:pathLst>
                </a:custGeom>
                <a:solidFill>
                  <a:srgbClr val="4079B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</p:grpSp>
          <p:sp>
            <p:nvSpPr>
              <p:cNvPr id="122" name="Google Shape;1585;p35">
                <a:extLst>
                  <a:ext uri="{FF2B5EF4-FFF2-40B4-BE49-F238E27FC236}">
                    <a16:creationId xmlns:a16="http://schemas.microsoft.com/office/drawing/2014/main" id="{2BE72B79-9BBA-ED5B-EE86-48DE440F643B}"/>
                  </a:ext>
                </a:extLst>
              </p:cNvPr>
              <p:cNvSpPr/>
              <p:nvPr/>
            </p:nvSpPr>
            <p:spPr>
              <a:xfrm>
                <a:off x="2133199" y="2797800"/>
                <a:ext cx="2322597" cy="255900"/>
              </a:xfrm>
              <a:prstGeom prst="rect">
                <a:avLst/>
              </a:prstGeom>
              <a:solidFill>
                <a:srgbClr val="4079B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grpSp>
            <p:nvGrpSpPr>
              <p:cNvPr id="123" name="Google Shape;1586;p35">
                <a:extLst>
                  <a:ext uri="{FF2B5EF4-FFF2-40B4-BE49-F238E27FC236}">
                    <a16:creationId xmlns:a16="http://schemas.microsoft.com/office/drawing/2014/main" id="{F350C9AC-AF5E-D55F-23B5-7B06B5742563}"/>
                  </a:ext>
                </a:extLst>
              </p:cNvPr>
              <p:cNvGrpSpPr/>
              <p:nvPr/>
            </p:nvGrpSpPr>
            <p:grpSpPr>
              <a:xfrm>
                <a:off x="1639670" y="2736685"/>
                <a:ext cx="644852" cy="378130"/>
                <a:chOff x="1614149" y="2736685"/>
                <a:chExt cx="644852" cy="378130"/>
              </a:xfrm>
            </p:grpSpPr>
            <p:sp>
              <p:nvSpPr>
                <p:cNvPr id="124" name="Google Shape;1587;p35">
                  <a:extLst>
                    <a:ext uri="{FF2B5EF4-FFF2-40B4-BE49-F238E27FC236}">
                      <a16:creationId xmlns:a16="http://schemas.microsoft.com/office/drawing/2014/main" id="{0980C87C-C65F-0270-4557-D8C144CE64FE}"/>
                    </a:ext>
                  </a:extLst>
                </p:cNvPr>
                <p:cNvSpPr/>
                <p:nvPr/>
              </p:nvSpPr>
              <p:spPr>
                <a:xfrm>
                  <a:off x="1614149" y="2797800"/>
                  <a:ext cx="493500" cy="25590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grpSp>
              <p:nvGrpSpPr>
                <p:cNvPr id="125" name="Google Shape;1588;p35">
                  <a:extLst>
                    <a:ext uri="{FF2B5EF4-FFF2-40B4-BE49-F238E27FC236}">
                      <a16:creationId xmlns:a16="http://schemas.microsoft.com/office/drawing/2014/main" id="{24A6132D-C17B-F7A7-AD20-25F68E802A8C}"/>
                    </a:ext>
                  </a:extLst>
                </p:cNvPr>
                <p:cNvGrpSpPr/>
                <p:nvPr/>
              </p:nvGrpSpPr>
              <p:grpSpPr>
                <a:xfrm rot="5400000">
                  <a:off x="1918587" y="2774400"/>
                  <a:ext cx="378130" cy="302700"/>
                  <a:chOff x="457197" y="4480937"/>
                  <a:chExt cx="378130" cy="302700"/>
                </a:xfrm>
              </p:grpSpPr>
              <p:sp>
                <p:nvSpPr>
                  <p:cNvPr id="126" name="Google Shape;1589;p35">
                    <a:extLst>
                      <a:ext uri="{FF2B5EF4-FFF2-40B4-BE49-F238E27FC236}">
                        <a16:creationId xmlns:a16="http://schemas.microsoft.com/office/drawing/2014/main" id="{CC545779-803A-0A39-1CC4-0020B19C919B}"/>
                      </a:ext>
                    </a:extLst>
                  </p:cNvPr>
                  <p:cNvSpPr/>
                  <p:nvPr/>
                </p:nvSpPr>
                <p:spPr>
                  <a:xfrm>
                    <a:off x="520475" y="4480937"/>
                    <a:ext cx="251700" cy="302700"/>
                  </a:xfrm>
                  <a:prstGeom prst="rect">
                    <a:avLst/>
                  </a:prstGeom>
                  <a:solidFill>
                    <a:srgbClr val="000000">
                      <a:alpha val="1354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  <p:sp>
                <p:nvSpPr>
                  <p:cNvPr id="127" name="Google Shape;1590;p35">
                    <a:extLst>
                      <a:ext uri="{FF2B5EF4-FFF2-40B4-BE49-F238E27FC236}">
                        <a16:creationId xmlns:a16="http://schemas.microsoft.com/office/drawing/2014/main" id="{BEA8682B-ED28-631C-29C9-0FBE50BC5189}"/>
                      </a:ext>
                    </a:extLst>
                  </p:cNvPr>
                  <p:cNvSpPr/>
                  <p:nvPr/>
                </p:nvSpPr>
                <p:spPr>
                  <a:xfrm>
                    <a:off x="457197" y="4561658"/>
                    <a:ext cx="378130" cy="1412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503" h="8034" extrusionOk="0">
                        <a:moveTo>
                          <a:pt x="3997" y="0"/>
                        </a:moveTo>
                        <a:cubicBezTo>
                          <a:pt x="1799" y="0"/>
                          <a:pt x="0" y="1799"/>
                          <a:pt x="0" y="4037"/>
                        </a:cubicBezTo>
                        <a:cubicBezTo>
                          <a:pt x="0" y="6235"/>
                          <a:pt x="1799" y="8034"/>
                          <a:pt x="3997" y="8034"/>
                        </a:cubicBezTo>
                        <a:lnTo>
                          <a:pt x="17466" y="8034"/>
                        </a:lnTo>
                        <a:cubicBezTo>
                          <a:pt x="19704" y="8034"/>
                          <a:pt x="21503" y="6235"/>
                          <a:pt x="21503" y="4037"/>
                        </a:cubicBezTo>
                        <a:cubicBezTo>
                          <a:pt x="21503" y="1799"/>
                          <a:pt x="19704" y="0"/>
                          <a:pt x="17466" y="0"/>
                        </a:cubicBezTo>
                        <a:close/>
                      </a:path>
                    </a:pathLst>
                  </a:custGeom>
                  <a:solidFill>
                    <a:srgbClr val="73808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</p:grpSp>
          </p:grpSp>
        </p:grpSp>
        <p:grpSp>
          <p:nvGrpSpPr>
            <p:cNvPr id="97" name="Google Shape;1591;p35">
              <a:extLst>
                <a:ext uri="{FF2B5EF4-FFF2-40B4-BE49-F238E27FC236}">
                  <a16:creationId xmlns:a16="http://schemas.microsoft.com/office/drawing/2014/main" id="{4CC38EFC-D8F4-59CE-740B-FA3926CBE393}"/>
                </a:ext>
              </a:extLst>
            </p:cNvPr>
            <p:cNvGrpSpPr/>
            <p:nvPr/>
          </p:nvGrpSpPr>
          <p:grpSpPr>
            <a:xfrm>
              <a:off x="1639670" y="3234929"/>
              <a:ext cx="2670781" cy="539361"/>
              <a:chOff x="1639670" y="3234929"/>
              <a:chExt cx="2670781" cy="539361"/>
            </a:xfrm>
          </p:grpSpPr>
          <p:grpSp>
            <p:nvGrpSpPr>
              <p:cNvPr id="110" name="Google Shape;1592;p35">
                <a:extLst>
                  <a:ext uri="{FF2B5EF4-FFF2-40B4-BE49-F238E27FC236}">
                    <a16:creationId xmlns:a16="http://schemas.microsoft.com/office/drawing/2014/main" id="{63159992-2AA1-5C1D-2275-E909A7B3F252}"/>
                  </a:ext>
                </a:extLst>
              </p:cNvPr>
              <p:cNvGrpSpPr/>
              <p:nvPr/>
            </p:nvGrpSpPr>
            <p:grpSpPr>
              <a:xfrm rot="-5400000">
                <a:off x="2021612" y="3135793"/>
                <a:ext cx="222374" cy="420646"/>
                <a:chOff x="2818418" y="2382438"/>
                <a:chExt cx="246480" cy="460125"/>
              </a:xfrm>
            </p:grpSpPr>
            <p:sp>
              <p:nvSpPr>
                <p:cNvPr id="117" name="Google Shape;1593;p35">
                  <a:extLst>
                    <a:ext uri="{FF2B5EF4-FFF2-40B4-BE49-F238E27FC236}">
                      <a16:creationId xmlns:a16="http://schemas.microsoft.com/office/drawing/2014/main" id="{B7049871-BE59-AB55-2F84-321AE29F58A9}"/>
                    </a:ext>
                  </a:extLst>
                </p:cNvPr>
                <p:cNvSpPr/>
                <p:nvPr/>
              </p:nvSpPr>
              <p:spPr>
                <a:xfrm rot="5400000">
                  <a:off x="2915460" y="2489780"/>
                  <a:ext cx="52395" cy="246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6" h="7149" extrusionOk="0">
                      <a:moveTo>
                        <a:pt x="1028" y="0"/>
                      </a:moveTo>
                      <a:cubicBezTo>
                        <a:pt x="453" y="0"/>
                        <a:pt x="1" y="493"/>
                        <a:pt x="1" y="1027"/>
                      </a:cubicBezTo>
                      <a:lnTo>
                        <a:pt x="1" y="7148"/>
                      </a:lnTo>
                      <a:lnTo>
                        <a:pt x="2096" y="7148"/>
                      </a:lnTo>
                      <a:lnTo>
                        <a:pt x="2055" y="1027"/>
                      </a:lnTo>
                      <a:cubicBezTo>
                        <a:pt x="2055" y="493"/>
                        <a:pt x="1603" y="0"/>
                        <a:pt x="1028" y="0"/>
                      </a:cubicBezTo>
                      <a:close/>
                    </a:path>
                  </a:pathLst>
                </a:custGeom>
                <a:solidFill>
                  <a:srgbClr val="505B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sp>
              <p:nvSpPr>
                <p:cNvPr id="118" name="Google Shape;1594;p35">
                  <a:extLst>
                    <a:ext uri="{FF2B5EF4-FFF2-40B4-BE49-F238E27FC236}">
                      <a16:creationId xmlns:a16="http://schemas.microsoft.com/office/drawing/2014/main" id="{E09A0EDA-1651-C7F5-8327-6C9BFDA9688C}"/>
                    </a:ext>
                  </a:extLst>
                </p:cNvPr>
                <p:cNvSpPr/>
                <p:nvPr/>
              </p:nvSpPr>
              <p:spPr>
                <a:xfrm rot="5400000">
                  <a:off x="2925213" y="2553963"/>
                  <a:ext cx="118125" cy="118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25" h="4725" extrusionOk="0">
                      <a:moveTo>
                        <a:pt x="904" y="0"/>
                      </a:moveTo>
                      <a:cubicBezTo>
                        <a:pt x="411" y="0"/>
                        <a:pt x="0" y="411"/>
                        <a:pt x="0" y="904"/>
                      </a:cubicBezTo>
                      <a:lnTo>
                        <a:pt x="0" y="3821"/>
                      </a:lnTo>
                      <a:cubicBezTo>
                        <a:pt x="0" y="4314"/>
                        <a:pt x="411" y="4724"/>
                        <a:pt x="904" y="4724"/>
                      </a:cubicBezTo>
                      <a:lnTo>
                        <a:pt x="3821" y="4724"/>
                      </a:lnTo>
                      <a:cubicBezTo>
                        <a:pt x="4314" y="4724"/>
                        <a:pt x="4724" y="4314"/>
                        <a:pt x="4724" y="3821"/>
                      </a:cubicBezTo>
                      <a:lnTo>
                        <a:pt x="4724" y="904"/>
                      </a:lnTo>
                      <a:cubicBezTo>
                        <a:pt x="4724" y="411"/>
                        <a:pt x="4314" y="0"/>
                        <a:pt x="3821" y="0"/>
                      </a:cubicBezTo>
                      <a:close/>
                    </a:path>
                  </a:pathLst>
                </a:custGeom>
                <a:solidFill>
                  <a:srgbClr val="4079B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sp>
              <p:nvSpPr>
                <p:cNvPr id="119" name="Google Shape;1595;p35">
                  <a:extLst>
                    <a:ext uri="{FF2B5EF4-FFF2-40B4-BE49-F238E27FC236}">
                      <a16:creationId xmlns:a16="http://schemas.microsoft.com/office/drawing/2014/main" id="{4A249FFD-D6CF-3C64-2B46-B9ADC9113124}"/>
                    </a:ext>
                  </a:extLst>
                </p:cNvPr>
                <p:cNvSpPr/>
                <p:nvPr/>
              </p:nvSpPr>
              <p:spPr>
                <a:xfrm rot="5400000">
                  <a:off x="2891650" y="2426575"/>
                  <a:ext cx="189000" cy="100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59" h="4029" extrusionOk="0">
                      <a:moveTo>
                        <a:pt x="2004" y="0"/>
                      </a:moveTo>
                      <a:cubicBezTo>
                        <a:pt x="928" y="0"/>
                        <a:pt x="1" y="854"/>
                        <a:pt x="1" y="2028"/>
                      </a:cubicBezTo>
                      <a:cubicBezTo>
                        <a:pt x="1" y="3156"/>
                        <a:pt x="912" y="4028"/>
                        <a:pt x="1975" y="4028"/>
                      </a:cubicBezTo>
                      <a:cubicBezTo>
                        <a:pt x="2189" y="4028"/>
                        <a:pt x="2410" y="3993"/>
                        <a:pt x="2630" y="3917"/>
                      </a:cubicBezTo>
                      <a:lnTo>
                        <a:pt x="7149" y="2438"/>
                      </a:lnTo>
                      <a:cubicBezTo>
                        <a:pt x="7560" y="2315"/>
                        <a:pt x="7560" y="1740"/>
                        <a:pt x="7149" y="1617"/>
                      </a:cubicBezTo>
                      <a:lnTo>
                        <a:pt x="2630" y="97"/>
                      </a:lnTo>
                      <a:cubicBezTo>
                        <a:pt x="2420" y="31"/>
                        <a:pt x="2209" y="0"/>
                        <a:pt x="2004" y="0"/>
                      </a:cubicBezTo>
                      <a:close/>
                    </a:path>
                  </a:pathLst>
                </a:custGeom>
                <a:solidFill>
                  <a:srgbClr val="4079B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sp>
              <p:nvSpPr>
                <p:cNvPr id="120" name="Google Shape;1596;p35">
                  <a:extLst>
                    <a:ext uri="{FF2B5EF4-FFF2-40B4-BE49-F238E27FC236}">
                      <a16:creationId xmlns:a16="http://schemas.microsoft.com/office/drawing/2014/main" id="{237B6333-1721-65C2-A55C-C287FB2A235A}"/>
                    </a:ext>
                  </a:extLst>
                </p:cNvPr>
                <p:cNvSpPr/>
                <p:nvPr/>
              </p:nvSpPr>
              <p:spPr>
                <a:xfrm rot="5400000">
                  <a:off x="2891650" y="2697700"/>
                  <a:ext cx="189000" cy="100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59" h="4029" extrusionOk="0">
                      <a:moveTo>
                        <a:pt x="5556" y="0"/>
                      </a:moveTo>
                      <a:cubicBezTo>
                        <a:pt x="5351" y="0"/>
                        <a:pt x="5141" y="31"/>
                        <a:pt x="4931" y="97"/>
                      </a:cubicBezTo>
                      <a:lnTo>
                        <a:pt x="412" y="1617"/>
                      </a:lnTo>
                      <a:cubicBezTo>
                        <a:pt x="1" y="1740"/>
                        <a:pt x="1" y="2315"/>
                        <a:pt x="412" y="2438"/>
                      </a:cubicBezTo>
                      <a:lnTo>
                        <a:pt x="4931" y="3917"/>
                      </a:lnTo>
                      <a:cubicBezTo>
                        <a:pt x="5151" y="3993"/>
                        <a:pt x="5371" y="4028"/>
                        <a:pt x="5585" y="4028"/>
                      </a:cubicBezTo>
                      <a:cubicBezTo>
                        <a:pt x="6649" y="4028"/>
                        <a:pt x="7560" y="3156"/>
                        <a:pt x="7560" y="2028"/>
                      </a:cubicBezTo>
                      <a:cubicBezTo>
                        <a:pt x="7560" y="854"/>
                        <a:pt x="6632" y="0"/>
                        <a:pt x="5556" y="0"/>
                      </a:cubicBezTo>
                      <a:close/>
                    </a:path>
                  </a:pathLst>
                </a:custGeom>
                <a:solidFill>
                  <a:srgbClr val="4079B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</p:grpSp>
          <p:sp>
            <p:nvSpPr>
              <p:cNvPr id="111" name="Google Shape;1597;p35">
                <a:extLst>
                  <a:ext uri="{FF2B5EF4-FFF2-40B4-BE49-F238E27FC236}">
                    <a16:creationId xmlns:a16="http://schemas.microsoft.com/office/drawing/2014/main" id="{BF39F911-8711-D00A-43DF-45DDBFFEE7BF}"/>
                  </a:ext>
                </a:extLst>
              </p:cNvPr>
              <p:cNvSpPr/>
              <p:nvPr/>
            </p:nvSpPr>
            <p:spPr>
              <a:xfrm>
                <a:off x="2133199" y="3457275"/>
                <a:ext cx="2177252" cy="255900"/>
              </a:xfrm>
              <a:prstGeom prst="rect">
                <a:avLst/>
              </a:prstGeom>
              <a:solidFill>
                <a:srgbClr val="4079B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grpSp>
            <p:nvGrpSpPr>
              <p:cNvPr id="112" name="Google Shape;1598;p35">
                <a:extLst>
                  <a:ext uri="{FF2B5EF4-FFF2-40B4-BE49-F238E27FC236}">
                    <a16:creationId xmlns:a16="http://schemas.microsoft.com/office/drawing/2014/main" id="{713BA8AE-6CC2-3B74-8B90-0BDD5090F229}"/>
                  </a:ext>
                </a:extLst>
              </p:cNvPr>
              <p:cNvGrpSpPr/>
              <p:nvPr/>
            </p:nvGrpSpPr>
            <p:grpSpPr>
              <a:xfrm>
                <a:off x="1639670" y="3396160"/>
                <a:ext cx="644852" cy="378130"/>
                <a:chOff x="1614149" y="3396160"/>
                <a:chExt cx="644852" cy="378130"/>
              </a:xfrm>
            </p:grpSpPr>
            <p:sp>
              <p:nvSpPr>
                <p:cNvPr id="113" name="Google Shape;1599;p35">
                  <a:extLst>
                    <a:ext uri="{FF2B5EF4-FFF2-40B4-BE49-F238E27FC236}">
                      <a16:creationId xmlns:a16="http://schemas.microsoft.com/office/drawing/2014/main" id="{85B72187-AE90-AF02-B30D-2A3FA4574204}"/>
                    </a:ext>
                  </a:extLst>
                </p:cNvPr>
                <p:cNvSpPr/>
                <p:nvPr/>
              </p:nvSpPr>
              <p:spPr>
                <a:xfrm>
                  <a:off x="1614149" y="3457275"/>
                  <a:ext cx="493500" cy="25590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grpSp>
              <p:nvGrpSpPr>
                <p:cNvPr id="114" name="Google Shape;1600;p35">
                  <a:extLst>
                    <a:ext uri="{FF2B5EF4-FFF2-40B4-BE49-F238E27FC236}">
                      <a16:creationId xmlns:a16="http://schemas.microsoft.com/office/drawing/2014/main" id="{17BBA6DC-1E1C-5155-C699-7CFFAB049048}"/>
                    </a:ext>
                  </a:extLst>
                </p:cNvPr>
                <p:cNvGrpSpPr/>
                <p:nvPr/>
              </p:nvGrpSpPr>
              <p:grpSpPr>
                <a:xfrm rot="5400000">
                  <a:off x="1918587" y="3433875"/>
                  <a:ext cx="378130" cy="302700"/>
                  <a:chOff x="457197" y="4480937"/>
                  <a:chExt cx="378130" cy="302700"/>
                </a:xfrm>
              </p:grpSpPr>
              <p:sp>
                <p:nvSpPr>
                  <p:cNvPr id="115" name="Google Shape;1601;p35">
                    <a:extLst>
                      <a:ext uri="{FF2B5EF4-FFF2-40B4-BE49-F238E27FC236}">
                        <a16:creationId xmlns:a16="http://schemas.microsoft.com/office/drawing/2014/main" id="{0D7A5C38-0735-D9B7-2C1F-A9C02599F790}"/>
                      </a:ext>
                    </a:extLst>
                  </p:cNvPr>
                  <p:cNvSpPr/>
                  <p:nvPr/>
                </p:nvSpPr>
                <p:spPr>
                  <a:xfrm>
                    <a:off x="520475" y="4480937"/>
                    <a:ext cx="251700" cy="302700"/>
                  </a:xfrm>
                  <a:prstGeom prst="rect">
                    <a:avLst/>
                  </a:prstGeom>
                  <a:solidFill>
                    <a:srgbClr val="000000">
                      <a:alpha val="1354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  <p:sp>
                <p:nvSpPr>
                  <p:cNvPr id="116" name="Google Shape;1602;p35">
                    <a:extLst>
                      <a:ext uri="{FF2B5EF4-FFF2-40B4-BE49-F238E27FC236}">
                        <a16:creationId xmlns:a16="http://schemas.microsoft.com/office/drawing/2014/main" id="{C73E1DD1-4854-5B4A-F33B-DE8DE5C4A28B}"/>
                      </a:ext>
                    </a:extLst>
                  </p:cNvPr>
                  <p:cNvSpPr/>
                  <p:nvPr/>
                </p:nvSpPr>
                <p:spPr>
                  <a:xfrm>
                    <a:off x="457197" y="4561658"/>
                    <a:ext cx="378130" cy="1412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503" h="8034" extrusionOk="0">
                        <a:moveTo>
                          <a:pt x="3997" y="0"/>
                        </a:moveTo>
                        <a:cubicBezTo>
                          <a:pt x="1799" y="0"/>
                          <a:pt x="0" y="1799"/>
                          <a:pt x="0" y="4037"/>
                        </a:cubicBezTo>
                        <a:cubicBezTo>
                          <a:pt x="0" y="6235"/>
                          <a:pt x="1799" y="8034"/>
                          <a:pt x="3997" y="8034"/>
                        </a:cubicBezTo>
                        <a:lnTo>
                          <a:pt x="17466" y="8034"/>
                        </a:lnTo>
                        <a:cubicBezTo>
                          <a:pt x="19704" y="8034"/>
                          <a:pt x="21503" y="6235"/>
                          <a:pt x="21503" y="4037"/>
                        </a:cubicBezTo>
                        <a:cubicBezTo>
                          <a:pt x="21503" y="1799"/>
                          <a:pt x="19704" y="0"/>
                          <a:pt x="17466" y="0"/>
                        </a:cubicBezTo>
                        <a:close/>
                      </a:path>
                    </a:pathLst>
                  </a:custGeom>
                  <a:solidFill>
                    <a:srgbClr val="73808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</p:grpSp>
          </p:grpSp>
        </p:grpSp>
        <p:grpSp>
          <p:nvGrpSpPr>
            <p:cNvPr id="98" name="Google Shape;1603;p35">
              <a:extLst>
                <a:ext uri="{FF2B5EF4-FFF2-40B4-BE49-F238E27FC236}">
                  <a16:creationId xmlns:a16="http://schemas.microsoft.com/office/drawing/2014/main" id="{56597DF4-BCFF-093B-5294-7BAF3F2C508B}"/>
                </a:ext>
              </a:extLst>
            </p:cNvPr>
            <p:cNvGrpSpPr/>
            <p:nvPr/>
          </p:nvGrpSpPr>
          <p:grpSpPr>
            <a:xfrm>
              <a:off x="1639670" y="3894403"/>
              <a:ext cx="2412845" cy="539362"/>
              <a:chOff x="1639670" y="3894403"/>
              <a:chExt cx="2412845" cy="539362"/>
            </a:xfrm>
          </p:grpSpPr>
          <p:grpSp>
            <p:nvGrpSpPr>
              <p:cNvPr id="99" name="Google Shape;1604;p35">
                <a:extLst>
                  <a:ext uri="{FF2B5EF4-FFF2-40B4-BE49-F238E27FC236}">
                    <a16:creationId xmlns:a16="http://schemas.microsoft.com/office/drawing/2014/main" id="{21FC0833-3EFC-CDF7-E7F6-E60195F4FA4D}"/>
                  </a:ext>
                </a:extLst>
              </p:cNvPr>
              <p:cNvGrpSpPr/>
              <p:nvPr/>
            </p:nvGrpSpPr>
            <p:grpSpPr>
              <a:xfrm rot="-5400000">
                <a:off x="2021612" y="3795267"/>
                <a:ext cx="222374" cy="420646"/>
                <a:chOff x="2818419" y="2382438"/>
                <a:chExt cx="246480" cy="460125"/>
              </a:xfrm>
            </p:grpSpPr>
            <p:sp>
              <p:nvSpPr>
                <p:cNvPr id="106" name="Google Shape;1605;p35">
                  <a:extLst>
                    <a:ext uri="{FF2B5EF4-FFF2-40B4-BE49-F238E27FC236}">
                      <a16:creationId xmlns:a16="http://schemas.microsoft.com/office/drawing/2014/main" id="{172D946C-310E-E16C-E63E-CC52E00A2D00}"/>
                    </a:ext>
                  </a:extLst>
                </p:cNvPr>
                <p:cNvSpPr/>
                <p:nvPr/>
              </p:nvSpPr>
              <p:spPr>
                <a:xfrm rot="5400000">
                  <a:off x="2915462" y="2489780"/>
                  <a:ext cx="52395" cy="24648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96" h="7149" extrusionOk="0">
                      <a:moveTo>
                        <a:pt x="1028" y="0"/>
                      </a:moveTo>
                      <a:cubicBezTo>
                        <a:pt x="453" y="0"/>
                        <a:pt x="1" y="493"/>
                        <a:pt x="1" y="1027"/>
                      </a:cubicBezTo>
                      <a:lnTo>
                        <a:pt x="1" y="7148"/>
                      </a:lnTo>
                      <a:lnTo>
                        <a:pt x="2096" y="7148"/>
                      </a:lnTo>
                      <a:lnTo>
                        <a:pt x="2055" y="1027"/>
                      </a:lnTo>
                      <a:cubicBezTo>
                        <a:pt x="2055" y="493"/>
                        <a:pt x="1603" y="0"/>
                        <a:pt x="1028" y="0"/>
                      </a:cubicBezTo>
                      <a:close/>
                    </a:path>
                  </a:pathLst>
                </a:custGeom>
                <a:solidFill>
                  <a:srgbClr val="505B6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sp>
              <p:nvSpPr>
                <p:cNvPr id="107" name="Google Shape;1606;p35">
                  <a:extLst>
                    <a:ext uri="{FF2B5EF4-FFF2-40B4-BE49-F238E27FC236}">
                      <a16:creationId xmlns:a16="http://schemas.microsoft.com/office/drawing/2014/main" id="{F7476CEC-1401-F69B-4155-6DEAD84EC9AA}"/>
                    </a:ext>
                  </a:extLst>
                </p:cNvPr>
                <p:cNvSpPr/>
                <p:nvPr/>
              </p:nvSpPr>
              <p:spPr>
                <a:xfrm rot="5400000">
                  <a:off x="2925213" y="2553963"/>
                  <a:ext cx="118125" cy="1181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25" h="4725" extrusionOk="0">
                      <a:moveTo>
                        <a:pt x="904" y="0"/>
                      </a:moveTo>
                      <a:cubicBezTo>
                        <a:pt x="411" y="0"/>
                        <a:pt x="0" y="411"/>
                        <a:pt x="0" y="904"/>
                      </a:cubicBezTo>
                      <a:lnTo>
                        <a:pt x="0" y="3821"/>
                      </a:lnTo>
                      <a:cubicBezTo>
                        <a:pt x="0" y="4314"/>
                        <a:pt x="411" y="4724"/>
                        <a:pt x="904" y="4724"/>
                      </a:cubicBezTo>
                      <a:lnTo>
                        <a:pt x="3821" y="4724"/>
                      </a:lnTo>
                      <a:cubicBezTo>
                        <a:pt x="4314" y="4724"/>
                        <a:pt x="4724" y="4314"/>
                        <a:pt x="4724" y="3821"/>
                      </a:cubicBezTo>
                      <a:lnTo>
                        <a:pt x="4724" y="904"/>
                      </a:lnTo>
                      <a:cubicBezTo>
                        <a:pt x="4724" y="411"/>
                        <a:pt x="4314" y="0"/>
                        <a:pt x="3821" y="0"/>
                      </a:cubicBezTo>
                      <a:close/>
                    </a:path>
                  </a:pathLst>
                </a:custGeom>
                <a:solidFill>
                  <a:srgbClr val="4079B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sp>
              <p:nvSpPr>
                <p:cNvPr id="108" name="Google Shape;1607;p35">
                  <a:extLst>
                    <a:ext uri="{FF2B5EF4-FFF2-40B4-BE49-F238E27FC236}">
                      <a16:creationId xmlns:a16="http://schemas.microsoft.com/office/drawing/2014/main" id="{3AE25FA0-0B70-D74F-764E-1E1DEBFAADAC}"/>
                    </a:ext>
                  </a:extLst>
                </p:cNvPr>
                <p:cNvSpPr/>
                <p:nvPr/>
              </p:nvSpPr>
              <p:spPr>
                <a:xfrm rot="5400000">
                  <a:off x="2891650" y="2426575"/>
                  <a:ext cx="189000" cy="100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59" h="4029" extrusionOk="0">
                      <a:moveTo>
                        <a:pt x="2004" y="0"/>
                      </a:moveTo>
                      <a:cubicBezTo>
                        <a:pt x="928" y="0"/>
                        <a:pt x="1" y="854"/>
                        <a:pt x="1" y="2028"/>
                      </a:cubicBezTo>
                      <a:cubicBezTo>
                        <a:pt x="1" y="3156"/>
                        <a:pt x="912" y="4028"/>
                        <a:pt x="1975" y="4028"/>
                      </a:cubicBezTo>
                      <a:cubicBezTo>
                        <a:pt x="2189" y="4028"/>
                        <a:pt x="2410" y="3993"/>
                        <a:pt x="2630" y="3917"/>
                      </a:cubicBezTo>
                      <a:lnTo>
                        <a:pt x="7149" y="2438"/>
                      </a:lnTo>
                      <a:cubicBezTo>
                        <a:pt x="7560" y="2315"/>
                        <a:pt x="7560" y="1740"/>
                        <a:pt x="7149" y="1617"/>
                      </a:cubicBezTo>
                      <a:lnTo>
                        <a:pt x="2630" y="97"/>
                      </a:lnTo>
                      <a:cubicBezTo>
                        <a:pt x="2420" y="31"/>
                        <a:pt x="2209" y="0"/>
                        <a:pt x="2004" y="0"/>
                      </a:cubicBezTo>
                      <a:close/>
                    </a:path>
                  </a:pathLst>
                </a:custGeom>
                <a:solidFill>
                  <a:srgbClr val="4079B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sp>
              <p:nvSpPr>
                <p:cNvPr id="109" name="Google Shape;1608;p35">
                  <a:extLst>
                    <a:ext uri="{FF2B5EF4-FFF2-40B4-BE49-F238E27FC236}">
                      <a16:creationId xmlns:a16="http://schemas.microsoft.com/office/drawing/2014/main" id="{715A0142-48D0-582E-F832-3D3718F211BA}"/>
                    </a:ext>
                  </a:extLst>
                </p:cNvPr>
                <p:cNvSpPr/>
                <p:nvPr/>
              </p:nvSpPr>
              <p:spPr>
                <a:xfrm rot="5400000">
                  <a:off x="2891650" y="2697700"/>
                  <a:ext cx="189000" cy="1007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59" h="4029" extrusionOk="0">
                      <a:moveTo>
                        <a:pt x="5556" y="0"/>
                      </a:moveTo>
                      <a:cubicBezTo>
                        <a:pt x="5351" y="0"/>
                        <a:pt x="5141" y="31"/>
                        <a:pt x="4931" y="97"/>
                      </a:cubicBezTo>
                      <a:lnTo>
                        <a:pt x="412" y="1617"/>
                      </a:lnTo>
                      <a:cubicBezTo>
                        <a:pt x="1" y="1740"/>
                        <a:pt x="1" y="2315"/>
                        <a:pt x="412" y="2438"/>
                      </a:cubicBezTo>
                      <a:lnTo>
                        <a:pt x="4931" y="3917"/>
                      </a:lnTo>
                      <a:cubicBezTo>
                        <a:pt x="5151" y="3993"/>
                        <a:pt x="5371" y="4028"/>
                        <a:pt x="5585" y="4028"/>
                      </a:cubicBezTo>
                      <a:cubicBezTo>
                        <a:pt x="6649" y="4028"/>
                        <a:pt x="7560" y="3156"/>
                        <a:pt x="7560" y="2028"/>
                      </a:cubicBezTo>
                      <a:cubicBezTo>
                        <a:pt x="7560" y="854"/>
                        <a:pt x="6632" y="0"/>
                        <a:pt x="5556" y="0"/>
                      </a:cubicBezTo>
                      <a:close/>
                    </a:path>
                  </a:pathLst>
                </a:custGeom>
                <a:solidFill>
                  <a:srgbClr val="4079BB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</p:grpSp>
          <p:sp>
            <p:nvSpPr>
              <p:cNvPr id="100" name="Google Shape;1609;p35">
                <a:extLst>
                  <a:ext uri="{FF2B5EF4-FFF2-40B4-BE49-F238E27FC236}">
                    <a16:creationId xmlns:a16="http://schemas.microsoft.com/office/drawing/2014/main" id="{75577633-4828-34F4-7CBB-56A7C579A898}"/>
                  </a:ext>
                </a:extLst>
              </p:cNvPr>
              <p:cNvSpPr/>
              <p:nvPr/>
            </p:nvSpPr>
            <p:spPr>
              <a:xfrm>
                <a:off x="2133198" y="4116750"/>
                <a:ext cx="1919317" cy="255900"/>
              </a:xfrm>
              <a:prstGeom prst="rect">
                <a:avLst/>
              </a:prstGeom>
              <a:solidFill>
                <a:srgbClr val="4079B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r" defTabSz="914400" rtl="1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Tx/>
                  <a:buFont typeface="Arial"/>
                  <a:buNone/>
                  <a:defRPr/>
                </a:pPr>
                <a:endParaRPr kumimoji="0" sz="14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cs typeface="B Nazanin" panose="00000400000000000000" pitchFamily="2" charset="-78"/>
                  <a:sym typeface="Arial"/>
                </a:endParaRPr>
              </a:p>
            </p:txBody>
          </p:sp>
          <p:grpSp>
            <p:nvGrpSpPr>
              <p:cNvPr id="101" name="Google Shape;1610;p35">
                <a:extLst>
                  <a:ext uri="{FF2B5EF4-FFF2-40B4-BE49-F238E27FC236}">
                    <a16:creationId xmlns:a16="http://schemas.microsoft.com/office/drawing/2014/main" id="{473940B9-7572-2A63-C3A4-5421CBD90E9C}"/>
                  </a:ext>
                </a:extLst>
              </p:cNvPr>
              <p:cNvGrpSpPr/>
              <p:nvPr/>
            </p:nvGrpSpPr>
            <p:grpSpPr>
              <a:xfrm>
                <a:off x="1639670" y="4055635"/>
                <a:ext cx="644852" cy="378130"/>
                <a:chOff x="1614149" y="4055635"/>
                <a:chExt cx="644852" cy="378130"/>
              </a:xfrm>
            </p:grpSpPr>
            <p:sp>
              <p:nvSpPr>
                <p:cNvPr id="102" name="Google Shape;1611;p35">
                  <a:extLst>
                    <a:ext uri="{FF2B5EF4-FFF2-40B4-BE49-F238E27FC236}">
                      <a16:creationId xmlns:a16="http://schemas.microsoft.com/office/drawing/2014/main" id="{3C7F4D84-8A1B-B477-A8B3-FFDCA3A0DD9A}"/>
                    </a:ext>
                  </a:extLst>
                </p:cNvPr>
                <p:cNvSpPr/>
                <p:nvPr/>
              </p:nvSpPr>
              <p:spPr>
                <a:xfrm>
                  <a:off x="1614149" y="4116750"/>
                  <a:ext cx="493500" cy="255900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marR="0" lvl="0" indent="0" algn="r" defTabSz="914400" rtl="1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Tx/>
                    <a:buFont typeface="Arial"/>
                    <a:buNone/>
                    <a:defRPr/>
                  </a:pPr>
                  <a:endParaRPr kumimoji="0" sz="14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cs typeface="B Nazanin" panose="00000400000000000000" pitchFamily="2" charset="-78"/>
                    <a:sym typeface="Arial"/>
                  </a:endParaRPr>
                </a:p>
              </p:txBody>
            </p:sp>
            <p:grpSp>
              <p:nvGrpSpPr>
                <p:cNvPr id="103" name="Google Shape;1612;p35">
                  <a:extLst>
                    <a:ext uri="{FF2B5EF4-FFF2-40B4-BE49-F238E27FC236}">
                      <a16:creationId xmlns:a16="http://schemas.microsoft.com/office/drawing/2014/main" id="{D6C89BB0-39DA-2D72-BACA-39A8ED40ADBA}"/>
                    </a:ext>
                  </a:extLst>
                </p:cNvPr>
                <p:cNvGrpSpPr/>
                <p:nvPr/>
              </p:nvGrpSpPr>
              <p:grpSpPr>
                <a:xfrm rot="5400000">
                  <a:off x="1918587" y="4093350"/>
                  <a:ext cx="378130" cy="302700"/>
                  <a:chOff x="457197" y="4480937"/>
                  <a:chExt cx="378130" cy="302700"/>
                </a:xfrm>
              </p:grpSpPr>
              <p:sp>
                <p:nvSpPr>
                  <p:cNvPr id="104" name="Google Shape;1613;p35">
                    <a:extLst>
                      <a:ext uri="{FF2B5EF4-FFF2-40B4-BE49-F238E27FC236}">
                        <a16:creationId xmlns:a16="http://schemas.microsoft.com/office/drawing/2014/main" id="{3A366543-B9D9-5C67-B309-317858D49F57}"/>
                      </a:ext>
                    </a:extLst>
                  </p:cNvPr>
                  <p:cNvSpPr/>
                  <p:nvPr/>
                </p:nvSpPr>
                <p:spPr>
                  <a:xfrm>
                    <a:off x="520475" y="4480937"/>
                    <a:ext cx="251700" cy="302700"/>
                  </a:xfrm>
                  <a:prstGeom prst="rect">
                    <a:avLst/>
                  </a:prstGeom>
                  <a:solidFill>
                    <a:srgbClr val="000000">
                      <a:alpha val="13540"/>
                    </a:srgbClr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  <p:sp>
                <p:nvSpPr>
                  <p:cNvPr id="105" name="Google Shape;1614;p35">
                    <a:extLst>
                      <a:ext uri="{FF2B5EF4-FFF2-40B4-BE49-F238E27FC236}">
                        <a16:creationId xmlns:a16="http://schemas.microsoft.com/office/drawing/2014/main" id="{D921EC48-9ACD-72A2-5B83-319BB9363239}"/>
                      </a:ext>
                    </a:extLst>
                  </p:cNvPr>
                  <p:cNvSpPr/>
                  <p:nvPr/>
                </p:nvSpPr>
                <p:spPr>
                  <a:xfrm>
                    <a:off x="457197" y="4561658"/>
                    <a:ext cx="378130" cy="1412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1503" h="8034" extrusionOk="0">
                        <a:moveTo>
                          <a:pt x="3997" y="0"/>
                        </a:moveTo>
                        <a:cubicBezTo>
                          <a:pt x="1799" y="0"/>
                          <a:pt x="0" y="1799"/>
                          <a:pt x="0" y="4037"/>
                        </a:cubicBezTo>
                        <a:cubicBezTo>
                          <a:pt x="0" y="6235"/>
                          <a:pt x="1799" y="8034"/>
                          <a:pt x="3997" y="8034"/>
                        </a:cubicBezTo>
                        <a:lnTo>
                          <a:pt x="17466" y="8034"/>
                        </a:lnTo>
                        <a:cubicBezTo>
                          <a:pt x="19704" y="8034"/>
                          <a:pt x="21503" y="6235"/>
                          <a:pt x="21503" y="4037"/>
                        </a:cubicBezTo>
                        <a:cubicBezTo>
                          <a:pt x="21503" y="1799"/>
                          <a:pt x="19704" y="0"/>
                          <a:pt x="17466" y="0"/>
                        </a:cubicBezTo>
                        <a:close/>
                      </a:path>
                    </a:pathLst>
                  </a:custGeom>
                  <a:solidFill>
                    <a:srgbClr val="73808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marR="0" lvl="0" indent="0" algn="r" defTabSz="914400" rtl="1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>
                        <a:srgbClr val="000000"/>
                      </a:buClr>
                      <a:buSzTx/>
                      <a:buFont typeface="Arial"/>
                      <a:buNone/>
                      <a:defRPr/>
                    </a:pPr>
                    <a:endParaRPr kumimoji="0" sz="1400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cs typeface="B Nazanin" panose="00000400000000000000" pitchFamily="2" charset="-78"/>
                      <a:sym typeface="Arial"/>
                    </a:endParaRPr>
                  </a:p>
                </p:txBody>
              </p:sp>
            </p:grpSp>
          </p:grpSp>
        </p:grpSp>
      </p:grpSp>
      <p:cxnSp>
        <p:nvCxnSpPr>
          <p:cNvPr id="163" name="Conector recto 162">
            <a:extLst>
              <a:ext uri="{FF2B5EF4-FFF2-40B4-BE49-F238E27FC236}">
                <a16:creationId xmlns:a16="http://schemas.microsoft.com/office/drawing/2014/main" id="{D89A2022-9ED3-AE5E-3CB6-D419C390EFB0}"/>
              </a:ext>
            </a:extLst>
          </p:cNvPr>
          <p:cNvCxnSpPr/>
          <p:nvPr/>
        </p:nvCxnSpPr>
        <p:spPr>
          <a:xfrm>
            <a:off x="10043371" y="3315582"/>
            <a:ext cx="1665672" cy="0"/>
          </a:xfrm>
          <a:prstGeom prst="line">
            <a:avLst/>
          </a:prstGeom>
          <a:ln w="28575">
            <a:solidFill>
              <a:srgbClr val="363A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ector recto 163">
            <a:extLst>
              <a:ext uri="{FF2B5EF4-FFF2-40B4-BE49-F238E27FC236}">
                <a16:creationId xmlns:a16="http://schemas.microsoft.com/office/drawing/2014/main" id="{0E28A2AA-155B-7863-AC76-8A089CA166A8}"/>
              </a:ext>
            </a:extLst>
          </p:cNvPr>
          <p:cNvCxnSpPr/>
          <p:nvPr/>
        </p:nvCxnSpPr>
        <p:spPr>
          <a:xfrm>
            <a:off x="7264761" y="3322244"/>
            <a:ext cx="1821581" cy="0"/>
          </a:xfrm>
          <a:prstGeom prst="line">
            <a:avLst/>
          </a:prstGeom>
          <a:ln w="28575">
            <a:solidFill>
              <a:srgbClr val="363A3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TextBox 59">
            <a:extLst>
              <a:ext uri="{FF2B5EF4-FFF2-40B4-BE49-F238E27FC236}">
                <a16:creationId xmlns:a16="http://schemas.microsoft.com/office/drawing/2014/main" id="{A9C27180-5DAC-12B4-812F-38EA1FB9A05E}"/>
              </a:ext>
            </a:extLst>
          </p:cNvPr>
          <p:cNvSpPr txBox="1"/>
          <p:nvPr/>
        </p:nvSpPr>
        <p:spPr>
          <a:xfrm>
            <a:off x="8246084" y="3753255"/>
            <a:ext cx="277533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en-US" altLang="ko-KR" sz="12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B Nazanin" panose="00000400000000000000" pitchFamily="2" charset="-78"/>
              </a:rPr>
              <a:t>slidesppt.net</a:t>
            </a:r>
            <a:endParaRPr lang="ko-KR" altLang="en-US" sz="1200" spc="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B Nazanin" panose="00000400000000000000" pitchFamily="2" charset="-78"/>
            </a:endParaRPr>
          </a:p>
        </p:txBody>
      </p:sp>
      <p:grpSp>
        <p:nvGrpSpPr>
          <p:cNvPr id="169" name="Grupo 168">
            <a:extLst>
              <a:ext uri="{FF2B5EF4-FFF2-40B4-BE49-F238E27FC236}">
                <a16:creationId xmlns:a16="http://schemas.microsoft.com/office/drawing/2014/main" id="{CBAC7CEE-7AA4-BE93-8CD2-4993DFE72EB3}"/>
              </a:ext>
            </a:extLst>
          </p:cNvPr>
          <p:cNvGrpSpPr/>
          <p:nvPr/>
        </p:nvGrpSpPr>
        <p:grpSpPr>
          <a:xfrm>
            <a:off x="8346788" y="4180013"/>
            <a:ext cx="2468122" cy="355392"/>
            <a:chOff x="359484" y="5996664"/>
            <a:chExt cx="4327937" cy="623192"/>
          </a:xfrm>
          <a:solidFill>
            <a:srgbClr val="4079BB"/>
          </a:solidFill>
          <a:effectLst>
            <a:reflection blurRad="6350" stA="50000" endA="300" endPos="55500" dist="50800" dir="5400000" sy="-100000" algn="bl" rotWithShape="0"/>
          </a:effectLst>
        </p:grpSpPr>
        <p:sp>
          <p:nvSpPr>
            <p:cNvPr id="170" name="Rounded Rectangle 2">
              <a:extLst>
                <a:ext uri="{FF2B5EF4-FFF2-40B4-BE49-F238E27FC236}">
                  <a16:creationId xmlns:a16="http://schemas.microsoft.com/office/drawing/2014/main" id="{AA3096DC-7EA8-6FAB-9601-C5EFE23AC97D}"/>
                </a:ext>
              </a:extLst>
            </p:cNvPr>
            <p:cNvSpPr/>
            <p:nvPr/>
          </p:nvSpPr>
          <p:spPr>
            <a:xfrm>
              <a:off x="1294284" y="6009071"/>
              <a:ext cx="573085" cy="610785"/>
            </a:xfrm>
            <a:custGeom>
              <a:avLst/>
              <a:gdLst>
                <a:gd name="connsiteX0" fmla="*/ 1979373 w 3960440"/>
                <a:gd name="connsiteY0" fmla="*/ 472350 h 3960000"/>
                <a:gd name="connsiteX1" fmla="*/ 813783 w 3960440"/>
                <a:gd name="connsiteY1" fmla="*/ 1434034 h 3960000"/>
                <a:gd name="connsiteX2" fmla="*/ 1119009 w 3960440"/>
                <a:gd name="connsiteY2" fmla="*/ 2222584 h 3960000"/>
                <a:gd name="connsiteX3" fmla="*/ 1328015 w 3960440"/>
                <a:gd name="connsiteY3" fmla="*/ 1812920 h 3960000"/>
                <a:gd name="connsiteX4" fmla="*/ 1234998 w 3960440"/>
                <a:gd name="connsiteY4" fmla="*/ 1431771 h 3960000"/>
                <a:gd name="connsiteX5" fmla="*/ 2217373 w 3960440"/>
                <a:gd name="connsiteY5" fmla="*/ 891303 h 3960000"/>
                <a:gd name="connsiteX6" fmla="*/ 2783502 w 3960440"/>
                <a:gd name="connsiteY6" fmla="*/ 1606823 h 3960000"/>
                <a:gd name="connsiteX7" fmla="*/ 2456028 w 3960440"/>
                <a:gd name="connsiteY7" fmla="*/ 2225955 h 3960000"/>
                <a:gd name="connsiteX8" fmla="*/ 2026974 w 3960440"/>
                <a:gd name="connsiteY8" fmla="*/ 2018938 h 3960000"/>
                <a:gd name="connsiteX9" fmla="*/ 2135727 w 3960440"/>
                <a:gd name="connsiteY9" fmla="*/ 1554876 h 3960000"/>
                <a:gd name="connsiteX10" fmla="*/ 1915898 w 3960440"/>
                <a:gd name="connsiteY10" fmla="*/ 1219889 h 3960000"/>
                <a:gd name="connsiteX11" fmla="*/ 1589196 w 3960440"/>
                <a:gd name="connsiteY11" fmla="*/ 1434803 h 3960000"/>
                <a:gd name="connsiteX12" fmla="*/ 1574511 w 3960440"/>
                <a:gd name="connsiteY12" fmla="*/ 1939931 h 3960000"/>
                <a:gd name="connsiteX13" fmla="*/ 1339611 w 3960440"/>
                <a:gd name="connsiteY13" fmla="*/ 3487664 h 3960000"/>
                <a:gd name="connsiteX14" fmla="*/ 1887692 w 3960440"/>
                <a:gd name="connsiteY14" fmla="*/ 2422431 h 3960000"/>
                <a:gd name="connsiteX15" fmla="*/ 2336342 w 3960440"/>
                <a:gd name="connsiteY15" fmla="*/ 2720202 h 3960000"/>
                <a:gd name="connsiteX16" fmla="*/ 3176454 w 3960440"/>
                <a:gd name="connsiteY16" fmla="*/ 1627140 h 3960000"/>
                <a:gd name="connsiteX17" fmla="*/ 1979373 w 3960440"/>
                <a:gd name="connsiteY17" fmla="*/ 472350 h 3960000"/>
                <a:gd name="connsiteX18" fmla="*/ 436907 w 3960440"/>
                <a:gd name="connsiteY18" fmla="*/ 0 h 3960000"/>
                <a:gd name="connsiteX19" fmla="*/ 3523533 w 3960440"/>
                <a:gd name="connsiteY19" fmla="*/ 0 h 3960000"/>
                <a:gd name="connsiteX20" fmla="*/ 3960440 w 3960440"/>
                <a:gd name="connsiteY20" fmla="*/ 436907 h 3960000"/>
                <a:gd name="connsiteX21" fmla="*/ 3960440 w 3960440"/>
                <a:gd name="connsiteY21" fmla="*/ 3523093 h 3960000"/>
                <a:gd name="connsiteX22" fmla="*/ 3523533 w 3960440"/>
                <a:gd name="connsiteY22" fmla="*/ 3960000 h 3960000"/>
                <a:gd name="connsiteX23" fmla="*/ 436907 w 3960440"/>
                <a:gd name="connsiteY23" fmla="*/ 3960000 h 3960000"/>
                <a:gd name="connsiteX24" fmla="*/ 0 w 3960440"/>
                <a:gd name="connsiteY24" fmla="*/ 3523093 h 3960000"/>
                <a:gd name="connsiteX25" fmla="*/ 0 w 3960440"/>
                <a:gd name="connsiteY25" fmla="*/ 436907 h 3960000"/>
                <a:gd name="connsiteX26" fmla="*/ 436907 w 3960440"/>
                <a:gd name="connsiteY26" fmla="*/ 0 h 3960000"/>
                <a:gd name="connsiteX27" fmla="*/ 436907 w 3960440"/>
                <a:gd name="connsiteY27" fmla="*/ 0 h 396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3960440" h="3960000">
                  <a:moveTo>
                    <a:pt x="1979373" y="472350"/>
                  </a:moveTo>
                  <a:cubicBezTo>
                    <a:pt x="1228307" y="485871"/>
                    <a:pt x="850011" y="1078219"/>
                    <a:pt x="813783" y="1434034"/>
                  </a:cubicBezTo>
                  <a:cubicBezTo>
                    <a:pt x="787561" y="1781828"/>
                    <a:pt x="889690" y="2005359"/>
                    <a:pt x="1119009" y="2222584"/>
                  </a:cubicBezTo>
                  <a:cubicBezTo>
                    <a:pt x="1178964" y="2123026"/>
                    <a:pt x="1260199" y="1908547"/>
                    <a:pt x="1328015" y="1812920"/>
                  </a:cubicBezTo>
                  <a:cubicBezTo>
                    <a:pt x="1222115" y="1647651"/>
                    <a:pt x="1255483" y="1756375"/>
                    <a:pt x="1234998" y="1431771"/>
                  </a:cubicBezTo>
                  <a:cubicBezTo>
                    <a:pt x="1331609" y="922504"/>
                    <a:pt x="1719145" y="812633"/>
                    <a:pt x="2217373" y="891303"/>
                  </a:cubicBezTo>
                  <a:cubicBezTo>
                    <a:pt x="2693518" y="1016895"/>
                    <a:pt x="2787642" y="1344599"/>
                    <a:pt x="2783502" y="1606823"/>
                  </a:cubicBezTo>
                  <a:cubicBezTo>
                    <a:pt x="2771081" y="1743454"/>
                    <a:pt x="2679609" y="2064482"/>
                    <a:pt x="2456028" y="2225955"/>
                  </a:cubicBezTo>
                  <a:cubicBezTo>
                    <a:pt x="2192422" y="2399851"/>
                    <a:pt x="2004893" y="2209395"/>
                    <a:pt x="2026974" y="2018938"/>
                  </a:cubicBezTo>
                  <a:cubicBezTo>
                    <a:pt x="2072519" y="1810540"/>
                    <a:pt x="2086043" y="1754994"/>
                    <a:pt x="2135727" y="1554876"/>
                  </a:cubicBezTo>
                  <a:cubicBezTo>
                    <a:pt x="2195073" y="1382360"/>
                    <a:pt x="2084273" y="1259912"/>
                    <a:pt x="1915898" y="1219889"/>
                  </a:cubicBezTo>
                  <a:cubicBezTo>
                    <a:pt x="1750283" y="1186766"/>
                    <a:pt x="1626460" y="1331294"/>
                    <a:pt x="1589196" y="1434803"/>
                  </a:cubicBezTo>
                  <a:cubicBezTo>
                    <a:pt x="1499489" y="1732912"/>
                    <a:pt x="1614533" y="1824000"/>
                    <a:pt x="1574511" y="1939931"/>
                  </a:cubicBezTo>
                  <a:cubicBezTo>
                    <a:pt x="1332991" y="2671400"/>
                    <a:pt x="1220920" y="3468343"/>
                    <a:pt x="1339611" y="3487664"/>
                  </a:cubicBezTo>
                  <a:cubicBezTo>
                    <a:pt x="1434840" y="3497327"/>
                    <a:pt x="1730357" y="3129057"/>
                    <a:pt x="1887692" y="2422431"/>
                  </a:cubicBezTo>
                  <a:cubicBezTo>
                    <a:pt x="1985681" y="2531460"/>
                    <a:pt x="2093439" y="2747804"/>
                    <a:pt x="2336342" y="2720202"/>
                  </a:cubicBezTo>
                  <a:cubicBezTo>
                    <a:pt x="2693796" y="2666377"/>
                    <a:pt x="3092265" y="2401394"/>
                    <a:pt x="3176454" y="1627140"/>
                  </a:cubicBezTo>
                  <a:cubicBezTo>
                    <a:pt x="3254038" y="999456"/>
                    <a:pt x="2816023" y="430731"/>
                    <a:pt x="1979373" y="472350"/>
                  </a:cubicBezTo>
                  <a:close/>
                  <a:moveTo>
                    <a:pt x="436907" y="0"/>
                  </a:moveTo>
                  <a:lnTo>
                    <a:pt x="3523533" y="0"/>
                  </a:lnTo>
                  <a:cubicBezTo>
                    <a:pt x="3764830" y="0"/>
                    <a:pt x="3960440" y="195610"/>
                    <a:pt x="3960440" y="436907"/>
                  </a:cubicBezTo>
                  <a:lnTo>
                    <a:pt x="3960440" y="3523093"/>
                  </a:lnTo>
                  <a:cubicBezTo>
                    <a:pt x="3960440" y="3764390"/>
                    <a:pt x="3764830" y="3960000"/>
                    <a:pt x="3523533" y="3960000"/>
                  </a:cubicBezTo>
                  <a:lnTo>
                    <a:pt x="436907" y="3960000"/>
                  </a:lnTo>
                  <a:cubicBezTo>
                    <a:pt x="195610" y="3960000"/>
                    <a:pt x="0" y="3764390"/>
                    <a:pt x="0" y="3523093"/>
                  </a:cubicBezTo>
                  <a:lnTo>
                    <a:pt x="0" y="436907"/>
                  </a:lnTo>
                  <a:cubicBezTo>
                    <a:pt x="0" y="195610"/>
                    <a:pt x="195610" y="0"/>
                    <a:pt x="43690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/>
              <a:endParaRPr lang="ko-KR" altLang="en-US" sz="1400">
                <a:solidFill>
                  <a:srgbClr val="D3742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71" name="Rounded Rectangle 8">
              <a:extLst>
                <a:ext uri="{FF2B5EF4-FFF2-40B4-BE49-F238E27FC236}">
                  <a16:creationId xmlns:a16="http://schemas.microsoft.com/office/drawing/2014/main" id="{5616FC9F-47CB-C3F6-AFD5-62A72E887ADA}"/>
                </a:ext>
              </a:extLst>
            </p:cNvPr>
            <p:cNvSpPr/>
            <p:nvPr/>
          </p:nvSpPr>
          <p:spPr>
            <a:xfrm>
              <a:off x="359484" y="6009071"/>
              <a:ext cx="573149" cy="610785"/>
            </a:xfrm>
            <a:custGeom>
              <a:avLst/>
              <a:gdLst>
                <a:gd name="connsiteX0" fmla="*/ 554477 w 3888432"/>
                <a:gd name="connsiteY0" fmla="*/ 1512168 h 3960440"/>
                <a:gd name="connsiteX1" fmla="*/ 554477 w 3888432"/>
                <a:gd name="connsiteY1" fmla="*/ 3312368 h 3960440"/>
                <a:gd name="connsiteX2" fmla="*/ 1201638 w 3888432"/>
                <a:gd name="connsiteY2" fmla="*/ 3312368 h 3960440"/>
                <a:gd name="connsiteX3" fmla="*/ 1201638 w 3888432"/>
                <a:gd name="connsiteY3" fmla="*/ 1512168 h 3960440"/>
                <a:gd name="connsiteX4" fmla="*/ 554477 w 3888432"/>
                <a:gd name="connsiteY4" fmla="*/ 1512168 h 3960440"/>
                <a:gd name="connsiteX5" fmla="*/ 2840340 w 3888432"/>
                <a:gd name="connsiteY5" fmla="*/ 1479943 h 3960440"/>
                <a:gd name="connsiteX6" fmla="*/ 2136833 w 3888432"/>
                <a:gd name="connsiteY6" fmla="*/ 1785510 h 3960440"/>
                <a:gd name="connsiteX7" fmla="*/ 2136833 w 3888432"/>
                <a:gd name="connsiteY7" fmla="*/ 1510185 h 3960440"/>
                <a:gd name="connsiteX8" fmla="*/ 1489672 w 3888432"/>
                <a:gd name="connsiteY8" fmla="*/ 1510185 h 3960440"/>
                <a:gd name="connsiteX9" fmla="*/ 1489672 w 3888432"/>
                <a:gd name="connsiteY9" fmla="*/ 3310385 h 3960440"/>
                <a:gd name="connsiteX10" fmla="*/ 2136833 w 3888432"/>
                <a:gd name="connsiteY10" fmla="*/ 3310385 h 3960440"/>
                <a:gd name="connsiteX11" fmla="*/ 2147184 w 3888432"/>
                <a:gd name="connsiteY11" fmla="*/ 2155564 h 3960440"/>
                <a:gd name="connsiteX12" fmla="*/ 2673919 w 3888432"/>
                <a:gd name="connsiteY12" fmla="*/ 2138897 h 3960440"/>
                <a:gd name="connsiteX13" fmla="*/ 2679688 w 3888432"/>
                <a:gd name="connsiteY13" fmla="*/ 3312366 h 3960440"/>
                <a:gd name="connsiteX14" fmla="*/ 3326849 w 3888432"/>
                <a:gd name="connsiteY14" fmla="*/ 3312366 h 3960440"/>
                <a:gd name="connsiteX15" fmla="*/ 3333768 w 3888432"/>
                <a:gd name="connsiteY15" fmla="*/ 2128613 h 3960440"/>
                <a:gd name="connsiteX16" fmla="*/ 2840340 w 3888432"/>
                <a:gd name="connsiteY16" fmla="*/ 1479943 h 3960440"/>
                <a:gd name="connsiteX17" fmla="*/ 878058 w 3888432"/>
                <a:gd name="connsiteY17" fmla="*/ 648072 h 3960440"/>
                <a:gd name="connsiteX18" fmla="*/ 554477 w 3888432"/>
                <a:gd name="connsiteY18" fmla="*/ 971653 h 3960440"/>
                <a:gd name="connsiteX19" fmla="*/ 878058 w 3888432"/>
                <a:gd name="connsiteY19" fmla="*/ 1295234 h 3960440"/>
                <a:gd name="connsiteX20" fmla="*/ 1201639 w 3888432"/>
                <a:gd name="connsiteY20" fmla="*/ 971653 h 3960440"/>
                <a:gd name="connsiteX21" fmla="*/ 878058 w 3888432"/>
                <a:gd name="connsiteY21" fmla="*/ 648072 h 3960440"/>
                <a:gd name="connsiteX22" fmla="*/ 333511 w 3888432"/>
                <a:gd name="connsiteY22" fmla="*/ 0 h 3960440"/>
                <a:gd name="connsiteX23" fmla="*/ 3554921 w 3888432"/>
                <a:gd name="connsiteY23" fmla="*/ 0 h 3960440"/>
                <a:gd name="connsiteX24" fmla="*/ 3888432 w 3888432"/>
                <a:gd name="connsiteY24" fmla="*/ 333511 h 3960440"/>
                <a:gd name="connsiteX25" fmla="*/ 3888432 w 3888432"/>
                <a:gd name="connsiteY25" fmla="*/ 3626929 h 3960440"/>
                <a:gd name="connsiteX26" fmla="*/ 3554921 w 3888432"/>
                <a:gd name="connsiteY26" fmla="*/ 3960440 h 3960440"/>
                <a:gd name="connsiteX27" fmla="*/ 333511 w 3888432"/>
                <a:gd name="connsiteY27" fmla="*/ 3960440 h 3960440"/>
                <a:gd name="connsiteX28" fmla="*/ 0 w 3888432"/>
                <a:gd name="connsiteY28" fmla="*/ 3626929 h 3960440"/>
                <a:gd name="connsiteX29" fmla="*/ 0 w 3888432"/>
                <a:gd name="connsiteY29" fmla="*/ 333511 h 3960440"/>
                <a:gd name="connsiteX30" fmla="*/ 333511 w 3888432"/>
                <a:gd name="connsiteY30" fmla="*/ 0 h 3960440"/>
                <a:gd name="connsiteX31" fmla="*/ 333511 w 3888432"/>
                <a:gd name="connsiteY31" fmla="*/ 0 h 3960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3888432" h="3960440">
                  <a:moveTo>
                    <a:pt x="554477" y="1512168"/>
                  </a:moveTo>
                  <a:lnTo>
                    <a:pt x="554477" y="3312368"/>
                  </a:lnTo>
                  <a:lnTo>
                    <a:pt x="1201638" y="3312368"/>
                  </a:lnTo>
                  <a:lnTo>
                    <a:pt x="1201638" y="1512168"/>
                  </a:lnTo>
                  <a:lnTo>
                    <a:pt x="554477" y="1512168"/>
                  </a:lnTo>
                  <a:close/>
                  <a:moveTo>
                    <a:pt x="2840340" y="1479943"/>
                  </a:moveTo>
                  <a:cubicBezTo>
                    <a:pt x="2293254" y="1484797"/>
                    <a:pt x="2254084" y="1780470"/>
                    <a:pt x="2136833" y="1785510"/>
                  </a:cubicBezTo>
                  <a:lnTo>
                    <a:pt x="2136833" y="1510185"/>
                  </a:lnTo>
                  <a:lnTo>
                    <a:pt x="1489672" y="1510185"/>
                  </a:lnTo>
                  <a:lnTo>
                    <a:pt x="1489672" y="3310385"/>
                  </a:lnTo>
                  <a:lnTo>
                    <a:pt x="2136833" y="3310385"/>
                  </a:lnTo>
                  <a:cubicBezTo>
                    <a:pt x="2140283" y="2925445"/>
                    <a:pt x="2133383" y="2560917"/>
                    <a:pt x="2147184" y="2155564"/>
                  </a:cubicBezTo>
                  <a:cubicBezTo>
                    <a:pt x="2187272" y="1842063"/>
                    <a:pt x="2668986" y="1938990"/>
                    <a:pt x="2673919" y="2138897"/>
                  </a:cubicBezTo>
                  <a:lnTo>
                    <a:pt x="2679688" y="3312366"/>
                  </a:lnTo>
                  <a:lnTo>
                    <a:pt x="3326849" y="3312366"/>
                  </a:lnTo>
                  <a:cubicBezTo>
                    <a:pt x="3329155" y="2917782"/>
                    <a:pt x="3331462" y="2523197"/>
                    <a:pt x="3333768" y="2128613"/>
                  </a:cubicBezTo>
                  <a:cubicBezTo>
                    <a:pt x="3339026" y="1942962"/>
                    <a:pt x="3184753" y="1475890"/>
                    <a:pt x="2840340" y="1479943"/>
                  </a:cubicBezTo>
                  <a:close/>
                  <a:moveTo>
                    <a:pt x="878058" y="648072"/>
                  </a:moveTo>
                  <a:cubicBezTo>
                    <a:pt x="699349" y="648072"/>
                    <a:pt x="554477" y="792944"/>
                    <a:pt x="554477" y="971653"/>
                  </a:cubicBezTo>
                  <a:cubicBezTo>
                    <a:pt x="554477" y="1150362"/>
                    <a:pt x="699349" y="1295234"/>
                    <a:pt x="878058" y="1295234"/>
                  </a:cubicBezTo>
                  <a:cubicBezTo>
                    <a:pt x="1056767" y="1295234"/>
                    <a:pt x="1201639" y="1150362"/>
                    <a:pt x="1201639" y="971653"/>
                  </a:cubicBezTo>
                  <a:cubicBezTo>
                    <a:pt x="1201639" y="792944"/>
                    <a:pt x="1056767" y="648072"/>
                    <a:pt x="878058" y="648072"/>
                  </a:cubicBezTo>
                  <a:close/>
                  <a:moveTo>
                    <a:pt x="333511" y="0"/>
                  </a:moveTo>
                  <a:lnTo>
                    <a:pt x="3554921" y="0"/>
                  </a:lnTo>
                  <a:cubicBezTo>
                    <a:pt x="3739114" y="0"/>
                    <a:pt x="3888432" y="149318"/>
                    <a:pt x="3888432" y="333511"/>
                  </a:cubicBezTo>
                  <a:lnTo>
                    <a:pt x="3888432" y="3626929"/>
                  </a:lnTo>
                  <a:cubicBezTo>
                    <a:pt x="3888432" y="3811122"/>
                    <a:pt x="3739114" y="3960440"/>
                    <a:pt x="3554921" y="3960440"/>
                  </a:cubicBezTo>
                  <a:lnTo>
                    <a:pt x="333511" y="3960440"/>
                  </a:lnTo>
                  <a:cubicBezTo>
                    <a:pt x="149318" y="3960440"/>
                    <a:pt x="0" y="3811122"/>
                    <a:pt x="0" y="3626929"/>
                  </a:cubicBezTo>
                  <a:lnTo>
                    <a:pt x="0" y="333511"/>
                  </a:lnTo>
                  <a:cubicBezTo>
                    <a:pt x="0" y="149318"/>
                    <a:pt x="149318" y="0"/>
                    <a:pt x="33351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/>
              <a:endParaRPr lang="ko-KR" altLang="en-US" sz="1400">
                <a:solidFill>
                  <a:srgbClr val="D3742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72" name="Rounded Rectangle 2">
              <a:extLst>
                <a:ext uri="{FF2B5EF4-FFF2-40B4-BE49-F238E27FC236}">
                  <a16:creationId xmlns:a16="http://schemas.microsoft.com/office/drawing/2014/main" id="{4C861B25-7375-0505-EDFB-102B6901026B}"/>
                </a:ext>
              </a:extLst>
            </p:cNvPr>
            <p:cNvSpPr/>
            <p:nvPr/>
          </p:nvSpPr>
          <p:spPr>
            <a:xfrm>
              <a:off x="3157215" y="6009071"/>
              <a:ext cx="573085" cy="610785"/>
            </a:xfrm>
            <a:custGeom>
              <a:avLst/>
              <a:gdLst>
                <a:gd name="connsiteX0" fmla="*/ 3160999 w 3960000"/>
                <a:gd name="connsiteY0" fmla="*/ 1374274 h 3960000"/>
                <a:gd name="connsiteX1" fmla="*/ 3155132 w 3960000"/>
                <a:gd name="connsiteY1" fmla="*/ 1419362 h 3960000"/>
                <a:gd name="connsiteX2" fmla="*/ 3160999 w 3960000"/>
                <a:gd name="connsiteY2" fmla="*/ 1374274 h 3960000"/>
                <a:gd name="connsiteX3" fmla="*/ 2496208 w 3960000"/>
                <a:gd name="connsiteY3" fmla="*/ 770986 h 3960000"/>
                <a:gd name="connsiteX4" fmla="*/ 1921633 w 3960000"/>
                <a:gd name="connsiteY4" fmla="*/ 1292845 h 3960000"/>
                <a:gd name="connsiteX5" fmla="*/ 1942445 w 3960000"/>
                <a:gd name="connsiteY5" fmla="*/ 1570340 h 3960000"/>
                <a:gd name="connsiteX6" fmla="*/ 815277 w 3960000"/>
                <a:gd name="connsiteY6" fmla="*/ 836121 h 3960000"/>
                <a:gd name="connsiteX7" fmla="*/ 965659 w 3960000"/>
                <a:gd name="connsiteY7" fmla="*/ 1735195 h 3960000"/>
                <a:gd name="connsiteX8" fmla="*/ 570453 w 3960000"/>
                <a:gd name="connsiteY8" fmla="*/ 1629310 h 3960000"/>
                <a:gd name="connsiteX9" fmla="*/ 1196057 w 3960000"/>
                <a:gd name="connsiteY9" fmla="*/ 2257108 h 3960000"/>
                <a:gd name="connsiteX10" fmla="*/ 813848 w 3960000"/>
                <a:gd name="connsiteY10" fmla="*/ 2296824 h 3960000"/>
                <a:gd name="connsiteX11" fmla="*/ 1486410 w 3960000"/>
                <a:gd name="connsiteY11" fmla="*/ 2607420 h 3960000"/>
                <a:gd name="connsiteX12" fmla="*/ 489408 w 3960000"/>
                <a:gd name="connsiteY12" fmla="*/ 2829018 h 3960000"/>
                <a:gd name="connsiteX13" fmla="*/ 2062787 w 3960000"/>
                <a:gd name="connsiteY13" fmla="*/ 3146219 h 3960000"/>
                <a:gd name="connsiteX14" fmla="*/ 3074271 w 3960000"/>
                <a:gd name="connsiteY14" fmla="*/ 2105563 h 3960000"/>
                <a:gd name="connsiteX15" fmla="*/ 3207849 w 3960000"/>
                <a:gd name="connsiteY15" fmla="*/ 1493166 h 3960000"/>
                <a:gd name="connsiteX16" fmla="*/ 3449507 w 3960000"/>
                <a:gd name="connsiteY16" fmla="*/ 1170564 h 3960000"/>
                <a:gd name="connsiteX17" fmla="*/ 3140091 w 3960000"/>
                <a:gd name="connsiteY17" fmla="*/ 1227260 h 3960000"/>
                <a:gd name="connsiteX18" fmla="*/ 3324107 w 3960000"/>
                <a:gd name="connsiteY18" fmla="*/ 851504 h 3960000"/>
                <a:gd name="connsiteX19" fmla="*/ 2995677 w 3960000"/>
                <a:gd name="connsiteY19" fmla="*/ 1008938 h 3960000"/>
                <a:gd name="connsiteX20" fmla="*/ 2496208 w 3960000"/>
                <a:gd name="connsiteY20" fmla="*/ 770986 h 3960000"/>
                <a:gd name="connsiteX21" fmla="*/ 308009 w 3960000"/>
                <a:gd name="connsiteY21" fmla="*/ 0 h 3960000"/>
                <a:gd name="connsiteX22" fmla="*/ 3651991 w 3960000"/>
                <a:gd name="connsiteY22" fmla="*/ 0 h 3960000"/>
                <a:gd name="connsiteX23" fmla="*/ 3960000 w 3960000"/>
                <a:gd name="connsiteY23" fmla="*/ 308009 h 3960000"/>
                <a:gd name="connsiteX24" fmla="*/ 3960000 w 3960000"/>
                <a:gd name="connsiteY24" fmla="*/ 3651991 h 3960000"/>
                <a:gd name="connsiteX25" fmla="*/ 3651991 w 3960000"/>
                <a:gd name="connsiteY25" fmla="*/ 3960000 h 3960000"/>
                <a:gd name="connsiteX26" fmla="*/ 308009 w 3960000"/>
                <a:gd name="connsiteY26" fmla="*/ 3960000 h 3960000"/>
                <a:gd name="connsiteX27" fmla="*/ 0 w 3960000"/>
                <a:gd name="connsiteY27" fmla="*/ 3651991 h 3960000"/>
                <a:gd name="connsiteX28" fmla="*/ 0 w 3960000"/>
                <a:gd name="connsiteY28" fmla="*/ 308009 h 3960000"/>
                <a:gd name="connsiteX29" fmla="*/ 308009 w 3960000"/>
                <a:gd name="connsiteY29" fmla="*/ 0 h 3960000"/>
                <a:gd name="connsiteX30" fmla="*/ 308009 w 3960000"/>
                <a:gd name="connsiteY30" fmla="*/ 0 h 3960000"/>
                <a:gd name="connsiteX31" fmla="*/ 308009 w 3960000"/>
                <a:gd name="connsiteY31" fmla="*/ 0 h 396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60000" h="3960000">
                  <a:moveTo>
                    <a:pt x="3160999" y="1374274"/>
                  </a:moveTo>
                  <a:lnTo>
                    <a:pt x="3155132" y="1419362"/>
                  </a:lnTo>
                  <a:lnTo>
                    <a:pt x="3160999" y="1374274"/>
                  </a:lnTo>
                  <a:close/>
                  <a:moveTo>
                    <a:pt x="2496208" y="770986"/>
                  </a:moveTo>
                  <a:cubicBezTo>
                    <a:pt x="2113414" y="770986"/>
                    <a:pt x="1929581" y="1106902"/>
                    <a:pt x="1921633" y="1292845"/>
                  </a:cubicBezTo>
                  <a:cubicBezTo>
                    <a:pt x="1914712" y="1454769"/>
                    <a:pt x="1928136" y="1522392"/>
                    <a:pt x="1942445" y="1570340"/>
                  </a:cubicBezTo>
                  <a:cubicBezTo>
                    <a:pt x="1547199" y="1510736"/>
                    <a:pt x="1237189" y="1330681"/>
                    <a:pt x="815277" y="836121"/>
                  </a:cubicBezTo>
                  <a:cubicBezTo>
                    <a:pt x="618819" y="1229038"/>
                    <a:pt x="733086" y="1558961"/>
                    <a:pt x="965659" y="1735195"/>
                  </a:cubicBezTo>
                  <a:cubicBezTo>
                    <a:pt x="864541" y="1716416"/>
                    <a:pt x="662904" y="1695759"/>
                    <a:pt x="570453" y="1629310"/>
                  </a:cubicBezTo>
                  <a:cubicBezTo>
                    <a:pt x="597898" y="2016450"/>
                    <a:pt x="990931" y="2177657"/>
                    <a:pt x="1196057" y="2257108"/>
                  </a:cubicBezTo>
                  <a:cubicBezTo>
                    <a:pt x="1113718" y="2275887"/>
                    <a:pt x="943857" y="2321380"/>
                    <a:pt x="813848" y="2296824"/>
                  </a:cubicBezTo>
                  <a:cubicBezTo>
                    <a:pt x="926523" y="2634848"/>
                    <a:pt x="1326064" y="2611755"/>
                    <a:pt x="1486410" y="2607420"/>
                  </a:cubicBezTo>
                  <a:cubicBezTo>
                    <a:pt x="1297174" y="2749708"/>
                    <a:pt x="1000058" y="2795794"/>
                    <a:pt x="489408" y="2829018"/>
                  </a:cubicBezTo>
                  <a:cubicBezTo>
                    <a:pt x="914827" y="3139596"/>
                    <a:pt x="1734874" y="3242281"/>
                    <a:pt x="2062787" y="3146219"/>
                  </a:cubicBezTo>
                  <a:cubicBezTo>
                    <a:pt x="2763394" y="2903535"/>
                    <a:pt x="2915370" y="2621267"/>
                    <a:pt x="3074271" y="2105563"/>
                  </a:cubicBezTo>
                  <a:cubicBezTo>
                    <a:pt x="3173740" y="1733406"/>
                    <a:pt x="3145310" y="1648999"/>
                    <a:pt x="3207849" y="1493166"/>
                  </a:cubicBezTo>
                  <a:cubicBezTo>
                    <a:pt x="3270388" y="1337333"/>
                    <a:pt x="3414210" y="1276468"/>
                    <a:pt x="3449507" y="1170564"/>
                  </a:cubicBezTo>
                  <a:cubicBezTo>
                    <a:pt x="3349883" y="1192977"/>
                    <a:pt x="3252716" y="1239516"/>
                    <a:pt x="3140091" y="1227260"/>
                  </a:cubicBezTo>
                  <a:cubicBezTo>
                    <a:pt x="3219995" y="1183499"/>
                    <a:pt x="3274317" y="996523"/>
                    <a:pt x="3324107" y="851504"/>
                  </a:cubicBezTo>
                  <a:cubicBezTo>
                    <a:pt x="3215037" y="921165"/>
                    <a:pt x="3152155" y="998691"/>
                    <a:pt x="2995677" y="1008938"/>
                  </a:cubicBezTo>
                  <a:cubicBezTo>
                    <a:pt x="2884471" y="881691"/>
                    <a:pt x="2678487" y="770986"/>
                    <a:pt x="2496208" y="770986"/>
                  </a:cubicBezTo>
                  <a:close/>
                  <a:moveTo>
                    <a:pt x="308009" y="0"/>
                  </a:moveTo>
                  <a:lnTo>
                    <a:pt x="3651991" y="0"/>
                  </a:lnTo>
                  <a:cubicBezTo>
                    <a:pt x="3822100" y="0"/>
                    <a:pt x="3960000" y="137900"/>
                    <a:pt x="3960000" y="308009"/>
                  </a:cubicBezTo>
                  <a:lnTo>
                    <a:pt x="3960000" y="3651991"/>
                  </a:lnTo>
                  <a:cubicBezTo>
                    <a:pt x="3960000" y="3822100"/>
                    <a:pt x="3822100" y="3960000"/>
                    <a:pt x="3651991" y="3960000"/>
                  </a:cubicBezTo>
                  <a:lnTo>
                    <a:pt x="308009" y="3960000"/>
                  </a:lnTo>
                  <a:cubicBezTo>
                    <a:pt x="137900" y="3960000"/>
                    <a:pt x="0" y="3822100"/>
                    <a:pt x="0" y="3651991"/>
                  </a:cubicBezTo>
                  <a:lnTo>
                    <a:pt x="0" y="308009"/>
                  </a:lnTo>
                  <a:cubicBezTo>
                    <a:pt x="0" y="137900"/>
                    <a:pt x="137900" y="0"/>
                    <a:pt x="30800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/>
              <a:endParaRPr lang="ko-KR" altLang="en-US" sz="1400">
                <a:solidFill>
                  <a:srgbClr val="D3742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73" name="Rounded Rectangle 3">
              <a:extLst>
                <a:ext uri="{FF2B5EF4-FFF2-40B4-BE49-F238E27FC236}">
                  <a16:creationId xmlns:a16="http://schemas.microsoft.com/office/drawing/2014/main" id="{46F172C2-656F-3496-A819-EBD217EFB87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219126" y="6009071"/>
              <a:ext cx="573085" cy="610785"/>
            </a:xfrm>
            <a:custGeom>
              <a:avLst/>
              <a:gdLst>
                <a:gd name="connsiteX0" fmla="*/ 2841893 w 3960000"/>
                <a:gd name="connsiteY0" fmla="*/ 181064 h 3960000"/>
                <a:gd name="connsiteX1" fmla="*/ 2105790 w 3960000"/>
                <a:gd name="connsiteY1" fmla="*/ 859562 h 3960000"/>
                <a:gd name="connsiteX2" fmla="*/ 2106860 w 3960000"/>
                <a:gd name="connsiteY2" fmla="*/ 863292 h 3960000"/>
                <a:gd name="connsiteX3" fmla="*/ 2106860 w 3960000"/>
                <a:gd name="connsiteY3" fmla="*/ 1248172 h 3960000"/>
                <a:gd name="connsiteX4" fmla="*/ 1691968 w 3960000"/>
                <a:gd name="connsiteY4" fmla="*/ 1248172 h 3960000"/>
                <a:gd name="connsiteX5" fmla="*/ 1691968 w 3960000"/>
                <a:gd name="connsiteY5" fmla="*/ 1824236 h 3960000"/>
                <a:gd name="connsiteX6" fmla="*/ 2106860 w 3960000"/>
                <a:gd name="connsiteY6" fmla="*/ 1824236 h 3960000"/>
                <a:gd name="connsiteX7" fmla="*/ 2106860 w 3960000"/>
                <a:gd name="connsiteY7" fmla="*/ 3779396 h 3960000"/>
                <a:gd name="connsiteX8" fmla="*/ 2754932 w 3960000"/>
                <a:gd name="connsiteY8" fmla="*/ 3779396 h 3960000"/>
                <a:gd name="connsiteX9" fmla="*/ 2754932 w 3960000"/>
                <a:gd name="connsiteY9" fmla="*/ 1824236 h 3960000"/>
                <a:gd name="connsiteX10" fmla="*/ 3305869 w 3960000"/>
                <a:gd name="connsiteY10" fmla="*/ 1813665 h 3960000"/>
                <a:gd name="connsiteX11" fmla="*/ 3348152 w 3960000"/>
                <a:gd name="connsiteY11" fmla="*/ 1248172 h 3960000"/>
                <a:gd name="connsiteX12" fmla="*/ 2754932 w 3960000"/>
                <a:gd name="connsiteY12" fmla="*/ 1248172 h 3960000"/>
                <a:gd name="connsiteX13" fmla="*/ 2754932 w 3960000"/>
                <a:gd name="connsiteY13" fmla="*/ 907124 h 3960000"/>
                <a:gd name="connsiteX14" fmla="*/ 3369037 w 3960000"/>
                <a:gd name="connsiteY14" fmla="*/ 704441 h 3960000"/>
                <a:gd name="connsiteX15" fmla="*/ 3410216 w 3960000"/>
                <a:gd name="connsiteY15" fmla="*/ 195189 h 3960000"/>
                <a:gd name="connsiteX16" fmla="*/ 2841893 w 3960000"/>
                <a:gd name="connsiteY16" fmla="*/ 181064 h 3960000"/>
                <a:gd name="connsiteX17" fmla="*/ 308009 w 3960000"/>
                <a:gd name="connsiteY17" fmla="*/ 0 h 3960000"/>
                <a:gd name="connsiteX18" fmla="*/ 3651991 w 3960000"/>
                <a:gd name="connsiteY18" fmla="*/ 0 h 3960000"/>
                <a:gd name="connsiteX19" fmla="*/ 3960000 w 3960000"/>
                <a:gd name="connsiteY19" fmla="*/ 308009 h 3960000"/>
                <a:gd name="connsiteX20" fmla="*/ 3960000 w 3960000"/>
                <a:gd name="connsiteY20" fmla="*/ 3651991 h 3960000"/>
                <a:gd name="connsiteX21" fmla="*/ 3651991 w 3960000"/>
                <a:gd name="connsiteY21" fmla="*/ 3960000 h 3960000"/>
                <a:gd name="connsiteX22" fmla="*/ 308009 w 3960000"/>
                <a:gd name="connsiteY22" fmla="*/ 3960000 h 3960000"/>
                <a:gd name="connsiteX23" fmla="*/ 0 w 3960000"/>
                <a:gd name="connsiteY23" fmla="*/ 3651991 h 3960000"/>
                <a:gd name="connsiteX24" fmla="*/ 0 w 3960000"/>
                <a:gd name="connsiteY24" fmla="*/ 308009 h 3960000"/>
                <a:gd name="connsiteX25" fmla="*/ 308009 w 3960000"/>
                <a:gd name="connsiteY25" fmla="*/ 0 h 396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960000" h="3960000">
                  <a:moveTo>
                    <a:pt x="2841893" y="181064"/>
                  </a:moveTo>
                  <a:cubicBezTo>
                    <a:pt x="2485731" y="190239"/>
                    <a:pt x="2106781" y="339266"/>
                    <a:pt x="2105790" y="859562"/>
                  </a:cubicBezTo>
                  <a:lnTo>
                    <a:pt x="2106860" y="863292"/>
                  </a:lnTo>
                  <a:lnTo>
                    <a:pt x="2106860" y="1248172"/>
                  </a:lnTo>
                  <a:lnTo>
                    <a:pt x="1691968" y="1248172"/>
                  </a:lnTo>
                  <a:lnTo>
                    <a:pt x="1691968" y="1824236"/>
                  </a:lnTo>
                  <a:lnTo>
                    <a:pt x="2106860" y="1824236"/>
                  </a:lnTo>
                  <a:lnTo>
                    <a:pt x="2106860" y="3779396"/>
                  </a:lnTo>
                  <a:lnTo>
                    <a:pt x="2754932" y="3779396"/>
                  </a:lnTo>
                  <a:lnTo>
                    <a:pt x="2754932" y="1824236"/>
                  </a:lnTo>
                  <a:lnTo>
                    <a:pt x="3305869" y="1813665"/>
                  </a:lnTo>
                  <a:lnTo>
                    <a:pt x="3348152" y="1248172"/>
                  </a:lnTo>
                  <a:lnTo>
                    <a:pt x="2754932" y="1248172"/>
                  </a:lnTo>
                  <a:lnTo>
                    <a:pt x="2754932" y="907124"/>
                  </a:lnTo>
                  <a:cubicBezTo>
                    <a:pt x="2746287" y="682909"/>
                    <a:pt x="3126764" y="685506"/>
                    <a:pt x="3369037" y="704441"/>
                  </a:cubicBezTo>
                  <a:cubicBezTo>
                    <a:pt x="3391941" y="556446"/>
                    <a:pt x="3409927" y="381656"/>
                    <a:pt x="3410216" y="195189"/>
                  </a:cubicBezTo>
                  <a:cubicBezTo>
                    <a:pt x="3239930" y="163882"/>
                    <a:pt x="3118909" y="173928"/>
                    <a:pt x="2841893" y="181064"/>
                  </a:cubicBezTo>
                  <a:close/>
                  <a:moveTo>
                    <a:pt x="308009" y="0"/>
                  </a:moveTo>
                  <a:lnTo>
                    <a:pt x="3651991" y="0"/>
                  </a:lnTo>
                  <a:cubicBezTo>
                    <a:pt x="3822100" y="0"/>
                    <a:pt x="3960000" y="137900"/>
                    <a:pt x="3960000" y="308009"/>
                  </a:cubicBezTo>
                  <a:lnTo>
                    <a:pt x="3960000" y="3651991"/>
                  </a:lnTo>
                  <a:cubicBezTo>
                    <a:pt x="3960000" y="3822100"/>
                    <a:pt x="3822100" y="3960000"/>
                    <a:pt x="3651991" y="3960000"/>
                  </a:cubicBezTo>
                  <a:lnTo>
                    <a:pt x="308009" y="3960000"/>
                  </a:lnTo>
                  <a:cubicBezTo>
                    <a:pt x="137900" y="3960000"/>
                    <a:pt x="0" y="3822100"/>
                    <a:pt x="0" y="3651991"/>
                  </a:cubicBezTo>
                  <a:lnTo>
                    <a:pt x="0" y="308009"/>
                  </a:lnTo>
                  <a:cubicBezTo>
                    <a:pt x="0" y="137900"/>
                    <a:pt x="137900" y="0"/>
                    <a:pt x="30800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/>
              <a:endParaRPr lang="ko-KR" altLang="en-US" sz="1400">
                <a:solidFill>
                  <a:srgbClr val="D3742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74" name="Rounded Rectangle 10">
              <a:extLst>
                <a:ext uri="{FF2B5EF4-FFF2-40B4-BE49-F238E27FC236}">
                  <a16:creationId xmlns:a16="http://schemas.microsoft.com/office/drawing/2014/main" id="{3B6D4CAF-5397-904E-C9DD-D75F30FAB33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112293" y="5996664"/>
              <a:ext cx="575128" cy="623192"/>
            </a:xfrm>
            <a:custGeom>
              <a:avLst/>
              <a:gdLst/>
              <a:ahLst/>
              <a:cxnLst/>
              <a:rect l="l" t="t" r="r" b="b"/>
              <a:pathLst>
                <a:path w="3186824" h="3240000">
                  <a:moveTo>
                    <a:pt x="2141174" y="1384899"/>
                  </a:moveTo>
                  <a:lnTo>
                    <a:pt x="2141174" y="1528887"/>
                  </a:lnTo>
                  <a:lnTo>
                    <a:pt x="1997174" y="1528887"/>
                  </a:lnTo>
                  <a:lnTo>
                    <a:pt x="1997174" y="1744911"/>
                  </a:lnTo>
                  <a:lnTo>
                    <a:pt x="2141174" y="1744911"/>
                  </a:lnTo>
                  <a:lnTo>
                    <a:pt x="2141174" y="1888899"/>
                  </a:lnTo>
                  <a:lnTo>
                    <a:pt x="2357174" y="1888899"/>
                  </a:lnTo>
                  <a:lnTo>
                    <a:pt x="2357174" y="1744911"/>
                  </a:lnTo>
                  <a:lnTo>
                    <a:pt x="2501174" y="1744911"/>
                  </a:lnTo>
                  <a:lnTo>
                    <a:pt x="2501174" y="1528887"/>
                  </a:lnTo>
                  <a:lnTo>
                    <a:pt x="2357174" y="1528887"/>
                  </a:lnTo>
                  <a:lnTo>
                    <a:pt x="2357174" y="1384899"/>
                  </a:lnTo>
                  <a:close/>
                  <a:moveTo>
                    <a:pt x="1286582" y="1008157"/>
                  </a:moveTo>
                  <a:cubicBezTo>
                    <a:pt x="1148208" y="1006486"/>
                    <a:pt x="1009270" y="1051569"/>
                    <a:pt x="894997" y="1143711"/>
                  </a:cubicBezTo>
                  <a:cubicBezTo>
                    <a:pt x="666451" y="1327995"/>
                    <a:pt x="600947" y="1648602"/>
                    <a:pt x="738892" y="1907765"/>
                  </a:cubicBezTo>
                  <a:cubicBezTo>
                    <a:pt x="876837" y="2166928"/>
                    <a:pt x="1179371" y="2291639"/>
                    <a:pt x="1459875" y="2204971"/>
                  </a:cubicBezTo>
                  <a:cubicBezTo>
                    <a:pt x="1676459" y="2138053"/>
                    <a:pt x="1832801" y="1959669"/>
                    <a:pt x="1876637" y="1747242"/>
                  </a:cubicBezTo>
                  <a:lnTo>
                    <a:pt x="1879565" y="1747242"/>
                  </a:lnTo>
                  <a:lnTo>
                    <a:pt x="1879565" y="1728291"/>
                  </a:lnTo>
                  <a:cubicBezTo>
                    <a:pt x="1891883" y="1671800"/>
                    <a:pt x="1894168" y="1612713"/>
                    <a:pt x="1887545" y="1552862"/>
                  </a:cubicBezTo>
                  <a:lnTo>
                    <a:pt x="1879565" y="1553745"/>
                  </a:lnTo>
                  <a:lnTo>
                    <a:pt x="1879565" y="1531218"/>
                  </a:lnTo>
                  <a:lnTo>
                    <a:pt x="1231565" y="1531218"/>
                  </a:lnTo>
                  <a:lnTo>
                    <a:pt x="1231565" y="1747242"/>
                  </a:lnTo>
                  <a:lnTo>
                    <a:pt x="1565835" y="1747242"/>
                  </a:lnTo>
                  <a:cubicBezTo>
                    <a:pt x="1530201" y="1827940"/>
                    <a:pt x="1460959" y="1892348"/>
                    <a:pt x="1371795" y="1919897"/>
                  </a:cubicBezTo>
                  <a:cubicBezTo>
                    <a:pt x="1228031" y="1964316"/>
                    <a:pt x="1072976" y="1900399"/>
                    <a:pt x="1002277" y="1767573"/>
                  </a:cubicBezTo>
                  <a:cubicBezTo>
                    <a:pt x="931578" y="1634747"/>
                    <a:pt x="965150" y="1470429"/>
                    <a:pt x="1082284" y="1375980"/>
                  </a:cubicBezTo>
                  <a:cubicBezTo>
                    <a:pt x="1199418" y="1281531"/>
                    <a:pt x="1367118" y="1283556"/>
                    <a:pt x="1481937" y="1380807"/>
                  </a:cubicBezTo>
                  <a:lnTo>
                    <a:pt x="1674778" y="1153129"/>
                  </a:lnTo>
                  <a:cubicBezTo>
                    <a:pt x="1562764" y="1058254"/>
                    <a:pt x="1424955" y="1009828"/>
                    <a:pt x="1286582" y="1008157"/>
                  </a:cubicBezTo>
                  <a:close/>
                  <a:moveTo>
                    <a:pt x="293028" y="0"/>
                  </a:moveTo>
                  <a:lnTo>
                    <a:pt x="2893796" y="0"/>
                  </a:lnTo>
                  <a:cubicBezTo>
                    <a:pt x="3055631" y="0"/>
                    <a:pt x="3186824" y="131193"/>
                    <a:pt x="3186824" y="293028"/>
                  </a:cubicBezTo>
                  <a:lnTo>
                    <a:pt x="3186824" y="2946972"/>
                  </a:lnTo>
                  <a:cubicBezTo>
                    <a:pt x="3186824" y="3108807"/>
                    <a:pt x="3055631" y="3240000"/>
                    <a:pt x="2893796" y="3240000"/>
                  </a:cubicBezTo>
                  <a:lnTo>
                    <a:pt x="293028" y="3240000"/>
                  </a:lnTo>
                  <a:cubicBezTo>
                    <a:pt x="131193" y="3240000"/>
                    <a:pt x="0" y="3108807"/>
                    <a:pt x="0" y="2946972"/>
                  </a:cubicBezTo>
                  <a:lnTo>
                    <a:pt x="0" y="293028"/>
                  </a:lnTo>
                  <a:cubicBezTo>
                    <a:pt x="0" y="131193"/>
                    <a:pt x="131193" y="0"/>
                    <a:pt x="29302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1400">
                <a:solidFill>
                  <a:srgbClr val="D37424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75" name="Rectángulo: esquinas redondeadas 174">
            <a:extLst>
              <a:ext uri="{FF2B5EF4-FFF2-40B4-BE49-F238E27FC236}">
                <a16:creationId xmlns:a16="http://schemas.microsoft.com/office/drawing/2014/main" id="{B72D8A16-7655-A953-F04A-F9A181F57FCF}"/>
              </a:ext>
            </a:extLst>
          </p:cNvPr>
          <p:cNvSpPr/>
          <p:nvPr/>
        </p:nvSpPr>
        <p:spPr>
          <a:xfrm>
            <a:off x="8084330" y="5656572"/>
            <a:ext cx="3022807" cy="521690"/>
          </a:xfrm>
          <a:prstGeom prst="roundRect">
            <a:avLst/>
          </a:prstGeom>
          <a:solidFill>
            <a:srgbClr val="363A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es-MX" sz="1400" spc="600" dirty="0">
                <a:cs typeface="B Nazanin" panose="00000400000000000000" pitchFamily="2" charset="-78"/>
              </a:rPr>
              <a:t>20begir.com</a:t>
            </a:r>
            <a:endParaRPr lang="es-PE" sz="1400" spc="6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039549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a="http://schemas.openxmlformats.org/drawingml/2006/main" name="Contents Slide Master">
  <a:themeElements>
    <a:clrScheme name="ALLPPT-COLOR-A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B494B"/>
      </a:accent1>
      <a:accent2>
        <a:srgbClr val="3F3F3F"/>
      </a:accent2>
      <a:accent3>
        <a:srgbClr val="EB494B"/>
      </a:accent3>
      <a:accent4>
        <a:srgbClr val="3F3F3F"/>
      </a:accent4>
      <a:accent5>
        <a:srgbClr val="EB494B"/>
      </a:accent5>
      <a:accent6>
        <a:srgbClr val="3F3F3F"/>
      </a:accent6>
      <a:hlink>
        <a:srgbClr val="0000FF"/>
      </a:hlink>
      <a:folHlink>
        <a:srgbClr val="800080"/>
      </a:folHlink>
    </a:clrScheme>
    <a:fontScheme name="ALLPPT FONT">
      <a:majorFont>
        <a:latin typeface="Arial"/>
        <a:ea typeface="Arial Unicode MS"/>
        <a:cs typeface="Arial"/>
      </a:majorFont>
      <a:minorFont>
        <a:latin typeface="Arial"/>
        <a:ea typeface="Arial Unicode MS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552</Words>
  <Application>Microsoft Office PowerPoint</Application>
  <PresentationFormat>Widescreen</PresentationFormat>
  <Paragraphs>70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Agency FB</vt:lpstr>
      <vt:lpstr>Arial</vt:lpstr>
      <vt:lpstr>Calibri</vt:lpstr>
      <vt:lpstr>Century Gothic</vt:lpstr>
      <vt:lpstr>Fira Sans Extra Condensed SemiBold</vt:lpstr>
      <vt:lpstr>Raleway</vt:lpstr>
      <vt:lpstr>Wingdings</vt:lpstr>
      <vt:lpstr>Contents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2024-02-12T08:32:55Z</dcterms:created>
  <dcterms:modified xsi:type="dcterms:W3CDTF">2024-02-18T11:44:15Z</dcterms:modified>
  <cp:category/>
</cp:coreProperties>
</file>