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7" r:id="rId4"/>
    <p:sldId id="271" r:id="rId5"/>
    <p:sldId id="1764" r:id="rId6"/>
    <p:sldId id="279" r:id="rId7"/>
    <p:sldId id="280" r:id="rId8"/>
    <p:sldId id="281" r:id="rId9"/>
  </p:sldIdLst>
  <p:sldSz cx="18288000" cy="10287000"/>
  <p:notesSz cx="6858000" cy="9144000"/>
  <p:embeddedFontLst>
    <p:embeddedFont>
      <p:font typeface="B Nazanin" panose="00000700000000000000" pitchFamily="2" charset="-78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eague Spartan" panose="020B0604020202020204" charset="0"/>
      <p:regular r:id="rId17"/>
    </p:embeddedFont>
    <p:embeddedFont>
      <p:font typeface="Libre Baskerville" panose="02000000000000000000" pitchFamily="2" charset="0"/>
      <p:regular r:id="rId18"/>
      <p:bold r:id="rId19"/>
      <p:italic r:id="rId20"/>
    </p:embeddedFont>
    <p:embeddedFont>
      <p:font typeface="Libre Baskerville Bold" panose="02000000000000000000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5256" autoAdjust="0"/>
  </p:normalViewPr>
  <p:slideViewPr>
    <p:cSldViewPr>
      <p:cViewPr varScale="1">
        <p:scale>
          <a:sx n="42" d="100"/>
          <a:sy n="42" d="100"/>
        </p:scale>
        <p:origin x="9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-1096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39F9E-0E89-4EFB-B5D2-05166B68765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5D33C-3CD7-4D55-B981-8C242BC0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5D33C-3CD7-4D55-B981-8C242BC001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300265"/>
            <a:ext cx="18288000" cy="1163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9896028"/>
            <a:ext cx="18288000" cy="3909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508072"/>
            <a:ext cx="18288000" cy="629069"/>
          </a:xfrm>
          <a:prstGeom prst="rect">
            <a:avLst/>
          </a:prstGeom>
        </p:spPr>
        <p:txBody>
          <a:bodyPr anchor="ctr"/>
          <a:lstStyle>
            <a:lvl1pPr marL="0" marR="0" indent="0" algn="ctr" defTabSz="1371600" rtl="0" eaLnBrk="1" fontAlgn="auto" latinLnBrk="1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1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993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888" b="-5888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222255" y="-567726"/>
            <a:ext cx="9308195" cy="9308158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65BB8B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5" name="Freeform 5"/>
          <p:cNvSpPr/>
          <p:nvPr/>
        </p:nvSpPr>
        <p:spPr>
          <a:xfrm>
            <a:off x="11386538" y="752282"/>
            <a:ext cx="5993200" cy="8936738"/>
          </a:xfrm>
          <a:custGeom>
            <a:avLst/>
            <a:gdLst/>
            <a:ahLst/>
            <a:cxnLst/>
            <a:rect l="l" t="t" r="r" b="b"/>
            <a:pathLst>
              <a:path w="5993200" h="8936738">
                <a:moveTo>
                  <a:pt x="0" y="0"/>
                </a:moveTo>
                <a:lnTo>
                  <a:pt x="5993200" y="0"/>
                </a:lnTo>
                <a:lnTo>
                  <a:pt x="5993200" y="8936739"/>
                </a:lnTo>
                <a:lnTo>
                  <a:pt x="0" y="89367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245323" y="2802228"/>
            <a:ext cx="11222255" cy="3129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12150"/>
              </a:lnSpc>
            </a:pPr>
            <a:r>
              <a:rPr lang="fa-IR" sz="8000" spc="-179" dirty="0">
                <a:solidFill>
                  <a:srgbClr val="191919"/>
                </a:solidFill>
                <a:latin typeface="Libre Baskerville"/>
                <a:cs typeface="B Nazanin" panose="00000700000000000000" pitchFamily="2" charset="-78"/>
              </a:rPr>
              <a:t>تم : </a:t>
            </a:r>
            <a:r>
              <a:rPr lang="en-US" sz="8000" spc="-179" dirty="0">
                <a:solidFill>
                  <a:srgbClr val="191919"/>
                </a:solidFill>
                <a:latin typeface="Libre Baskerville"/>
                <a:cs typeface="B Nazanin" panose="00000700000000000000" pitchFamily="2" charset="-78"/>
              </a:rPr>
              <a:t> </a:t>
            </a:r>
          </a:p>
          <a:p>
            <a:pPr algn="ctr" rtl="1">
              <a:lnSpc>
                <a:spcPts val="12150"/>
              </a:lnSpc>
            </a:pPr>
            <a:r>
              <a:rPr lang="fa-IR" sz="8000" spc="-179" dirty="0">
                <a:solidFill>
                  <a:srgbClr val="2C6E49"/>
                </a:solidFill>
                <a:latin typeface="League Spartan"/>
                <a:cs typeface="B Nazanin" panose="00000700000000000000" pitchFamily="2" charset="-78"/>
              </a:rPr>
              <a:t>مهندسی گیاه پزشکی</a:t>
            </a:r>
            <a:endParaRPr lang="en-US" sz="8000" spc="-179" dirty="0">
              <a:solidFill>
                <a:srgbClr val="2C6E49"/>
              </a:solidFill>
              <a:latin typeface="League Spartan"/>
              <a:cs typeface="B Nazanin" panose="00000700000000000000" pitchFamily="2" charset="-78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305138" y="6210300"/>
            <a:ext cx="10671794" cy="0"/>
          </a:xfrm>
          <a:prstGeom prst="line">
            <a:avLst/>
          </a:prstGeom>
          <a:ln w="190500" cap="rnd">
            <a:solidFill>
              <a:srgbClr val="2C6E4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6919844" y="752282"/>
            <a:ext cx="270999" cy="27099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03F3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55525" y="2389801"/>
            <a:ext cx="376949" cy="37694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6E4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3441331" y="8266515"/>
            <a:ext cx="5891144" cy="5891120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9DD19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1835937" y="8740432"/>
            <a:ext cx="376949" cy="37694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7373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7379738" y="8740432"/>
            <a:ext cx="376949" cy="37694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6E4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386538" y="563807"/>
            <a:ext cx="188475" cy="18847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5BB8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3921022" y="8740432"/>
            <a:ext cx="3370423" cy="2471643"/>
          </a:xfrm>
          <a:custGeom>
            <a:avLst/>
            <a:gdLst/>
            <a:ahLst/>
            <a:cxnLst/>
            <a:rect l="l" t="t" r="r" b="b"/>
            <a:pathLst>
              <a:path w="3370423" h="2471643">
                <a:moveTo>
                  <a:pt x="0" y="0"/>
                </a:moveTo>
                <a:lnTo>
                  <a:pt x="3370423" y="0"/>
                </a:lnTo>
                <a:lnTo>
                  <a:pt x="3370423" y="2471643"/>
                </a:lnTo>
                <a:lnTo>
                  <a:pt x="0" y="24716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13842433" y="2118802"/>
            <a:ext cx="270999" cy="270999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03F3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-58813" y="-3528742"/>
            <a:ext cx="5922057" cy="5922034"/>
            <a:chOff x="0" y="0"/>
            <a:chExt cx="6350000" cy="634997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2C6E49"/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38926" y="874842"/>
            <a:ext cx="17010149" cy="8894027"/>
            <a:chOff x="0" y="0"/>
            <a:chExt cx="4480039" cy="23424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0039" cy="2342460"/>
            </a:xfrm>
            <a:custGeom>
              <a:avLst/>
              <a:gdLst/>
              <a:ahLst/>
              <a:cxnLst/>
              <a:rect l="l" t="t" r="r" b="b"/>
              <a:pathLst>
                <a:path w="4480039" h="2342460">
                  <a:moveTo>
                    <a:pt x="0" y="0"/>
                  </a:moveTo>
                  <a:lnTo>
                    <a:pt x="4480039" y="0"/>
                  </a:lnTo>
                  <a:lnTo>
                    <a:pt x="4480039" y="2342460"/>
                  </a:lnTo>
                  <a:lnTo>
                    <a:pt x="0" y="2342460"/>
                  </a:lnTo>
                  <a:close/>
                </a:path>
              </a:pathLst>
            </a:custGeom>
            <a:solidFill>
              <a:srgbClr val="FFFFE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80039" cy="23900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359"/>
                </a:lnSpc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020427" y="3765421"/>
            <a:ext cx="4200042" cy="3276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 rtl="1">
              <a:lnSpc>
                <a:spcPct val="150000"/>
              </a:lnSpc>
              <a:spcBef>
                <a:spcPct val="0"/>
              </a:spcBef>
            </a:pPr>
            <a:r>
              <a:rPr lang="fa-IR" sz="2399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دانلود این قالب پاورپوینت برای ارتقاء مهارت های خود و جذاب تر کردن ارائه های خود توصیه می شود. با این قالب شگفت انگیز، اطلاعات را به یک تجربه دیداری تبدیل کنید و حضار را به شگفتی های دنیای گیاه پزشکی ببرید.</a:t>
            </a:r>
            <a:endParaRPr lang="en-US" sz="2399" u="none" dirty="0">
              <a:solidFill>
                <a:srgbClr val="403F3F"/>
              </a:solidFill>
              <a:latin typeface="Libre Baskerville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67656" y="1336889"/>
            <a:ext cx="14352688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759"/>
              </a:lnSpc>
            </a:pPr>
            <a:r>
              <a:rPr lang="fa-IR" sz="4800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دانلود این ارائه به عنوان</a:t>
            </a:r>
          </a:p>
          <a:p>
            <a:pPr algn="ctr" rtl="1">
              <a:lnSpc>
                <a:spcPts val="5759"/>
              </a:lnSpc>
            </a:pPr>
            <a:r>
              <a:rPr lang="fa-IR" sz="4800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یک الگوی اسلاید گوگل در 3 مرحله</a:t>
            </a:r>
            <a:endParaRPr lang="en-US" sz="4800" dirty="0">
              <a:solidFill>
                <a:srgbClr val="403F3F"/>
              </a:solidFill>
              <a:latin typeface="Libre Baskerville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75746" y="3765421"/>
            <a:ext cx="4841281" cy="43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 rtl="1">
              <a:lnSpc>
                <a:spcPct val="200000"/>
              </a:lnSpc>
              <a:spcBef>
                <a:spcPct val="0"/>
              </a:spcBef>
            </a:pPr>
            <a:r>
              <a:rPr lang="fa-IR" sz="2399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دانلود این قالب پاورپوینت برای ارتقاء مهارت های خود و جذاب تر کردن ارائه های خود توصیه می شود. با این قالب شگفت انگیز، اطلاعات را به یک تجربه دیداری تبدیل کنید و حضار را به شگفتی های دنیای گیاه پزشکی ببرید.</a:t>
            </a:r>
            <a:endParaRPr lang="en-US" sz="2399" u="none" dirty="0">
              <a:solidFill>
                <a:srgbClr val="403F3F"/>
              </a:solidFill>
              <a:latin typeface="Libre Baskerville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523869" y="3765421"/>
            <a:ext cx="4505097" cy="3262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 rtl="1">
              <a:lnSpc>
                <a:spcPct val="150000"/>
              </a:lnSpc>
              <a:spcBef>
                <a:spcPct val="0"/>
              </a:spcBef>
            </a:pPr>
            <a:r>
              <a:rPr lang="fa-IR" sz="2399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دانلود این قالب پاورپوینت برای ارتقاء مهارت های خود و جذاب تر کردن ارائه های خود توصیه می شود. با این قالب شگفت انگیز، اطلاعات را به یک تجربه دیداری تبدیل کنید و حضار را به شگفتی های دنیای گیاه پزشکی ببرید.</a:t>
            </a:r>
            <a:endParaRPr lang="en-US" sz="2399" dirty="0">
              <a:solidFill>
                <a:srgbClr val="403F3F"/>
              </a:solidFill>
              <a:latin typeface="Libre Baskerville"/>
              <a:cs typeface="B Nazanin" panose="00000400000000000000" pitchFamily="2" charset="-78"/>
            </a:endParaRP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2904446" y="2902166"/>
            <a:ext cx="783881" cy="78387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9DD19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8752060" y="2902166"/>
            <a:ext cx="783881" cy="78387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9DD19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4384477" y="2902166"/>
            <a:ext cx="783881" cy="78387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9DD193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9" name="TextBox 19"/>
          <p:cNvSpPr txBox="1"/>
          <p:nvPr/>
        </p:nvSpPr>
        <p:spPr>
          <a:xfrm>
            <a:off x="3212447" y="2996608"/>
            <a:ext cx="167878" cy="55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403F3F"/>
                </a:solidFill>
                <a:latin typeface="League Spartan"/>
                <a:cs typeface="B Nazanin" panose="00000400000000000000" pitchFamily="2" charset="-78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990945" y="2998976"/>
            <a:ext cx="306110" cy="55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403F3F"/>
                </a:solidFill>
                <a:latin typeface="League Spartan"/>
                <a:cs typeface="B Nazanin" panose="00000400000000000000" pitchFamily="2" charset="-78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641282" y="2998976"/>
            <a:ext cx="270272" cy="55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403F3F"/>
                </a:solidFill>
                <a:latin typeface="League Spartan"/>
                <a:cs typeface="B Nazanin" panose="00000400000000000000" pitchFamily="2" charset="-78"/>
              </a:rPr>
              <a:t>3</a:t>
            </a:r>
          </a:p>
        </p:txBody>
      </p:sp>
      <p:sp>
        <p:nvSpPr>
          <p:cNvPr id="22" name="Freeform 22"/>
          <p:cNvSpPr/>
          <p:nvPr/>
        </p:nvSpPr>
        <p:spPr>
          <a:xfrm>
            <a:off x="-856544" y="-432586"/>
            <a:ext cx="2696390" cy="2615498"/>
          </a:xfrm>
          <a:custGeom>
            <a:avLst/>
            <a:gdLst/>
            <a:ahLst/>
            <a:cxnLst/>
            <a:rect l="l" t="t" r="r" b="b"/>
            <a:pathLst>
              <a:path w="2696390" h="2615498">
                <a:moveTo>
                  <a:pt x="0" y="0"/>
                </a:moveTo>
                <a:lnTo>
                  <a:pt x="2696390" y="0"/>
                </a:lnTo>
                <a:lnTo>
                  <a:pt x="2696390" y="2615498"/>
                </a:lnTo>
                <a:lnTo>
                  <a:pt x="0" y="2615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6656182" y="8271059"/>
            <a:ext cx="2696390" cy="2615498"/>
          </a:xfrm>
          <a:custGeom>
            <a:avLst/>
            <a:gdLst/>
            <a:ahLst/>
            <a:cxnLst/>
            <a:rect l="l" t="t" r="r" b="b"/>
            <a:pathLst>
              <a:path w="2696390" h="2615498">
                <a:moveTo>
                  <a:pt x="0" y="0"/>
                </a:moveTo>
                <a:lnTo>
                  <a:pt x="2696390" y="0"/>
                </a:lnTo>
                <a:lnTo>
                  <a:pt x="2696390" y="2615498"/>
                </a:lnTo>
                <a:lnTo>
                  <a:pt x="0" y="2615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24" name="图片 28">
            <a:extLst>
              <a:ext uri="{FF2B5EF4-FFF2-40B4-BE49-F238E27FC236}">
                <a16:creationId xmlns:a16="http://schemas.microsoft.com/office/drawing/2014/main" id="{6DAE3503-3F4D-6B22-9C7D-41DD05522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948" y="6818792"/>
            <a:ext cx="3252180" cy="2970591"/>
          </a:xfrm>
          <a:prstGeom prst="rect">
            <a:avLst/>
          </a:prstGeom>
        </p:spPr>
      </p:pic>
      <p:pic>
        <p:nvPicPr>
          <p:cNvPr id="25" name="图片 34">
            <a:extLst>
              <a:ext uri="{FF2B5EF4-FFF2-40B4-BE49-F238E27FC236}">
                <a16:creationId xmlns:a16="http://schemas.microsoft.com/office/drawing/2014/main" id="{49373928-C3C9-5F59-5DAE-CD1CF1255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070" y="6923288"/>
            <a:ext cx="3373969" cy="3373969"/>
          </a:xfrm>
          <a:prstGeom prst="rect">
            <a:avLst/>
          </a:prstGeom>
        </p:spPr>
      </p:pic>
      <p:pic>
        <p:nvPicPr>
          <p:cNvPr id="26" name="图片 50">
            <a:extLst>
              <a:ext uri="{FF2B5EF4-FFF2-40B4-BE49-F238E27FC236}">
                <a16:creationId xmlns:a16="http://schemas.microsoft.com/office/drawing/2014/main" id="{9759CFE7-A891-3F4D-CB7A-74761A3AE9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8057">
            <a:off x="14577438" y="7400740"/>
            <a:ext cx="1818396" cy="2513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8" b="-5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13527" y="2360249"/>
            <a:ext cx="518366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40"/>
              </a:lnSpc>
            </a:pPr>
            <a:r>
              <a:rPr lang="fa-IR" sz="2800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در مورد آنچه می خواهید بحث کنید توضیح دهید.</a:t>
            </a:r>
            <a:endParaRPr lang="en-US" sz="2800" dirty="0">
              <a:solidFill>
                <a:srgbClr val="403F3F"/>
              </a:solidFill>
              <a:latin typeface="Libre Baskerville"/>
              <a:cs typeface="B Nazanin" panose="00000400000000000000" pitchFamily="2" charset="-78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57659" y="-421912"/>
            <a:ext cx="9086341" cy="11526211"/>
          </a:xfrm>
          <a:prstGeom prst="rect">
            <a:avLst/>
          </a:prstGeom>
          <a:solidFill>
            <a:srgbClr val="2C6E49"/>
          </a:solidFill>
        </p:spPr>
      </p:sp>
      <p:sp>
        <p:nvSpPr>
          <p:cNvPr id="5" name="TextBox 5"/>
          <p:cNvSpPr txBox="1"/>
          <p:nvPr/>
        </p:nvSpPr>
        <p:spPr>
          <a:xfrm>
            <a:off x="1737493" y="7757830"/>
            <a:ext cx="5726673" cy="1719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720"/>
              </a:lnSpc>
            </a:pPr>
            <a:r>
              <a:rPr lang="fa-IR" sz="5600" dirty="0">
                <a:solidFill>
                  <a:srgbClr val="FFFFEB"/>
                </a:solidFill>
                <a:latin typeface="League Spartan"/>
                <a:cs typeface="B Nazanin" panose="00000400000000000000" pitchFamily="2" charset="-78"/>
              </a:rPr>
              <a:t>موضوع یا ایده خود را بنویسید</a:t>
            </a:r>
            <a:endParaRPr lang="en-US" sz="5600" dirty="0">
              <a:solidFill>
                <a:srgbClr val="FFFFEB"/>
              </a:solidFill>
              <a:latin typeface="League Spartan"/>
              <a:cs typeface="B Nazanin" panose="00000400000000000000" pitchFamily="2" charset="-78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751424" y="1028700"/>
            <a:ext cx="6507876" cy="1125728"/>
            <a:chOff x="0" y="0"/>
            <a:chExt cx="1714009" cy="2964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14009" cy="296488"/>
            </a:xfrm>
            <a:custGeom>
              <a:avLst/>
              <a:gdLst/>
              <a:ahLst/>
              <a:cxnLst/>
              <a:rect l="l" t="t" r="r" b="b"/>
              <a:pathLst>
                <a:path w="1714009" h="296488">
                  <a:moveTo>
                    <a:pt x="0" y="0"/>
                  </a:moveTo>
                  <a:lnTo>
                    <a:pt x="1714009" y="0"/>
                  </a:lnTo>
                  <a:lnTo>
                    <a:pt x="1714009" y="296488"/>
                  </a:lnTo>
                  <a:lnTo>
                    <a:pt x="0" y="2964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23825"/>
              <a:ext cx="1714009" cy="42031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 rtl="1">
                <a:lnSpc>
                  <a:spcPts val="6000"/>
                </a:lnSpc>
              </a:pPr>
              <a:r>
                <a:rPr lang="fa-IR" sz="4000" dirty="0">
                  <a:solidFill>
                    <a:srgbClr val="2C6E49"/>
                  </a:solidFill>
                  <a:latin typeface="Libre Baskerville Bold"/>
                  <a:cs typeface="B Nazanin" panose="00000400000000000000" pitchFamily="2" charset="-78"/>
                </a:rPr>
                <a:t>یک نکته اصلی اضافه کنید</a:t>
              </a:r>
              <a:endParaRPr lang="en-US" sz="4000" dirty="0">
                <a:solidFill>
                  <a:srgbClr val="2C6E49"/>
                </a:solidFill>
                <a:latin typeface="Libre Baskerville Bold"/>
                <a:cs typeface="B Nazanin" panose="00000400000000000000" pitchFamily="2" charset="-78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413527" y="5407868"/>
            <a:ext cx="532305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40"/>
              </a:lnSpc>
            </a:pPr>
            <a:r>
              <a:rPr lang="fa-IR" sz="2800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در مورد آنچه می خواهید بحث کنید توضیح دهید.</a:t>
            </a:r>
            <a:endParaRPr lang="en-US" sz="2800" dirty="0">
              <a:solidFill>
                <a:srgbClr val="403F3F"/>
              </a:solidFill>
              <a:latin typeface="Libre Baskerville"/>
              <a:cs typeface="B Nazanin" panose="00000400000000000000" pitchFamily="2" charset="-78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0751424" y="4077289"/>
            <a:ext cx="6507876" cy="1125728"/>
            <a:chOff x="0" y="0"/>
            <a:chExt cx="1714009" cy="2964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14009" cy="296488"/>
            </a:xfrm>
            <a:custGeom>
              <a:avLst/>
              <a:gdLst/>
              <a:ahLst/>
              <a:cxnLst/>
              <a:rect l="l" t="t" r="r" b="b"/>
              <a:pathLst>
                <a:path w="1714009" h="296488">
                  <a:moveTo>
                    <a:pt x="0" y="0"/>
                  </a:moveTo>
                  <a:lnTo>
                    <a:pt x="1714009" y="0"/>
                  </a:lnTo>
                  <a:lnTo>
                    <a:pt x="1714009" y="296488"/>
                  </a:lnTo>
                  <a:lnTo>
                    <a:pt x="0" y="2964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23825"/>
              <a:ext cx="1714009" cy="42031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 rtl="1">
                <a:lnSpc>
                  <a:spcPts val="6000"/>
                </a:lnSpc>
              </a:pPr>
              <a:r>
                <a:rPr lang="fa-IR" sz="4000" dirty="0">
                  <a:solidFill>
                    <a:srgbClr val="2C6E49"/>
                  </a:solidFill>
                  <a:latin typeface="Libre Baskerville Bold"/>
                  <a:cs typeface="B Nazanin" panose="00000400000000000000" pitchFamily="2" charset="-78"/>
                </a:rPr>
                <a:t>یک نکته اصلی اضافه کنید</a:t>
              </a:r>
              <a:endParaRPr lang="en-US" sz="4000" dirty="0">
                <a:solidFill>
                  <a:srgbClr val="2C6E49"/>
                </a:solidFill>
                <a:latin typeface="Libre Baskerville Bold"/>
                <a:cs typeface="B Nazanin" panose="00000400000000000000" pitchFamily="2" charset="-78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669076" y="8456457"/>
            <a:ext cx="492812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40"/>
              </a:lnSpc>
            </a:pPr>
            <a:r>
              <a:rPr lang="fa-IR" sz="2800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در مورد آنچه می خواهید بحث کنید توضیح دهید.</a:t>
            </a:r>
            <a:endParaRPr lang="en-US" sz="2800" dirty="0">
              <a:solidFill>
                <a:srgbClr val="403F3F"/>
              </a:solidFill>
              <a:latin typeface="Libre Baskerville"/>
              <a:cs typeface="B Nazanin" panose="00000400000000000000" pitchFamily="2" charset="-78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0751424" y="7125878"/>
            <a:ext cx="6507876" cy="1125728"/>
            <a:chOff x="0" y="0"/>
            <a:chExt cx="1714009" cy="296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14009" cy="296488"/>
            </a:xfrm>
            <a:custGeom>
              <a:avLst/>
              <a:gdLst/>
              <a:ahLst/>
              <a:cxnLst/>
              <a:rect l="l" t="t" r="r" b="b"/>
              <a:pathLst>
                <a:path w="1714009" h="296488">
                  <a:moveTo>
                    <a:pt x="0" y="0"/>
                  </a:moveTo>
                  <a:lnTo>
                    <a:pt x="1714009" y="0"/>
                  </a:lnTo>
                  <a:lnTo>
                    <a:pt x="1714009" y="296488"/>
                  </a:lnTo>
                  <a:lnTo>
                    <a:pt x="0" y="2964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23825"/>
              <a:ext cx="1714009" cy="42031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 rtl="1">
                <a:lnSpc>
                  <a:spcPts val="6000"/>
                </a:lnSpc>
              </a:pPr>
              <a:r>
                <a:rPr lang="fa-IR" sz="4000" dirty="0">
                  <a:solidFill>
                    <a:srgbClr val="2C6E49"/>
                  </a:solidFill>
                  <a:latin typeface="Libre Baskerville Bold"/>
                  <a:cs typeface="B Nazanin" panose="00000400000000000000" pitchFamily="2" charset="-78"/>
                </a:rPr>
                <a:t>یک نکته اصلی اضافه کنید</a:t>
              </a:r>
              <a:endParaRPr lang="en-US" sz="4000" dirty="0">
                <a:solidFill>
                  <a:srgbClr val="2C6E49"/>
                </a:solidFill>
                <a:latin typeface="Libre Baskerville Bold"/>
                <a:cs typeface="B Nazanin" panose="00000400000000000000" pitchFamily="2" charset="-78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1737493" y="840505"/>
            <a:ext cx="5726673" cy="6285373"/>
          </a:xfrm>
          <a:custGeom>
            <a:avLst/>
            <a:gdLst/>
            <a:ahLst/>
            <a:cxnLst/>
            <a:rect l="l" t="t" r="r" b="b"/>
            <a:pathLst>
              <a:path w="5726673" h="6285373">
                <a:moveTo>
                  <a:pt x="0" y="0"/>
                </a:moveTo>
                <a:lnTo>
                  <a:pt x="5726673" y="0"/>
                </a:lnTo>
                <a:lnTo>
                  <a:pt x="5726673" y="6285373"/>
                </a:lnTo>
                <a:lnTo>
                  <a:pt x="0" y="62853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6623"/>
            </a:stretch>
          </a:blipFill>
        </p:spPr>
      </p:sp>
      <p:sp>
        <p:nvSpPr>
          <p:cNvPr id="18" name="AutoShape 18"/>
          <p:cNvSpPr/>
          <p:nvPr/>
        </p:nvSpPr>
        <p:spPr>
          <a:xfrm>
            <a:off x="8440829" y="1572514"/>
            <a:ext cx="2310595" cy="0"/>
          </a:xfrm>
          <a:prstGeom prst="line">
            <a:avLst/>
          </a:prstGeom>
          <a:ln w="38100" cap="flat">
            <a:solidFill>
              <a:srgbClr val="403F3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8440829" y="4640153"/>
            <a:ext cx="2310595" cy="0"/>
          </a:xfrm>
          <a:prstGeom prst="line">
            <a:avLst/>
          </a:prstGeom>
          <a:ln w="38100" cap="flat">
            <a:solidFill>
              <a:srgbClr val="403F3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8440829" y="7707792"/>
            <a:ext cx="2310595" cy="0"/>
          </a:xfrm>
          <a:prstGeom prst="line">
            <a:avLst/>
          </a:prstGeom>
          <a:ln w="38100" cap="flat">
            <a:solidFill>
              <a:srgbClr val="403F3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1777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747470"/>
              </p:ext>
            </p:extLst>
          </p:nvPr>
        </p:nvGraphicFramePr>
        <p:xfrm>
          <a:off x="1579911" y="2596087"/>
          <a:ext cx="2690977" cy="6952862"/>
        </p:xfrm>
        <a:graphic>
          <a:graphicData uri="http://schemas.openxmlformats.org/drawingml/2006/table">
            <a:tbl>
              <a:tblPr/>
              <a:tblGrid>
                <a:gridCol w="2690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9455">
                <a:tc>
                  <a:txBody>
                    <a:bodyPr/>
                    <a:lstStyle/>
                    <a:p>
                      <a:pPr algn="ctr">
                        <a:lnSpc>
                          <a:spcPts val="2217"/>
                        </a:lnSpc>
                        <a:defRPr/>
                      </a:pPr>
                      <a:r>
                        <a:rPr lang="fa-IR" sz="1584" dirty="0">
                          <a:solidFill>
                            <a:srgbClr val="403F3F"/>
                          </a:solidFill>
                          <a:latin typeface="League Spartan Bold"/>
                          <a:cs typeface="B Nazanin" panose="00000400000000000000" pitchFamily="2" charset="-78"/>
                        </a:rPr>
                        <a:t>سه ماهه اول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14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eague Spartan Bold"/>
                          <a:cs typeface="B Nazanin" panose="00000400000000000000" pitchFamily="2" charset="-78"/>
                        </a:rPr>
                        <a:t>ژانویه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50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ibre Baskerville"/>
                          <a:cs typeface="B Nazanin" panose="00000400000000000000" pitchFamily="2" charset="-78"/>
                        </a:rPr>
                        <a:t>برای افزودن کار دوبار کلیک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14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eague Spartan Bold"/>
                          <a:cs typeface="B Nazanin" panose="00000400000000000000" pitchFamily="2" charset="-78"/>
                        </a:rPr>
                        <a:t>فوریه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468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ibre Baskerville"/>
                          <a:cs typeface="B Nazanin" panose="00000400000000000000" pitchFamily="2" charset="-78"/>
                        </a:rPr>
                        <a:t>برای افزودن کار دوبار کلیک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14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eague Spartan Bold"/>
                          <a:cs typeface="B Nazanin" panose="00000400000000000000" pitchFamily="2" charset="-78"/>
                        </a:rPr>
                        <a:t>مارس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401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ibre Baskerville"/>
                          <a:cs typeface="B Nazanin" panose="00000400000000000000" pitchFamily="2" charset="-78"/>
                        </a:rPr>
                        <a:t>برای افزودن کار دوبار کلیک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945904"/>
              </p:ext>
            </p:extLst>
          </p:nvPr>
        </p:nvGraphicFramePr>
        <p:xfrm>
          <a:off x="5427044" y="2576812"/>
          <a:ext cx="2450460" cy="6952862"/>
        </p:xfrm>
        <a:graphic>
          <a:graphicData uri="http://schemas.openxmlformats.org/drawingml/2006/table">
            <a:tbl>
              <a:tblPr/>
              <a:tblGrid>
                <a:gridCol w="245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9455">
                <a:tc>
                  <a:txBody>
                    <a:bodyPr/>
                    <a:lstStyle/>
                    <a:p>
                      <a:pPr algn="ctr">
                        <a:lnSpc>
                          <a:spcPts val="2217"/>
                        </a:lnSpc>
                        <a:defRPr/>
                      </a:pPr>
                      <a:r>
                        <a:rPr lang="fa-IR" sz="1584" dirty="0">
                          <a:solidFill>
                            <a:srgbClr val="403F3F"/>
                          </a:solidFill>
                          <a:latin typeface="League Spartan Bold"/>
                          <a:cs typeface="B Nazanin" panose="00000400000000000000" pitchFamily="2" charset="-78"/>
                        </a:rPr>
                        <a:t>سه ماهه دوم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14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eague Spartan Bold"/>
                          <a:cs typeface="B Nazanin" panose="00000400000000000000" pitchFamily="2" charset="-78"/>
                        </a:rPr>
                        <a:t>آوریل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50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ibre Baskerville"/>
                          <a:cs typeface="B Nazanin" panose="00000400000000000000" pitchFamily="2" charset="-78"/>
                        </a:rPr>
                        <a:t>برای افزودن کار دوبار کلیک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14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eague Spartan Bold"/>
                          <a:cs typeface="B Nazanin" panose="00000400000000000000" pitchFamily="2" charset="-78"/>
                        </a:rPr>
                        <a:t>ممکن است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468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ibre Baskerville"/>
                          <a:cs typeface="B Nazanin" panose="00000400000000000000" pitchFamily="2" charset="-78"/>
                        </a:rPr>
                        <a:t>برای افزودن کار دوبار کلیک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14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eague Spartan Bold"/>
                          <a:cs typeface="B Nazanin" panose="00000400000000000000" pitchFamily="2" charset="-78"/>
                        </a:rPr>
                        <a:t>ژوئن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401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ibre Baskerville"/>
                          <a:cs typeface="B Nazanin" panose="00000400000000000000" pitchFamily="2" charset="-78"/>
                        </a:rPr>
                        <a:t>برای افزودن کار دوبار کلیک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576126"/>
              </p:ext>
            </p:extLst>
          </p:nvPr>
        </p:nvGraphicFramePr>
        <p:xfrm>
          <a:off x="9274178" y="2576812"/>
          <a:ext cx="2709633" cy="6952862"/>
        </p:xfrm>
        <a:graphic>
          <a:graphicData uri="http://schemas.openxmlformats.org/drawingml/2006/table">
            <a:tbl>
              <a:tblPr/>
              <a:tblGrid>
                <a:gridCol w="2709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9455">
                <a:tc>
                  <a:txBody>
                    <a:bodyPr/>
                    <a:lstStyle/>
                    <a:p>
                      <a:pPr algn="ctr">
                        <a:lnSpc>
                          <a:spcPts val="2217"/>
                        </a:lnSpc>
                        <a:defRPr/>
                      </a:pPr>
                      <a:r>
                        <a:rPr lang="fa-IR" sz="1584" dirty="0">
                          <a:solidFill>
                            <a:srgbClr val="403F3F"/>
                          </a:solidFill>
                          <a:latin typeface="League Spartan Bold"/>
                          <a:cs typeface="B Nazanin" panose="00000400000000000000" pitchFamily="2" charset="-78"/>
                        </a:rPr>
                        <a:t>سه ماهه سوم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14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eague Spartan Bold"/>
                          <a:cs typeface="B Nazanin" panose="00000400000000000000" pitchFamily="2" charset="-78"/>
                        </a:rPr>
                        <a:t>جولای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50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ibre Baskerville"/>
                          <a:cs typeface="B Nazanin" panose="00000400000000000000" pitchFamily="2" charset="-78"/>
                        </a:rPr>
                        <a:t>برای افزودن کار دوبار کلیک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14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eague Spartan Bold"/>
                          <a:cs typeface="B Nazanin" panose="00000400000000000000" pitchFamily="2" charset="-78"/>
                        </a:rPr>
                        <a:t>اوت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468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ibre Baskerville"/>
                          <a:cs typeface="B Nazanin" panose="00000400000000000000" pitchFamily="2" charset="-78"/>
                        </a:rPr>
                        <a:t>برای افزودن کار دوبار کلیک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14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eague Spartan Bold"/>
                          <a:cs typeface="B Nazanin" panose="00000400000000000000" pitchFamily="2" charset="-78"/>
                        </a:rPr>
                        <a:t>سپتامبر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401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ibre Baskerville"/>
                          <a:cs typeface="B Nazanin" panose="00000400000000000000" pitchFamily="2" charset="-78"/>
                        </a:rPr>
                        <a:t>برای افزودن کار دوبار کلیک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60177"/>
              </p:ext>
            </p:extLst>
          </p:nvPr>
        </p:nvGraphicFramePr>
        <p:xfrm>
          <a:off x="13139967" y="2576812"/>
          <a:ext cx="2709633" cy="6952862"/>
        </p:xfrm>
        <a:graphic>
          <a:graphicData uri="http://schemas.openxmlformats.org/drawingml/2006/table">
            <a:tbl>
              <a:tblPr/>
              <a:tblGrid>
                <a:gridCol w="2709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9455">
                <a:tc>
                  <a:txBody>
                    <a:bodyPr/>
                    <a:lstStyle/>
                    <a:p>
                      <a:pPr algn="ctr">
                        <a:lnSpc>
                          <a:spcPts val="2217"/>
                        </a:lnSpc>
                        <a:defRPr/>
                      </a:pPr>
                      <a:r>
                        <a:rPr lang="fa-IR" sz="1584" dirty="0">
                          <a:solidFill>
                            <a:srgbClr val="403F3F"/>
                          </a:solidFill>
                          <a:latin typeface="League Spartan Bold"/>
                          <a:cs typeface="B Nazanin" panose="00000400000000000000" pitchFamily="2" charset="-78"/>
                        </a:rPr>
                        <a:t>سه ماهه چهارم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14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eague Spartan Bold"/>
                          <a:cs typeface="B Nazanin" panose="00000400000000000000" pitchFamily="2" charset="-78"/>
                        </a:rPr>
                        <a:t>اکتبر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50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ibre Baskerville"/>
                          <a:cs typeface="B Nazanin" panose="00000400000000000000" pitchFamily="2" charset="-78"/>
                        </a:rPr>
                        <a:t>برای افزودن کار دوبار کلیک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14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eague Spartan Bold"/>
                          <a:cs typeface="B Nazanin" panose="00000400000000000000" pitchFamily="2" charset="-78"/>
                        </a:rPr>
                        <a:t>نوامبر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468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ibre Baskerville"/>
                          <a:cs typeface="B Nazanin" panose="00000400000000000000" pitchFamily="2" charset="-78"/>
                        </a:rPr>
                        <a:t>برای افزودن کار دوبار کلیک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14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eague Spartan Bold"/>
                          <a:cs typeface="B Nazanin" panose="00000400000000000000" pitchFamily="2" charset="-78"/>
                        </a:rPr>
                        <a:t>دسامبر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401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403F3F"/>
                          </a:solidFill>
                          <a:latin typeface="Libre Baskerville"/>
                          <a:cs typeface="B Nazanin" panose="00000400000000000000" pitchFamily="2" charset="-78"/>
                        </a:rPr>
                        <a:t>برای افزودن کار دوبار کلیک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7668" marR="137668" marT="137668" marB="137668" anchor="ctr">
                    <a:lnL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89" cap="flat" cmpd="sng" algn="ctr">
                      <a:solidFill>
                        <a:srgbClr val="40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Group 7"/>
          <p:cNvGrpSpPr/>
          <p:nvPr/>
        </p:nvGrpSpPr>
        <p:grpSpPr>
          <a:xfrm>
            <a:off x="0" y="0"/>
            <a:ext cx="1284636" cy="10287000"/>
            <a:chOff x="0" y="0"/>
            <a:chExt cx="338340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8340" cy="2709333"/>
            </a:xfrm>
            <a:custGeom>
              <a:avLst/>
              <a:gdLst/>
              <a:ahLst/>
              <a:cxnLst/>
              <a:rect l="l" t="t" r="r" b="b"/>
              <a:pathLst>
                <a:path w="338340" h="2709333">
                  <a:moveTo>
                    <a:pt x="0" y="0"/>
                  </a:moveTo>
                  <a:lnTo>
                    <a:pt x="338340" y="0"/>
                  </a:lnTo>
                  <a:lnTo>
                    <a:pt x="33834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DD19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3834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192893" y="755263"/>
            <a:ext cx="13902214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fa-IR" sz="6399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موضوع یا ایده خود را بنویسید</a:t>
            </a:r>
            <a:endParaRPr lang="en-US" sz="6399" dirty="0">
              <a:solidFill>
                <a:srgbClr val="403F3F"/>
              </a:solidFill>
              <a:latin typeface="Libre Baskerville"/>
              <a:cs typeface="B Nazanin" panose="00000400000000000000" pitchFamily="2" charset="-78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0"/>
            <a:ext cx="1303686" cy="11358113"/>
            <a:chOff x="0" y="0"/>
            <a:chExt cx="1738248" cy="15144151"/>
          </a:xfrm>
        </p:grpSpPr>
        <p:sp>
          <p:nvSpPr>
            <p:cNvPr id="12" name="Freeform 12"/>
            <p:cNvSpPr/>
            <p:nvPr/>
          </p:nvSpPr>
          <p:spPr>
            <a:xfrm rot="-10800000">
              <a:off x="0" y="0"/>
              <a:ext cx="1700148" cy="3824138"/>
            </a:xfrm>
            <a:custGeom>
              <a:avLst/>
              <a:gdLst/>
              <a:ahLst/>
              <a:cxnLst/>
              <a:rect l="l" t="t" r="r" b="b"/>
              <a:pathLst>
                <a:path w="1700148" h="3824138">
                  <a:moveTo>
                    <a:pt x="0" y="0"/>
                  </a:moveTo>
                  <a:lnTo>
                    <a:pt x="1700148" y="0"/>
                  </a:lnTo>
                  <a:lnTo>
                    <a:pt x="1700148" y="3824138"/>
                  </a:lnTo>
                  <a:lnTo>
                    <a:pt x="0" y="3824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10800000">
              <a:off x="12700" y="3773338"/>
              <a:ext cx="1700148" cy="3824138"/>
            </a:xfrm>
            <a:custGeom>
              <a:avLst/>
              <a:gdLst/>
              <a:ahLst/>
              <a:cxnLst/>
              <a:rect l="l" t="t" r="r" b="b"/>
              <a:pathLst>
                <a:path w="1700148" h="3824138">
                  <a:moveTo>
                    <a:pt x="0" y="0"/>
                  </a:moveTo>
                  <a:lnTo>
                    <a:pt x="1700148" y="0"/>
                  </a:lnTo>
                  <a:lnTo>
                    <a:pt x="1700148" y="3824137"/>
                  </a:lnTo>
                  <a:lnTo>
                    <a:pt x="0" y="38241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-10800000">
              <a:off x="25400" y="7546675"/>
              <a:ext cx="1700148" cy="3824138"/>
            </a:xfrm>
            <a:custGeom>
              <a:avLst/>
              <a:gdLst/>
              <a:ahLst/>
              <a:cxnLst/>
              <a:rect l="l" t="t" r="r" b="b"/>
              <a:pathLst>
                <a:path w="1700148" h="3824138">
                  <a:moveTo>
                    <a:pt x="0" y="0"/>
                  </a:moveTo>
                  <a:lnTo>
                    <a:pt x="1700148" y="0"/>
                  </a:lnTo>
                  <a:lnTo>
                    <a:pt x="1700148" y="3824138"/>
                  </a:lnTo>
                  <a:lnTo>
                    <a:pt x="0" y="3824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-10800000">
              <a:off x="38100" y="11320013"/>
              <a:ext cx="1700148" cy="3824138"/>
            </a:xfrm>
            <a:custGeom>
              <a:avLst/>
              <a:gdLst/>
              <a:ahLst/>
              <a:cxnLst/>
              <a:rect l="l" t="t" r="r" b="b"/>
              <a:pathLst>
                <a:path w="1700148" h="3824138">
                  <a:moveTo>
                    <a:pt x="0" y="0"/>
                  </a:moveTo>
                  <a:lnTo>
                    <a:pt x="1700148" y="0"/>
                  </a:lnTo>
                  <a:lnTo>
                    <a:pt x="1700148" y="3824138"/>
                  </a:lnTo>
                  <a:lnTo>
                    <a:pt x="0" y="3824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16974789" y="0"/>
            <a:ext cx="1284636" cy="10287000"/>
            <a:chOff x="0" y="0"/>
            <a:chExt cx="338340" cy="27093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38340" cy="2709333"/>
            </a:xfrm>
            <a:custGeom>
              <a:avLst/>
              <a:gdLst/>
              <a:ahLst/>
              <a:cxnLst/>
              <a:rect l="l" t="t" r="r" b="b"/>
              <a:pathLst>
                <a:path w="338340" h="2709333">
                  <a:moveTo>
                    <a:pt x="0" y="0"/>
                  </a:moveTo>
                  <a:lnTo>
                    <a:pt x="338340" y="0"/>
                  </a:lnTo>
                  <a:lnTo>
                    <a:pt x="33834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DD193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33834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955739" y="0"/>
            <a:ext cx="1303686" cy="11358113"/>
            <a:chOff x="0" y="0"/>
            <a:chExt cx="1738248" cy="15144151"/>
          </a:xfrm>
        </p:grpSpPr>
        <p:sp>
          <p:nvSpPr>
            <p:cNvPr id="20" name="Freeform 20"/>
            <p:cNvSpPr/>
            <p:nvPr/>
          </p:nvSpPr>
          <p:spPr>
            <a:xfrm rot="-10800000">
              <a:off x="0" y="0"/>
              <a:ext cx="1700148" cy="3824138"/>
            </a:xfrm>
            <a:custGeom>
              <a:avLst/>
              <a:gdLst/>
              <a:ahLst/>
              <a:cxnLst/>
              <a:rect l="l" t="t" r="r" b="b"/>
              <a:pathLst>
                <a:path w="1700148" h="3824138">
                  <a:moveTo>
                    <a:pt x="0" y="0"/>
                  </a:moveTo>
                  <a:lnTo>
                    <a:pt x="1700148" y="0"/>
                  </a:lnTo>
                  <a:lnTo>
                    <a:pt x="1700148" y="3824138"/>
                  </a:lnTo>
                  <a:lnTo>
                    <a:pt x="0" y="3824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10800000">
              <a:off x="12700" y="3773338"/>
              <a:ext cx="1700148" cy="3824138"/>
            </a:xfrm>
            <a:custGeom>
              <a:avLst/>
              <a:gdLst/>
              <a:ahLst/>
              <a:cxnLst/>
              <a:rect l="l" t="t" r="r" b="b"/>
              <a:pathLst>
                <a:path w="1700148" h="3824138">
                  <a:moveTo>
                    <a:pt x="0" y="0"/>
                  </a:moveTo>
                  <a:lnTo>
                    <a:pt x="1700148" y="0"/>
                  </a:lnTo>
                  <a:lnTo>
                    <a:pt x="1700148" y="3824137"/>
                  </a:lnTo>
                  <a:lnTo>
                    <a:pt x="0" y="38241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10800000">
              <a:off x="25400" y="7546675"/>
              <a:ext cx="1700148" cy="3824138"/>
            </a:xfrm>
            <a:custGeom>
              <a:avLst/>
              <a:gdLst/>
              <a:ahLst/>
              <a:cxnLst/>
              <a:rect l="l" t="t" r="r" b="b"/>
              <a:pathLst>
                <a:path w="1700148" h="3824138">
                  <a:moveTo>
                    <a:pt x="0" y="0"/>
                  </a:moveTo>
                  <a:lnTo>
                    <a:pt x="1700148" y="0"/>
                  </a:lnTo>
                  <a:lnTo>
                    <a:pt x="1700148" y="3824138"/>
                  </a:lnTo>
                  <a:lnTo>
                    <a:pt x="0" y="3824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10800000">
              <a:off x="38100" y="11320013"/>
              <a:ext cx="1700148" cy="3824138"/>
            </a:xfrm>
            <a:custGeom>
              <a:avLst/>
              <a:gdLst/>
              <a:ahLst/>
              <a:cxnLst/>
              <a:rect l="l" t="t" r="r" b="b"/>
              <a:pathLst>
                <a:path w="1700148" h="3824138">
                  <a:moveTo>
                    <a:pt x="0" y="0"/>
                  </a:moveTo>
                  <a:lnTo>
                    <a:pt x="1700148" y="0"/>
                  </a:lnTo>
                  <a:lnTo>
                    <a:pt x="1700148" y="3824138"/>
                  </a:lnTo>
                  <a:lnTo>
                    <a:pt x="0" y="3824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24" name="AutoShape 24"/>
          <p:cNvSpPr/>
          <p:nvPr/>
        </p:nvSpPr>
        <p:spPr>
          <a:xfrm>
            <a:off x="8355648" y="1717288"/>
            <a:ext cx="7739459" cy="0"/>
          </a:xfrm>
          <a:prstGeom prst="line">
            <a:avLst/>
          </a:prstGeom>
          <a:ln w="190500" cap="rnd">
            <a:solidFill>
              <a:srgbClr val="9DD19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 گیاه دارویی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 توانید نمودارهای پاورپوینت حرفه ای دانلود کنید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8FD10187-DC96-46ED-B0B0-D5CB2556F723}"/>
              </a:ext>
            </a:extLst>
          </p:cNvPr>
          <p:cNvGrpSpPr/>
          <p:nvPr/>
        </p:nvGrpSpPr>
        <p:grpSpPr>
          <a:xfrm>
            <a:off x="953355" y="6302329"/>
            <a:ext cx="7506000" cy="3053069"/>
            <a:chOff x="930876" y="4201552"/>
            <a:chExt cx="5004000" cy="2035379"/>
          </a:xfrm>
        </p:grpSpPr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B718B6EE-EC4D-4030-92E0-BE9E637261A2}"/>
                </a:ext>
              </a:extLst>
            </p:cNvPr>
            <p:cNvSpPr txBox="1"/>
            <p:nvPr/>
          </p:nvSpPr>
          <p:spPr>
            <a:xfrm>
              <a:off x="3572032" y="4201552"/>
              <a:ext cx="130031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altLang="ko-KR" sz="8100" b="1" dirty="0">
                  <a:ln w="12700">
                    <a:solidFill>
                      <a:schemeClr val="bg1"/>
                    </a:solidFill>
                  </a:ln>
                  <a:solidFill>
                    <a:schemeClr val="accent3"/>
                  </a:solidFill>
                  <a:cs typeface="B Nazanin" panose="00000400000000000000" pitchFamily="2" charset="-78"/>
                </a:rPr>
                <a:t>40</a:t>
              </a:r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3"/>
                  </a:solidFill>
                  <a:cs typeface="B Nazanin" panose="00000400000000000000" pitchFamily="2" charset="-78"/>
                </a:rPr>
                <a:t>%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3" name="Down Arrow 4">
              <a:extLst>
                <a:ext uri="{FF2B5EF4-FFF2-40B4-BE49-F238E27FC236}">
                  <a16:creationId xmlns:a16="http://schemas.microsoft.com/office/drawing/2014/main" id="{0E528C2F-F35B-4547-AC7C-6AF0AFE81D84}"/>
                </a:ext>
              </a:extLst>
            </p:cNvPr>
            <p:cNvSpPr/>
            <p:nvPr/>
          </p:nvSpPr>
          <p:spPr>
            <a:xfrm rot="10800000">
              <a:off x="5056588" y="4267152"/>
              <a:ext cx="582983" cy="792128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4050">
                <a:cs typeface="B Nazanin" panose="00000400000000000000" pitchFamily="2" charset="-78"/>
              </a:endParaRPr>
            </a:p>
          </p:txBody>
        </p: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0271D824-136D-4D42-A454-6B67F8603DFD}"/>
                </a:ext>
              </a:extLst>
            </p:cNvPr>
            <p:cNvGrpSpPr/>
            <p:nvPr/>
          </p:nvGrpSpPr>
          <p:grpSpPr>
            <a:xfrm>
              <a:off x="1459355" y="4323021"/>
              <a:ext cx="1928437" cy="665007"/>
              <a:chOff x="3131840" y="2235642"/>
              <a:chExt cx="3096344" cy="665007"/>
            </a:xfrm>
          </p:grpSpPr>
          <p:sp>
            <p:nvSpPr>
              <p:cNvPr id="389" name="TextBox 388">
                <a:extLst>
                  <a:ext uri="{FF2B5EF4-FFF2-40B4-BE49-F238E27FC236}">
                    <a16:creationId xmlns:a16="http://schemas.microsoft.com/office/drawing/2014/main" id="{D9EED22A-9E45-4677-96A9-F89F6A72DB92}"/>
                  </a:ext>
                </a:extLst>
              </p:cNvPr>
              <p:cNvSpPr txBox="1"/>
              <p:nvPr/>
            </p:nvSpPr>
            <p:spPr>
              <a:xfrm>
                <a:off x="3131840" y="2235642"/>
                <a:ext cx="3096344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 rtl="1"/>
                <a:r>
                  <a:rPr lang="fa-IR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متن را اینجا بنویسید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90" name="TextBox 389">
                <a:extLst>
                  <a:ext uri="{FF2B5EF4-FFF2-40B4-BE49-F238E27FC236}">
                    <a16:creationId xmlns:a16="http://schemas.microsoft.com/office/drawing/2014/main" id="{2F6076E5-834A-4B38-98E2-CC808BE72BF9}"/>
                  </a:ext>
                </a:extLst>
              </p:cNvPr>
              <p:cNvSpPr txBox="1"/>
              <p:nvPr/>
            </p:nvSpPr>
            <p:spPr>
              <a:xfrm>
                <a:off x="3131840" y="2469762"/>
                <a:ext cx="30963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آسان برای تغییر رنگ، عکس و متن.</a:t>
                </a:r>
                <a:endPara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6968454B-40B9-404F-B601-D24AF3A3D958}"/>
                </a:ext>
              </a:extLst>
            </p:cNvPr>
            <p:cNvSpPr/>
            <p:nvPr/>
          </p:nvSpPr>
          <p:spPr>
            <a:xfrm>
              <a:off x="930876" y="5162116"/>
              <a:ext cx="5004000" cy="107481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4050">
                <a:cs typeface="B Nazanin" panose="00000400000000000000" pitchFamily="2" charset="-78"/>
              </a:endParaRPr>
            </a:p>
          </p:txBody>
        </p: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59EEA8AC-39AD-486D-B372-82EC9662AB6B}"/>
                </a:ext>
              </a:extLst>
            </p:cNvPr>
            <p:cNvGrpSpPr/>
            <p:nvPr/>
          </p:nvGrpSpPr>
          <p:grpSpPr>
            <a:xfrm>
              <a:off x="1200372" y="5278461"/>
              <a:ext cx="4465010" cy="829818"/>
              <a:chOff x="2079598" y="4287457"/>
              <a:chExt cx="2262901" cy="829818"/>
            </a:xfrm>
          </p:grpSpPr>
          <p:sp>
            <p:nvSpPr>
              <p:cNvPr id="387" name="TextBox 386">
                <a:extLst>
                  <a:ext uri="{FF2B5EF4-FFF2-40B4-BE49-F238E27FC236}">
                    <a16:creationId xmlns:a16="http://schemas.microsoft.com/office/drawing/2014/main" id="{B2908866-E534-46F2-9B24-1E1EADE5ADCD}"/>
                  </a:ext>
                </a:extLst>
              </p:cNvPr>
              <p:cNvSpPr txBox="1"/>
              <p:nvPr/>
            </p:nvSpPr>
            <p:spPr>
              <a:xfrm>
                <a:off x="2079598" y="4501722"/>
                <a:ext cx="226290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</a:t>
                </a:r>
                <a:endPara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88" name="TextBox 387">
                <a:extLst>
                  <a:ext uri="{FF2B5EF4-FFF2-40B4-BE49-F238E27FC236}">
                    <a16:creationId xmlns:a16="http://schemas.microsoft.com/office/drawing/2014/main" id="{6BD61CE9-FF87-4BA3-87A8-3C415FB2EF18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26290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محتوا در اینجا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580861C7-4CC7-4A05-AF51-9760A743D15A}"/>
              </a:ext>
            </a:extLst>
          </p:cNvPr>
          <p:cNvGrpSpPr/>
          <p:nvPr/>
        </p:nvGrpSpPr>
        <p:grpSpPr>
          <a:xfrm>
            <a:off x="9828647" y="6302329"/>
            <a:ext cx="7506000" cy="3053069"/>
            <a:chOff x="6257124" y="4201552"/>
            <a:chExt cx="5004000" cy="2035379"/>
          </a:xfrm>
        </p:grpSpPr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BE2BC794-E52D-4462-A7FC-86D4AE90CA2C}"/>
                </a:ext>
              </a:extLst>
            </p:cNvPr>
            <p:cNvSpPr txBox="1"/>
            <p:nvPr/>
          </p:nvSpPr>
          <p:spPr>
            <a:xfrm>
              <a:off x="7334150" y="4201552"/>
              <a:ext cx="130031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altLang="ko-KR" sz="8100" b="1" dirty="0">
                  <a:ln w="12700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cs typeface="B Nazanin" panose="00000400000000000000" pitchFamily="2" charset="-78"/>
                </a:rPr>
                <a:t>20</a:t>
              </a:r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cs typeface="B Nazanin" panose="00000400000000000000" pitchFamily="2" charset="-78"/>
                </a:rPr>
                <a:t>%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3" name="Down Arrow 45">
              <a:extLst>
                <a:ext uri="{FF2B5EF4-FFF2-40B4-BE49-F238E27FC236}">
                  <a16:creationId xmlns:a16="http://schemas.microsoft.com/office/drawing/2014/main" id="{1324C95E-ED03-4271-BBCD-0D5A3E4B6083}"/>
                </a:ext>
              </a:extLst>
            </p:cNvPr>
            <p:cNvSpPr/>
            <p:nvPr/>
          </p:nvSpPr>
          <p:spPr>
            <a:xfrm>
              <a:off x="6545754" y="4267152"/>
              <a:ext cx="582983" cy="792128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4050">
                <a:cs typeface="B Nazanin" panose="00000400000000000000" pitchFamily="2" charset="-78"/>
              </a:endParaRPr>
            </a:p>
          </p:txBody>
        </p:sp>
        <p:grpSp>
          <p:nvGrpSpPr>
            <p:cNvPr id="394" name="Group 393">
              <a:extLst>
                <a:ext uri="{FF2B5EF4-FFF2-40B4-BE49-F238E27FC236}">
                  <a16:creationId xmlns:a16="http://schemas.microsoft.com/office/drawing/2014/main" id="{7C5C54AF-0302-488F-BA5C-68F2F0D0EAD2}"/>
                </a:ext>
              </a:extLst>
            </p:cNvPr>
            <p:cNvGrpSpPr/>
            <p:nvPr/>
          </p:nvGrpSpPr>
          <p:grpSpPr>
            <a:xfrm>
              <a:off x="8839878" y="4323021"/>
              <a:ext cx="1892769" cy="665007"/>
              <a:chOff x="3131840" y="2235642"/>
              <a:chExt cx="3096344" cy="665007"/>
            </a:xfrm>
          </p:grpSpPr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2E9E59B5-5F80-4D30-99AB-29FA68BF89E5}"/>
                  </a:ext>
                </a:extLst>
              </p:cNvPr>
              <p:cNvSpPr txBox="1"/>
              <p:nvPr/>
            </p:nvSpPr>
            <p:spPr>
              <a:xfrm>
                <a:off x="3131840" y="2235642"/>
                <a:ext cx="3096344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 rtl="1"/>
                <a:r>
                  <a:rPr lang="fa-IR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متن را اینجا بنویسید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400" name="TextBox 399">
                <a:extLst>
                  <a:ext uri="{FF2B5EF4-FFF2-40B4-BE49-F238E27FC236}">
                    <a16:creationId xmlns:a16="http://schemas.microsoft.com/office/drawing/2014/main" id="{133083A2-C64D-438D-A1D9-94BC9844944E}"/>
                  </a:ext>
                </a:extLst>
              </p:cNvPr>
              <p:cNvSpPr txBox="1"/>
              <p:nvPr/>
            </p:nvSpPr>
            <p:spPr>
              <a:xfrm>
                <a:off x="3131840" y="2469762"/>
                <a:ext cx="30963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آسان برای تغییر رنگ، عکس و متن.</a:t>
                </a:r>
                <a:endPara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B1CA85A7-63E8-4C6D-8C8D-166A9DEBE2EC}"/>
                </a:ext>
              </a:extLst>
            </p:cNvPr>
            <p:cNvSpPr/>
            <p:nvPr/>
          </p:nvSpPr>
          <p:spPr>
            <a:xfrm>
              <a:off x="6257124" y="5162116"/>
              <a:ext cx="5004000" cy="107481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4050">
                <a:cs typeface="B Nazanin" panose="00000400000000000000" pitchFamily="2" charset="-78"/>
              </a:endParaRPr>
            </a:p>
          </p:txBody>
        </p: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7FDB06F9-CA77-4D27-AA69-EEA657FF1648}"/>
                </a:ext>
              </a:extLst>
            </p:cNvPr>
            <p:cNvGrpSpPr/>
            <p:nvPr/>
          </p:nvGrpSpPr>
          <p:grpSpPr>
            <a:xfrm>
              <a:off x="6526620" y="5278461"/>
              <a:ext cx="4465010" cy="829818"/>
              <a:chOff x="2079598" y="4287457"/>
              <a:chExt cx="2262901" cy="829818"/>
            </a:xfrm>
          </p:grpSpPr>
          <p:sp>
            <p:nvSpPr>
              <p:cNvPr id="397" name="TextBox 396">
                <a:extLst>
                  <a:ext uri="{FF2B5EF4-FFF2-40B4-BE49-F238E27FC236}">
                    <a16:creationId xmlns:a16="http://schemas.microsoft.com/office/drawing/2014/main" id="{7FECA495-ACB2-4D56-A201-4B284C8EAFA4}"/>
                  </a:ext>
                </a:extLst>
              </p:cNvPr>
              <p:cNvSpPr txBox="1"/>
              <p:nvPr/>
            </p:nvSpPr>
            <p:spPr>
              <a:xfrm>
                <a:off x="2079598" y="4501722"/>
                <a:ext cx="226290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</a:t>
                </a:r>
                <a:endPara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98" name="TextBox 397">
                <a:extLst>
                  <a:ext uri="{FF2B5EF4-FFF2-40B4-BE49-F238E27FC236}">
                    <a16:creationId xmlns:a16="http://schemas.microsoft.com/office/drawing/2014/main" id="{69625FD1-98D2-4B27-A13E-4C7E2C295841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26290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محتوا در اینجا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401" name="TextBox 400">
            <a:extLst>
              <a:ext uri="{FF2B5EF4-FFF2-40B4-BE49-F238E27FC236}">
                <a16:creationId xmlns:a16="http://schemas.microsoft.com/office/drawing/2014/main" id="{A210F10D-83AC-435B-A438-E867B0B0C8FC}"/>
              </a:ext>
            </a:extLst>
          </p:cNvPr>
          <p:cNvSpPr txBox="1"/>
          <p:nvPr/>
        </p:nvSpPr>
        <p:spPr>
          <a:xfrm>
            <a:off x="8191999" y="3028687"/>
            <a:ext cx="190400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6000" b="1" dirty="0">
                <a:solidFill>
                  <a:schemeClr val="accent6"/>
                </a:solidFill>
                <a:cs typeface="B Nazanin" panose="00000400000000000000" pitchFamily="2" charset="-78"/>
              </a:rPr>
              <a:t>در مقابل</a:t>
            </a:r>
            <a:endParaRPr lang="ko-KR" altLang="en-US" sz="6000" b="1" dirty="0">
              <a:solidFill>
                <a:schemeClr val="accent6"/>
              </a:solidFill>
              <a:cs typeface="B Nazanin" panose="00000400000000000000" pitchFamily="2" charset="-78"/>
            </a:endParaRP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FFCA36E2-A7D2-40A6-9EB6-C8EB0F672032}"/>
              </a:ext>
            </a:extLst>
          </p:cNvPr>
          <p:cNvSpPr txBox="1"/>
          <p:nvPr/>
        </p:nvSpPr>
        <p:spPr>
          <a:xfrm>
            <a:off x="1244588" y="5250074"/>
            <a:ext cx="692353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6000" b="1" dirty="0">
                <a:solidFill>
                  <a:schemeClr val="accent3"/>
                </a:solidFill>
                <a:cs typeface="B Nazanin" panose="00000400000000000000" pitchFamily="2" charset="-78"/>
              </a:rPr>
              <a:t>محتوا در اینجا</a:t>
            </a:r>
            <a:endParaRPr lang="ko-KR" altLang="en-US" sz="60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91E352D1-1867-43B8-8A0D-8C0A20C7F7EB}"/>
              </a:ext>
            </a:extLst>
          </p:cNvPr>
          <p:cNvSpPr txBox="1"/>
          <p:nvPr/>
        </p:nvSpPr>
        <p:spPr>
          <a:xfrm>
            <a:off x="10119879" y="5107115"/>
            <a:ext cx="692353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6000" b="1" dirty="0">
                <a:solidFill>
                  <a:schemeClr val="accent1"/>
                </a:solidFill>
                <a:cs typeface="B Nazanin" panose="00000400000000000000" pitchFamily="2" charset="-78"/>
              </a:rPr>
              <a:t>پل های دندانی</a:t>
            </a:r>
            <a:endParaRPr lang="ko-KR" altLang="en-US" sz="60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Google Shape;785;p72">
            <a:extLst>
              <a:ext uri="{FF2B5EF4-FFF2-40B4-BE49-F238E27FC236}">
                <a16:creationId xmlns:a16="http://schemas.microsoft.com/office/drawing/2014/main" id="{C805663D-821B-0C20-0DEB-57C34914B50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2724" t="6815" r="12732" b="6363"/>
          <a:stretch/>
        </p:blipFill>
        <p:spPr>
          <a:xfrm>
            <a:off x="11906413" y="2070754"/>
            <a:ext cx="3280895" cy="328382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5" name="Imagen 40">
            <a:extLst>
              <a:ext uri="{FF2B5EF4-FFF2-40B4-BE49-F238E27FC236}">
                <a16:creationId xmlns:a16="http://schemas.microsoft.com/office/drawing/2014/main" id="{4822DC2F-B1B2-EADB-B980-4AD01474B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694" y="2331566"/>
            <a:ext cx="3680354" cy="352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08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177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778217" y="3928467"/>
            <a:ext cx="4625942" cy="6358533"/>
            <a:chOff x="0" y="0"/>
            <a:chExt cx="1218355" cy="16746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9DD19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218355" cy="17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359"/>
                </a:lnSpc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6758" y="3928467"/>
            <a:ext cx="4625942" cy="6358533"/>
            <a:chOff x="0" y="0"/>
            <a:chExt cx="1218355" cy="16746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2C6E4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218355" cy="17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359"/>
                </a:lnSpc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515300" y="3928467"/>
            <a:ext cx="4625942" cy="6358533"/>
            <a:chOff x="0" y="0"/>
            <a:chExt cx="1218355" cy="16746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65BB8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218355" cy="17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359"/>
                </a:lnSpc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116159" y="3928467"/>
            <a:ext cx="4625942" cy="6358533"/>
            <a:chOff x="0" y="0"/>
            <a:chExt cx="1218355" cy="16746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9DD19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218355" cy="17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359"/>
                </a:lnSpc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5294709"/>
            <a:ext cx="353616" cy="353616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EB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6650018" y="5275921"/>
            <a:ext cx="353616" cy="353616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EB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1282921" y="5282310"/>
            <a:ext cx="353616" cy="353616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EB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6906425" y="5269733"/>
            <a:ext cx="353616" cy="353616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EB"/>
            </a:solidFill>
          </p:spPr>
        </p:sp>
      </p:grpSp>
      <p:sp>
        <p:nvSpPr>
          <p:cNvPr id="23" name="AutoShape 23"/>
          <p:cNvSpPr/>
          <p:nvPr/>
        </p:nvSpPr>
        <p:spPr>
          <a:xfrm>
            <a:off x="1382300" y="5438311"/>
            <a:ext cx="5267734" cy="47625"/>
          </a:xfrm>
          <a:prstGeom prst="line">
            <a:avLst/>
          </a:prstGeom>
          <a:ln w="47625" cap="flat">
            <a:solidFill>
              <a:srgbClr val="FFFFE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7003631" y="5432111"/>
            <a:ext cx="4279292" cy="47625"/>
          </a:xfrm>
          <a:prstGeom prst="line">
            <a:avLst/>
          </a:prstGeom>
          <a:ln w="47625" cap="flat">
            <a:solidFill>
              <a:srgbClr val="FFFFE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11636530" y="5429017"/>
            <a:ext cx="5269902" cy="47625"/>
          </a:xfrm>
          <a:prstGeom prst="line">
            <a:avLst/>
          </a:prstGeom>
          <a:ln w="47625" cap="flat">
            <a:solidFill>
              <a:srgbClr val="FFFFE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TextBox 26"/>
          <p:cNvSpPr txBox="1"/>
          <p:nvPr/>
        </p:nvSpPr>
        <p:spPr>
          <a:xfrm>
            <a:off x="675825" y="2328267"/>
            <a:ext cx="1373720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9600"/>
              </a:lnSpc>
              <a:spcBef>
                <a:spcPct val="0"/>
              </a:spcBef>
            </a:pPr>
            <a:r>
              <a:rPr lang="fa-IR" sz="8000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یک صفحه زمانی اضافه کنید</a:t>
            </a:r>
            <a:endParaRPr lang="en-US" sz="8000" dirty="0">
              <a:solidFill>
                <a:srgbClr val="403F3F"/>
              </a:solidFill>
              <a:latin typeface="Libre Baskerville"/>
              <a:cs typeface="B Nazanin" panose="00000400000000000000" pitchFamily="2" charset="-78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83650" y="6103989"/>
            <a:ext cx="3364925" cy="4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3840"/>
              </a:lnSpc>
              <a:spcBef>
                <a:spcPct val="0"/>
              </a:spcBef>
            </a:pPr>
            <a:r>
              <a:rPr lang="fa-IR" sz="3200" dirty="0">
                <a:solidFill>
                  <a:srgbClr val="FFFFEB"/>
                </a:solidFill>
                <a:latin typeface="League Spartan"/>
                <a:cs typeface="B Nazanin" panose="00000400000000000000" pitchFamily="2" charset="-78"/>
              </a:rPr>
              <a:t>یک نکته اصلی اضافه کنید</a:t>
            </a:r>
            <a:endParaRPr lang="en-US" sz="3200" u="none" dirty="0">
              <a:solidFill>
                <a:srgbClr val="FFFFEB"/>
              </a:solidFill>
              <a:latin typeface="League Spartan"/>
              <a:cs typeface="B Nazanin" panose="00000400000000000000" pitchFamily="2" charset="-78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83650" y="7296138"/>
            <a:ext cx="3364925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3359"/>
              </a:lnSpc>
              <a:spcBef>
                <a:spcPct val="0"/>
              </a:spcBef>
            </a:pPr>
            <a:r>
              <a:rPr lang="fa-IR" sz="2399" dirty="0">
                <a:solidFill>
                  <a:srgbClr val="FFFFEB"/>
                </a:solidFill>
                <a:latin typeface="Libre Baskerville"/>
                <a:cs typeface="B Nazanin" panose="00000400000000000000" pitchFamily="2" charset="-78"/>
              </a:rPr>
              <a:t>در مورد آنچه می خواهید بحث کنید توضیح دهید.</a:t>
            </a:r>
            <a:endParaRPr lang="en-US" sz="2399" u="none" dirty="0">
              <a:solidFill>
                <a:srgbClr val="FFFFEB"/>
              </a:solidFill>
              <a:latin typeface="Libre Baskerville"/>
              <a:cs typeface="B Nazanin" panose="00000400000000000000" pitchFamily="2" charset="-78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145808" y="6103989"/>
            <a:ext cx="3364925" cy="4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3840"/>
              </a:lnSpc>
              <a:spcBef>
                <a:spcPct val="0"/>
              </a:spcBef>
            </a:pPr>
            <a:r>
              <a:rPr lang="fa-IR" sz="3200" dirty="0">
                <a:solidFill>
                  <a:srgbClr val="FFFFEB"/>
                </a:solidFill>
                <a:latin typeface="League Spartan"/>
                <a:cs typeface="B Nazanin" panose="00000400000000000000" pitchFamily="2" charset="-78"/>
              </a:rPr>
              <a:t>یک نکته اصلی اضافه کنید</a:t>
            </a:r>
            <a:endParaRPr lang="en-US" sz="3200" u="none" dirty="0">
              <a:solidFill>
                <a:srgbClr val="FFFFEB"/>
              </a:solidFill>
              <a:latin typeface="League Spartan"/>
              <a:cs typeface="B Nazanin" panose="00000400000000000000" pitchFamily="2" charset="-78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145808" y="7296138"/>
            <a:ext cx="3364925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3359"/>
              </a:lnSpc>
              <a:spcBef>
                <a:spcPct val="0"/>
              </a:spcBef>
            </a:pPr>
            <a:r>
              <a:rPr lang="fa-IR" sz="2399" dirty="0">
                <a:solidFill>
                  <a:srgbClr val="FFFFEB"/>
                </a:solidFill>
                <a:latin typeface="Libre Baskerville"/>
                <a:cs typeface="B Nazanin" panose="00000400000000000000" pitchFamily="2" charset="-78"/>
              </a:rPr>
              <a:t>در مورد آنچه می خواهید بحث کنید توضیح دهید.</a:t>
            </a:r>
            <a:endParaRPr lang="en-US" sz="2399" u="none" dirty="0">
              <a:solidFill>
                <a:srgbClr val="FFFFEB"/>
              </a:solidFill>
              <a:latin typeface="Libre Baskerville"/>
              <a:cs typeface="B Nazanin" panose="00000400000000000000" pitchFamily="2" charset="-78"/>
            </a:endParaRPr>
          </a:p>
        </p:txBody>
      </p:sp>
      <p:sp>
        <p:nvSpPr>
          <p:cNvPr id="31" name="Freeform 31"/>
          <p:cNvSpPr/>
          <p:nvPr/>
        </p:nvSpPr>
        <p:spPr>
          <a:xfrm flipV="1">
            <a:off x="-30561" y="5792705"/>
            <a:ext cx="3198257" cy="4364311"/>
          </a:xfrm>
          <a:custGeom>
            <a:avLst/>
            <a:gdLst/>
            <a:ahLst/>
            <a:cxnLst/>
            <a:rect l="l" t="t" r="r" b="b"/>
            <a:pathLst>
              <a:path w="3198257" h="4364311">
                <a:moveTo>
                  <a:pt x="0" y="4364311"/>
                </a:moveTo>
                <a:lnTo>
                  <a:pt x="3198257" y="4364311"/>
                </a:lnTo>
                <a:lnTo>
                  <a:pt x="3198257" y="0"/>
                </a:lnTo>
                <a:lnTo>
                  <a:pt x="0" y="0"/>
                </a:lnTo>
                <a:lnTo>
                  <a:pt x="0" y="4364311"/>
                </a:lnTo>
                <a:close/>
              </a:path>
            </a:pathLst>
          </a:custGeom>
          <a:blipFill>
            <a:blip r:embed="rId3">
              <a:alphaModFix amt="80000"/>
            </a:blip>
            <a:stretch>
              <a:fillRect l="-7369" r="-7369"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9779417" y="6103989"/>
            <a:ext cx="3364925" cy="4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3840"/>
              </a:lnSpc>
              <a:spcBef>
                <a:spcPct val="0"/>
              </a:spcBef>
            </a:pPr>
            <a:r>
              <a:rPr lang="fa-IR" sz="3200" dirty="0">
                <a:solidFill>
                  <a:srgbClr val="FFFFEB"/>
                </a:solidFill>
                <a:latin typeface="League Spartan"/>
                <a:cs typeface="B Nazanin" panose="00000400000000000000" pitchFamily="2" charset="-78"/>
              </a:rPr>
              <a:t>یک نکته اصلی اضافه کنید</a:t>
            </a:r>
            <a:endParaRPr lang="en-US" sz="3200" u="none" dirty="0">
              <a:solidFill>
                <a:srgbClr val="FFFFEB"/>
              </a:solidFill>
              <a:latin typeface="League Spartan"/>
              <a:cs typeface="B Nazanin" panose="00000400000000000000" pitchFamily="2" charset="-78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9779417" y="7296138"/>
            <a:ext cx="3364925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3359"/>
              </a:lnSpc>
              <a:spcBef>
                <a:spcPct val="0"/>
              </a:spcBef>
            </a:pPr>
            <a:r>
              <a:rPr lang="fa-IR" sz="2399" dirty="0">
                <a:solidFill>
                  <a:srgbClr val="FFFFEB"/>
                </a:solidFill>
                <a:latin typeface="Libre Baskerville"/>
                <a:cs typeface="B Nazanin" panose="00000400000000000000" pitchFamily="2" charset="-78"/>
              </a:rPr>
              <a:t>در مورد آنچه می خواهید بحث کنید توضیح دهید.</a:t>
            </a:r>
            <a:endParaRPr lang="en-US" sz="2399" u="none" dirty="0">
              <a:solidFill>
                <a:srgbClr val="FFFFEB"/>
              </a:solidFill>
              <a:latin typeface="Libre Baskerville"/>
              <a:cs typeface="B Nazanin" panose="00000400000000000000" pitchFamily="2" charset="-78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4413025" y="6103989"/>
            <a:ext cx="3364925" cy="4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3840"/>
              </a:lnSpc>
              <a:spcBef>
                <a:spcPct val="0"/>
              </a:spcBef>
            </a:pPr>
            <a:r>
              <a:rPr lang="fa-IR" sz="3200" dirty="0">
                <a:solidFill>
                  <a:srgbClr val="FFFFEB"/>
                </a:solidFill>
                <a:latin typeface="League Spartan"/>
                <a:cs typeface="B Nazanin" panose="00000400000000000000" pitchFamily="2" charset="-78"/>
              </a:rPr>
              <a:t>یک نکته اصلی اضافه کنید</a:t>
            </a:r>
            <a:endParaRPr lang="en-US" sz="3200" u="none" dirty="0">
              <a:solidFill>
                <a:srgbClr val="FFFFEB"/>
              </a:solidFill>
              <a:latin typeface="League Spartan"/>
              <a:cs typeface="B Nazanin" panose="00000400000000000000" pitchFamily="2" charset="-78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4413025" y="7296138"/>
            <a:ext cx="3364925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3359"/>
              </a:lnSpc>
              <a:spcBef>
                <a:spcPct val="0"/>
              </a:spcBef>
            </a:pPr>
            <a:r>
              <a:rPr lang="fa-IR" sz="2399" dirty="0">
                <a:solidFill>
                  <a:srgbClr val="FFFFEB"/>
                </a:solidFill>
                <a:latin typeface="Libre Baskerville"/>
                <a:cs typeface="B Nazanin" panose="00000400000000000000" pitchFamily="2" charset="-78"/>
              </a:rPr>
              <a:t>در مورد آنچه می خواهید بحث کنید توضیح دهید.</a:t>
            </a:r>
            <a:endParaRPr lang="en-US" sz="2399" u="none" dirty="0">
              <a:solidFill>
                <a:srgbClr val="FFFFEB"/>
              </a:solidFill>
              <a:latin typeface="Libre Baskerville"/>
              <a:cs typeface="B Nazanin" panose="00000400000000000000" pitchFamily="2" charset="-78"/>
            </a:endParaRPr>
          </a:p>
        </p:txBody>
      </p:sp>
      <p:sp>
        <p:nvSpPr>
          <p:cNvPr id="36" name="Freeform 36"/>
          <p:cNvSpPr/>
          <p:nvPr/>
        </p:nvSpPr>
        <p:spPr>
          <a:xfrm rot="-381369" flipH="1">
            <a:off x="11221282" y="110323"/>
            <a:ext cx="7292687" cy="8673166"/>
          </a:xfrm>
          <a:custGeom>
            <a:avLst/>
            <a:gdLst/>
            <a:ahLst/>
            <a:cxnLst/>
            <a:rect l="l" t="t" r="r" b="b"/>
            <a:pathLst>
              <a:path w="7292687" h="8673166">
                <a:moveTo>
                  <a:pt x="7292687" y="0"/>
                </a:moveTo>
                <a:lnTo>
                  <a:pt x="0" y="0"/>
                </a:lnTo>
                <a:lnTo>
                  <a:pt x="0" y="8673166"/>
                </a:lnTo>
                <a:lnTo>
                  <a:pt x="7292687" y="8673166"/>
                </a:lnTo>
                <a:lnTo>
                  <a:pt x="7292687" y="0"/>
                </a:lnTo>
                <a:close/>
              </a:path>
            </a:pathLst>
          </a:custGeom>
          <a:blipFill>
            <a:blip r:embed="rId3">
              <a:alphaModFix amt="80000"/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177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C6E4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 rtl="1">
                <a:lnSpc>
                  <a:spcPts val="3359"/>
                </a:lnSpc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7600950" y="-662575"/>
            <a:ext cx="95042" cy="11612150"/>
          </a:xfrm>
          <a:prstGeom prst="rect">
            <a:avLst/>
          </a:prstGeom>
          <a:solidFill>
            <a:srgbClr val="373737"/>
          </a:solidFill>
        </p:spPr>
      </p:sp>
      <p:sp>
        <p:nvSpPr>
          <p:cNvPr id="7" name="AutoShape 7"/>
          <p:cNvSpPr/>
          <p:nvPr/>
        </p:nvSpPr>
        <p:spPr>
          <a:xfrm rot="5400000">
            <a:off x="7564629" y="-2293541"/>
            <a:ext cx="72643" cy="15201900"/>
          </a:xfrm>
          <a:prstGeom prst="rect">
            <a:avLst/>
          </a:prstGeom>
          <a:solidFill>
            <a:srgbClr val="373737"/>
          </a:solidFill>
        </p:spPr>
      </p:sp>
      <p:sp>
        <p:nvSpPr>
          <p:cNvPr id="8" name="TextBox 8"/>
          <p:cNvSpPr txBox="1"/>
          <p:nvPr/>
        </p:nvSpPr>
        <p:spPr>
          <a:xfrm rot="5400000">
            <a:off x="12420251" y="4595812"/>
            <a:ext cx="8582722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 rtl="1">
              <a:lnSpc>
                <a:spcPts val="8640"/>
              </a:lnSpc>
              <a:spcBef>
                <a:spcPct val="0"/>
              </a:spcBef>
            </a:pPr>
            <a:r>
              <a:rPr lang="fa-IR" sz="7200" dirty="0">
                <a:solidFill>
                  <a:srgbClr val="FFFFEB"/>
                </a:solidFill>
                <a:latin typeface="League Spartan"/>
                <a:cs typeface="B Nazanin" panose="00000400000000000000" pitchFamily="2" charset="-78"/>
              </a:rPr>
              <a:t>تجزیه و تحلیل </a:t>
            </a:r>
            <a:r>
              <a:rPr lang="en-US" sz="7200" dirty="0">
                <a:solidFill>
                  <a:srgbClr val="FFFFEB"/>
                </a:solidFill>
                <a:latin typeface="League Spartan"/>
                <a:cs typeface="B Nazanin" panose="00000400000000000000" pitchFamily="2" charset="-78"/>
              </a:rPr>
              <a:t>SWOT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7446" y="1918288"/>
            <a:ext cx="6194911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900"/>
              </a:lnSpc>
            </a:pPr>
            <a:r>
              <a:rPr lang="fa-IR" sz="3000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چه کار خوبی می کنی؟</a:t>
            </a:r>
          </a:p>
          <a:p>
            <a:pPr algn="r" rtl="1">
              <a:lnSpc>
                <a:spcPts val="3900"/>
              </a:lnSpc>
            </a:pPr>
            <a:r>
              <a:rPr lang="fa-IR" sz="3000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چه چیزی شما را متمایز می کند؟</a:t>
            </a:r>
          </a:p>
          <a:p>
            <a:pPr algn="r" rtl="1">
              <a:lnSpc>
                <a:spcPts val="3900"/>
              </a:lnSpc>
            </a:pPr>
            <a:r>
              <a:rPr lang="fa-IR" sz="3000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ویژگی های خوب شما چیست؟</a:t>
            </a:r>
            <a:endParaRPr lang="en-US" sz="3000" dirty="0">
              <a:solidFill>
                <a:srgbClr val="403F3F"/>
              </a:solidFill>
              <a:latin typeface="Libre Baskerville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5586" y="7191580"/>
            <a:ext cx="6986771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900"/>
              </a:lnSpc>
            </a:pPr>
            <a:r>
              <a:rPr lang="fa-IR" sz="3000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کجا نیاز به بهبود دارید؟</a:t>
            </a:r>
          </a:p>
          <a:p>
            <a:pPr algn="r" rtl="1">
              <a:lnSpc>
                <a:spcPts val="3900"/>
              </a:lnSpc>
            </a:pPr>
            <a:r>
              <a:rPr lang="fa-IR" sz="3000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آیا منابع کافی هستند؟</a:t>
            </a:r>
          </a:p>
          <a:p>
            <a:pPr algn="r" rtl="1">
              <a:lnSpc>
                <a:spcPts val="3900"/>
              </a:lnSpc>
            </a:pPr>
            <a:r>
              <a:rPr lang="fa-IR" sz="3000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دیگران چه کاری را بهتر از شما انجام می دهند؟</a:t>
            </a:r>
            <a:endParaRPr lang="en-US" sz="3000" dirty="0">
              <a:solidFill>
                <a:srgbClr val="403F3F"/>
              </a:solidFill>
              <a:latin typeface="Libre Baskerville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086517" y="1918288"/>
            <a:ext cx="5259672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900"/>
              </a:lnSpc>
            </a:pPr>
            <a:r>
              <a:rPr lang="fa-IR" sz="3000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اهداف شما چه هستند؟</a:t>
            </a:r>
          </a:p>
          <a:p>
            <a:pPr algn="r" rtl="1">
              <a:lnSpc>
                <a:spcPts val="3900"/>
              </a:lnSpc>
            </a:pPr>
            <a:r>
              <a:rPr lang="fa-IR" sz="3000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آیا تقاضاها تغییر می کنند؟</a:t>
            </a:r>
          </a:p>
          <a:p>
            <a:pPr algn="r" rtl="1">
              <a:lnSpc>
                <a:spcPts val="3900"/>
              </a:lnSpc>
            </a:pPr>
            <a:r>
              <a:rPr lang="fa-IR" sz="3000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چگونه می توانید آن را بهبود بخشید؟</a:t>
            </a:r>
            <a:endParaRPr lang="en-US" sz="3000" dirty="0">
              <a:solidFill>
                <a:srgbClr val="403F3F"/>
              </a:solidFill>
              <a:latin typeface="Libre Baskerville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086517" y="7191580"/>
            <a:ext cx="7218031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900"/>
              </a:lnSpc>
            </a:pPr>
            <a:r>
              <a:rPr lang="fa-IR" sz="3000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مسدود کننده هایی که با آن روبرو هستید چیست؟</a:t>
            </a:r>
          </a:p>
          <a:p>
            <a:pPr algn="r" rtl="1">
              <a:lnSpc>
                <a:spcPts val="3900"/>
              </a:lnSpc>
            </a:pPr>
            <a:r>
              <a:rPr lang="fa-IR" sz="3000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چه عواملی خارج از</a:t>
            </a:r>
          </a:p>
          <a:p>
            <a:pPr algn="r" rtl="1">
              <a:lnSpc>
                <a:spcPts val="3900"/>
              </a:lnSpc>
            </a:pPr>
            <a:r>
              <a:rPr lang="fa-IR" sz="3000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کنترل شما؟</a:t>
            </a:r>
            <a:endParaRPr lang="en-US" sz="3000" dirty="0">
              <a:solidFill>
                <a:srgbClr val="403F3F"/>
              </a:solidFill>
              <a:latin typeface="Libre Baskerville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154242" y="981075"/>
            <a:ext cx="4058115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5460"/>
              </a:lnSpc>
              <a:spcBef>
                <a:spcPct val="0"/>
              </a:spcBef>
            </a:pPr>
            <a:r>
              <a:rPr lang="fa-IR" sz="4200" dirty="0">
                <a:solidFill>
                  <a:srgbClr val="2C6E49"/>
                </a:solidFill>
                <a:latin typeface="League Spartan"/>
                <a:cs typeface="B Nazanin" panose="00000400000000000000" pitchFamily="2" charset="-78"/>
              </a:rPr>
              <a:t>نقاط قوت</a:t>
            </a:r>
            <a:endParaRPr lang="en-US" sz="4200" u="none" dirty="0">
              <a:solidFill>
                <a:srgbClr val="2C6E49"/>
              </a:solidFill>
              <a:latin typeface="League Spartan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086517" y="981075"/>
            <a:ext cx="4499517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5460"/>
              </a:lnSpc>
              <a:spcBef>
                <a:spcPct val="0"/>
              </a:spcBef>
            </a:pPr>
            <a:r>
              <a:rPr lang="fa-IR" sz="4200" dirty="0">
                <a:solidFill>
                  <a:srgbClr val="2C6E49"/>
                </a:solidFill>
                <a:latin typeface="League Spartan"/>
                <a:cs typeface="B Nazanin" panose="00000400000000000000" pitchFamily="2" charset="-78"/>
              </a:rPr>
              <a:t>فرصت ها</a:t>
            </a:r>
            <a:endParaRPr lang="en-US" sz="4200" dirty="0">
              <a:solidFill>
                <a:srgbClr val="2C6E49"/>
              </a:solidFill>
              <a:latin typeface="League Spartan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812935" y="6486990"/>
            <a:ext cx="4220737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5460"/>
              </a:lnSpc>
              <a:spcBef>
                <a:spcPct val="0"/>
              </a:spcBef>
            </a:pPr>
            <a:r>
              <a:rPr lang="fa-IR" sz="4200" dirty="0">
                <a:solidFill>
                  <a:srgbClr val="2C6E49"/>
                </a:solidFill>
                <a:latin typeface="League Spartan"/>
                <a:cs typeface="B Nazanin" panose="00000400000000000000" pitchFamily="2" charset="-78"/>
              </a:rPr>
              <a:t>نقاط ضعف</a:t>
            </a:r>
            <a:endParaRPr lang="en-US" sz="4200" dirty="0">
              <a:solidFill>
                <a:srgbClr val="2C6E49"/>
              </a:solidFill>
              <a:latin typeface="League Spartan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086517" y="6486990"/>
            <a:ext cx="3314700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5460"/>
              </a:lnSpc>
              <a:spcBef>
                <a:spcPct val="0"/>
              </a:spcBef>
            </a:pPr>
            <a:r>
              <a:rPr lang="fa-IR" sz="4200" dirty="0">
                <a:solidFill>
                  <a:srgbClr val="2C6E49"/>
                </a:solidFill>
                <a:latin typeface="League Spartan"/>
                <a:cs typeface="B Nazanin" panose="00000400000000000000" pitchFamily="2" charset="-78"/>
              </a:rPr>
              <a:t>تهدیدها</a:t>
            </a:r>
            <a:endParaRPr lang="en-US" sz="4200" dirty="0">
              <a:solidFill>
                <a:srgbClr val="2C6E49"/>
              </a:solidFill>
              <a:latin typeface="League Spartan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1777"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897" y="252991"/>
            <a:ext cx="10041541" cy="1008583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89375" y="1083952"/>
            <a:ext cx="775418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000"/>
              </a:lnSpc>
            </a:pPr>
            <a:r>
              <a:rPr lang="fa-IR" sz="7500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موضوع یا ایده خود را بنویسید</a:t>
            </a:r>
            <a:endParaRPr lang="en-US" sz="7500" dirty="0">
              <a:solidFill>
                <a:srgbClr val="2C6E49"/>
              </a:solidFill>
              <a:latin typeface="Libre Baskerville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9375" y="5105400"/>
            <a:ext cx="5887034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550"/>
              </a:lnSpc>
            </a:pPr>
            <a:r>
              <a:rPr lang="fa-IR" sz="3500" dirty="0">
                <a:solidFill>
                  <a:srgbClr val="403F3F"/>
                </a:solidFill>
                <a:latin typeface="Libre Baskerville"/>
                <a:cs typeface="B Nazanin" panose="00000400000000000000" pitchFamily="2" charset="-78"/>
              </a:rPr>
              <a:t>در مورد آنچه می خواهید بحث کنید توضیح دهید.</a:t>
            </a:r>
            <a:endParaRPr lang="en-US" sz="3500" dirty="0">
              <a:solidFill>
                <a:srgbClr val="403F3F"/>
              </a:solidFill>
              <a:latin typeface="Libre Baskerville"/>
              <a:cs typeface="B Nazanin" panose="00000400000000000000" pitchFamily="2" charset="-78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2000340" y="6861175"/>
            <a:ext cx="5193008" cy="5232179"/>
            <a:chOff x="0" y="0"/>
            <a:chExt cx="6924011" cy="697623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l="1697" r="1697"/>
            <a:stretch>
              <a:fillRect/>
            </a:stretch>
          </p:blipFill>
          <p:spPr>
            <a:xfrm>
              <a:off x="0" y="0"/>
              <a:ext cx="6924011" cy="6976238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2567146" y="8510279"/>
            <a:ext cx="4709650" cy="4663522"/>
            <a:chOff x="0" y="0"/>
            <a:chExt cx="6279533" cy="6218029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 l="851" r="851"/>
            <a:stretch>
              <a:fillRect/>
            </a:stretch>
          </p:blipFill>
          <p:spPr>
            <a:xfrm>
              <a:off x="0" y="0"/>
              <a:ext cx="6279533" cy="6218029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rot="5994656">
            <a:off x="-2448288" y="3779753"/>
            <a:ext cx="3363436" cy="3032309"/>
            <a:chOff x="0" y="0"/>
            <a:chExt cx="4484582" cy="4043078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 t="3687" b="3687"/>
            <a:stretch>
              <a:fillRect/>
            </a:stretch>
          </p:blipFill>
          <p:spPr>
            <a:xfrm>
              <a:off x="0" y="0"/>
              <a:ext cx="4484582" cy="4043078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 rot="528703">
            <a:off x="7650447" y="9800045"/>
            <a:ext cx="1786223" cy="1711401"/>
            <a:chOff x="0" y="0"/>
            <a:chExt cx="2381630" cy="2281868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 t="781" b="781"/>
            <a:stretch>
              <a:fillRect/>
            </a:stretch>
          </p:blipFill>
          <p:spPr>
            <a:xfrm>
              <a:off x="0" y="0"/>
              <a:ext cx="2381630" cy="228186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Office PowerPoint</Application>
  <PresentationFormat>Custom</PresentationFormat>
  <Paragraphs>90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Libre Baskerville</vt:lpstr>
      <vt:lpstr>League Spartan</vt:lpstr>
      <vt:lpstr>Libre Baskerville Bold</vt:lpstr>
      <vt:lpstr>B Nazanin</vt:lpstr>
      <vt:lpstr>Calibri</vt:lpstr>
      <vt:lpstr>Arial</vt:lpstr>
      <vt:lpstr>League Spartan Bold</vt:lpstr>
      <vt:lpstr>Office Theme</vt:lpstr>
      <vt:lpstr>PowerPoint Presentation</vt:lpstr>
      <vt:lpstr>PowerPoint Presentation</vt:lpstr>
      <vt:lpstr>PowerPoint Presentation</vt:lpstr>
      <vt:lpstr>PowerPoint Presentation</vt:lpstr>
      <vt:lpstr>عنوان گیاه دارویی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2024-03-05T10:47:09Z</dcterms:created>
  <dcterms:modified xsi:type="dcterms:W3CDTF">2024-03-19T19:29:11Z</dcterms:modified>
  <dc:identifier/>
</cp:coreProperties>
</file>